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71" r:id="rId3"/>
    <p:sldId id="257" r:id="rId4"/>
    <p:sldId id="272" r:id="rId5"/>
    <p:sldId id="258" r:id="rId6"/>
    <p:sldId id="273" r:id="rId7"/>
    <p:sldId id="259" r:id="rId8"/>
    <p:sldId id="274" r:id="rId9"/>
    <p:sldId id="260" r:id="rId10"/>
    <p:sldId id="275" r:id="rId11"/>
    <p:sldId id="261" r:id="rId12"/>
    <p:sldId id="276" r:id="rId13"/>
    <p:sldId id="262" r:id="rId14"/>
    <p:sldId id="277" r:id="rId15"/>
    <p:sldId id="264" r:id="rId16"/>
    <p:sldId id="278" r:id="rId17"/>
    <p:sldId id="265" r:id="rId18"/>
    <p:sldId id="279" r:id="rId19"/>
    <p:sldId id="266" r:id="rId20"/>
    <p:sldId id="280" r:id="rId21"/>
    <p:sldId id="267" r:id="rId22"/>
    <p:sldId id="281" r:id="rId23"/>
    <p:sldId id="268" r:id="rId24"/>
    <p:sldId id="282" r:id="rId25"/>
    <p:sldId id="269" r:id="rId26"/>
    <p:sldId id="283" r:id="rId27"/>
    <p:sldId id="270" r:id="rId28"/>
    <p:sldId id="284" r:id="rId29"/>
    <p:sldId id="286" r:id="rId3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8975D82-6A2B-4FB4-8E18-00E51032CA05}">
          <p14:sldIdLst>
            <p14:sldId id="256"/>
            <p14:sldId id="271"/>
            <p14:sldId id="257"/>
            <p14:sldId id="272"/>
            <p14:sldId id="258"/>
            <p14:sldId id="273"/>
            <p14:sldId id="259"/>
            <p14:sldId id="274"/>
            <p14:sldId id="260"/>
            <p14:sldId id="275"/>
            <p14:sldId id="261"/>
            <p14:sldId id="276"/>
            <p14:sldId id="262"/>
            <p14:sldId id="277"/>
            <p14:sldId id="264"/>
            <p14:sldId id="278"/>
            <p14:sldId id="265"/>
            <p14:sldId id="279"/>
            <p14:sldId id="266"/>
            <p14:sldId id="280"/>
            <p14:sldId id="267"/>
            <p14:sldId id="281"/>
            <p14:sldId id="268"/>
            <p14:sldId id="282"/>
            <p14:sldId id="269"/>
            <p14:sldId id="283"/>
            <p14:sldId id="270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EEC89-D3F9-7E7E-7415-CE1E680AC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5E0217-9ACF-6E3F-9143-9939D93E8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F74CA8-CF0C-0E1E-C870-F5E34A3A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6A54-A37B-4855-BCA3-87435D7B4102}" type="datetimeFigureOut">
              <a:rPr lang="es-ES" smtClean="0"/>
              <a:t>28/11/2022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712C47-3E03-5A13-DC17-DFC91D56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DA308C-E084-7783-3986-E1AE48C7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0C85-77DE-4969-B71C-401E5B2D226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489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3BDDB-1BC2-B6E3-2EB3-6B096FD4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8627BB-7A07-4234-95D4-D7F96B0A3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216A0C-B944-102B-A876-9E2A1205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6A54-A37B-4855-BCA3-87435D7B4102}" type="datetimeFigureOut">
              <a:rPr lang="es-ES" smtClean="0"/>
              <a:t>28/11/2022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B09884-9BFE-65F1-CFE3-FE16192A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0EA10-EBB8-98F1-43EA-F2739904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0C85-77DE-4969-B71C-401E5B2D226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685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31B8D6-68A7-DBC9-B701-F8464C5A7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053C80-1069-F181-619A-476527A59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846DC9-FD2F-0298-96A8-A1F0FC97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6A54-A37B-4855-BCA3-87435D7B4102}" type="datetimeFigureOut">
              <a:rPr lang="es-ES" smtClean="0"/>
              <a:t>28/11/2022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036D39-47F0-2379-CC8F-F4AC25AA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3A5B57-5ADC-E93D-D8AD-AB730FD4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0C85-77DE-4969-B71C-401E5B2D226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182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81B0B-D434-5846-3B16-A1031ECD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092409-E6CD-0533-90D5-AD8C1A91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29E0C7-098E-A51F-01DF-7EC55245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6A54-A37B-4855-BCA3-87435D7B4102}" type="datetimeFigureOut">
              <a:rPr lang="es-ES" smtClean="0"/>
              <a:t>28/11/2022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21B17-1016-C6F9-22DA-F49B1C3C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25AEED-626E-0E60-7448-1840F2D1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0C85-77DE-4969-B71C-401E5B2D226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144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D79E8-15F5-A1BF-9067-135A0462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A55E1B-63FB-6BD3-BDFC-92876C8F8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CB1211-834F-4006-EA38-3EE11BCC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6A54-A37B-4855-BCA3-87435D7B4102}" type="datetimeFigureOut">
              <a:rPr lang="es-ES" smtClean="0"/>
              <a:t>28/11/2022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99EDAF-4DDE-E64F-F621-17CBE28F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B5ECA-F84F-56CA-2DA1-DE9CA1CB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0C85-77DE-4969-B71C-401E5B2D226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082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1EB3F-17EC-5E71-ECE5-9264797D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5D4E10-2D88-E173-19B0-D015F0361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8711F6-1A8B-306F-22F2-E7242C905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FF09AB-18F6-843F-DBC1-AF0A6A9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6A54-A37B-4855-BCA3-87435D7B4102}" type="datetimeFigureOut">
              <a:rPr lang="es-ES" smtClean="0"/>
              <a:t>28/11/2022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0BF119-FE0A-A258-951F-517C9FCD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107CA6-B657-2198-A93B-67D2A896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0C85-77DE-4969-B71C-401E5B2D226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338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A5AB3-D4DC-298A-A2A1-467671B6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EA83FD-BA42-D977-1203-0D0FE4A29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BEFBC8-3CBF-582C-046D-8DA26BB7C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794734-4B5F-49D3-209A-4D3C1E9A5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60A4A2-B60C-5F89-E296-FB7388FBB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4567A5-C6C4-F219-2263-1C694462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6A54-A37B-4855-BCA3-87435D7B4102}" type="datetimeFigureOut">
              <a:rPr lang="es-ES" smtClean="0"/>
              <a:t>28/11/2022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BEE4EC-C4AD-237B-AA20-0E8D32B9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A30AF0-F1A3-AC7A-43C0-D34EFD7C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0C85-77DE-4969-B71C-401E5B2D226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19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82906-3942-C847-A8D6-09CBF9EC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DF9EE5-D5A1-A520-8060-9D7AD4A3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6A54-A37B-4855-BCA3-87435D7B4102}" type="datetimeFigureOut">
              <a:rPr lang="es-ES" smtClean="0"/>
              <a:t>28/11/2022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551C74-DC86-F832-E68F-B67D6010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2F68E9-4AAC-6E87-C6A2-73667951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0C85-77DE-4969-B71C-401E5B2D226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003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E875CE-25FB-CADE-11BF-6C2C7C34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6A54-A37B-4855-BCA3-87435D7B4102}" type="datetimeFigureOut">
              <a:rPr lang="es-ES" smtClean="0"/>
              <a:t>28/11/2022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95C38A-EDEB-C8FC-6800-8C076CF0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509850-929E-ADF3-3742-6917D7C9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0C85-77DE-4969-B71C-401E5B2D226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018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B0982-286F-54A6-4EF2-BB5D7612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DF392A-D0DF-8B18-DB57-EA22947B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857083-7244-1193-A431-77A0F367E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634C86-5563-DFBD-256E-BA256197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6A54-A37B-4855-BCA3-87435D7B4102}" type="datetimeFigureOut">
              <a:rPr lang="es-ES" smtClean="0"/>
              <a:t>28/11/2022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7E5FB9-575A-4330-A874-65F30A81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66CFC0-089D-0AD6-E2E1-BD64C66B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0C85-77DE-4969-B71C-401E5B2D226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418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F834-DCBF-5200-056B-4CF9B108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F993DB-EFB2-6812-D7E0-3464DD676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675CB0-0A5A-486D-43F0-94D06B5F3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DC7F80-6CF7-8171-0F02-1B5060E5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6A54-A37B-4855-BCA3-87435D7B4102}" type="datetimeFigureOut">
              <a:rPr lang="es-ES" smtClean="0"/>
              <a:t>28/11/2022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2C1A94-D621-0FEC-67CC-1F8E95D1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2CC9D1-9292-6386-2E82-20DC14E7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0C85-77DE-4969-B71C-401E5B2D226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586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D1B583-5EA6-DD48-D729-E8348A0D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0FA148-AB6C-BF4E-80BE-8C7DB6FA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0B2809-94E4-E46F-CC3B-7A55DDE73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6A54-A37B-4855-BCA3-87435D7B4102}" type="datetimeFigureOut">
              <a:rPr lang="es-ES" smtClean="0"/>
              <a:t>28/11/2022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011898-A2F0-8CA5-167B-A5FF9BDC4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CC776-92CA-4EAD-6478-D2ABA5CB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E0C85-77DE-4969-B71C-401E5B2D226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30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81;p35">
            <a:extLst>
              <a:ext uri="{FF2B5EF4-FFF2-40B4-BE49-F238E27FC236}">
                <a16:creationId xmlns:a16="http://schemas.microsoft.com/office/drawing/2014/main" id="{8D59C8A8-5D54-9ADB-DAFA-B9BA7EF1FB03}"/>
              </a:ext>
            </a:extLst>
          </p:cNvPr>
          <p:cNvSpPr txBox="1">
            <a:spLocks noGrp="1"/>
          </p:cNvSpPr>
          <p:nvPr/>
        </p:nvSpPr>
        <p:spPr>
          <a:xfrm>
            <a:off x="3800675" y="4032275"/>
            <a:ext cx="5501651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 Light"/>
              <a:buNone/>
              <a:defRPr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 Light"/>
              <a:buNone/>
              <a:defRPr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 Light"/>
              <a:buNone/>
              <a:defRPr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 Light"/>
              <a:buNone/>
              <a:defRPr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 Light"/>
              <a:buNone/>
              <a:defRPr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 Light"/>
              <a:buNone/>
              <a:defRPr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 Light"/>
              <a:buNone/>
              <a:defRPr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 Light"/>
              <a:buNone/>
              <a:defRPr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Materia: Fundamentos de base de datos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Alumno: Jared Israel Tovar Covarrubias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Matricula: I20050041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Instituto tecnológico superior de monclova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Semestre 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8" name="Google Shape;1382;p35">
            <a:extLst>
              <a:ext uri="{FF2B5EF4-FFF2-40B4-BE49-F238E27FC236}">
                <a16:creationId xmlns:a16="http://schemas.microsoft.com/office/drawing/2014/main" id="{92ED0E3A-2185-E837-4A1C-7CF640D49479}"/>
              </a:ext>
            </a:extLst>
          </p:cNvPr>
          <p:cNvSpPr txBox="1">
            <a:spLocks noGrp="1"/>
          </p:cNvSpPr>
          <p:nvPr/>
        </p:nvSpPr>
        <p:spPr>
          <a:xfrm>
            <a:off x="2966957" y="1196700"/>
            <a:ext cx="6517701" cy="22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accent1"/>
                </a:solidFill>
              </a:rPr>
              <a:t>Practicas diagrama ER</a:t>
            </a:r>
            <a:endParaRPr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55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6B9FDF-654E-37FF-EA29-7059D27885A7}"/>
              </a:ext>
            </a:extLst>
          </p:cNvPr>
          <p:cNvSpPr/>
          <p:nvPr/>
        </p:nvSpPr>
        <p:spPr>
          <a:xfrm>
            <a:off x="1985684" y="759759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Opción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E0A3D37-E442-6370-A669-41AE776EF685}"/>
              </a:ext>
            </a:extLst>
          </p:cNvPr>
          <p:cNvSpPr/>
          <p:nvPr/>
        </p:nvSpPr>
        <p:spPr>
          <a:xfrm>
            <a:off x="8628531" y="759759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Vehículo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EF1C393-A6CC-4E39-BAA0-272394AEB4AE}"/>
              </a:ext>
            </a:extLst>
          </p:cNvPr>
          <p:cNvSpPr/>
          <p:nvPr/>
        </p:nvSpPr>
        <p:spPr>
          <a:xfrm>
            <a:off x="9226924" y="4148417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Vendedor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788664A-245F-73C2-4536-E68691326ABC}"/>
              </a:ext>
            </a:extLst>
          </p:cNvPr>
          <p:cNvSpPr/>
          <p:nvPr/>
        </p:nvSpPr>
        <p:spPr>
          <a:xfrm>
            <a:off x="4300819" y="5421406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Usado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68CC7A7-D8DF-8141-AE40-465A11CC363D}"/>
              </a:ext>
            </a:extLst>
          </p:cNvPr>
          <p:cNvSpPr/>
          <p:nvPr/>
        </p:nvSpPr>
        <p:spPr>
          <a:xfrm>
            <a:off x="1631581" y="3913093"/>
            <a:ext cx="1196787" cy="3160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06E05E0-1D94-AECD-0A00-E71DAAD8135C}"/>
              </a:ext>
            </a:extLst>
          </p:cNvPr>
          <p:cNvSpPr/>
          <p:nvPr/>
        </p:nvSpPr>
        <p:spPr>
          <a:xfrm>
            <a:off x="5497606" y="2725270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Venta</a:t>
            </a:r>
            <a:endParaRPr lang="es-ES" dirty="0"/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7F6CD8F2-59DF-D33A-3581-23CEB6913C47}"/>
              </a:ext>
            </a:extLst>
          </p:cNvPr>
          <p:cNvSpPr/>
          <p:nvPr/>
        </p:nvSpPr>
        <p:spPr>
          <a:xfrm rot="21356914">
            <a:off x="5603270" y="769655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8AFA16A6-EDFA-CDE9-C8D4-7EF29D57CC2E}"/>
              </a:ext>
            </a:extLst>
          </p:cNvPr>
          <p:cNvSpPr/>
          <p:nvPr/>
        </p:nvSpPr>
        <p:spPr>
          <a:xfrm rot="21356914">
            <a:off x="2880240" y="2735164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F2D65CD6-A910-949A-402C-C099190505B3}"/>
              </a:ext>
            </a:extLst>
          </p:cNvPr>
          <p:cNvSpPr/>
          <p:nvPr/>
        </p:nvSpPr>
        <p:spPr>
          <a:xfrm rot="21356914">
            <a:off x="8639408" y="2735164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1AF5D82-F219-A025-F5A4-3B54AB81BBF0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182471" y="936812"/>
            <a:ext cx="2421163" cy="2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934D033-8871-0383-384E-8F6564D92A0C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5894258" y="918487"/>
            <a:ext cx="2734273" cy="18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BF84AEF-115B-7ED5-65F5-429A3CF3F6C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014674" y="1113864"/>
            <a:ext cx="0" cy="1621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35A41C1-FE26-DEB2-CF88-AB0B264CC019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3171228" y="2883996"/>
            <a:ext cx="2326378" cy="183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F2A6896-8026-ADF1-86E2-CD139D60780D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8773842" y="1097797"/>
            <a:ext cx="74323" cy="1637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E1DB47E-FC17-0C4C-7477-23A8656139F6}"/>
              </a:ext>
            </a:extLst>
          </p:cNvPr>
          <p:cNvCxnSpPr>
            <a:stCxn id="12" idx="1"/>
            <a:endCxn id="9" idx="3"/>
          </p:cNvCxnSpPr>
          <p:nvPr/>
        </p:nvCxnSpPr>
        <p:spPr>
          <a:xfrm flipH="1" flipV="1">
            <a:off x="6694393" y="2902323"/>
            <a:ext cx="1945379" cy="2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mbo 28">
            <a:extLst>
              <a:ext uri="{FF2B5EF4-FFF2-40B4-BE49-F238E27FC236}">
                <a16:creationId xmlns:a16="http://schemas.microsoft.com/office/drawing/2014/main" id="{3A469A34-27DF-BAB4-D744-73411378DA02}"/>
              </a:ext>
            </a:extLst>
          </p:cNvPr>
          <p:cNvSpPr/>
          <p:nvPr/>
        </p:nvSpPr>
        <p:spPr>
          <a:xfrm rot="21356914">
            <a:off x="7611685" y="4158312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ombo 29">
            <a:extLst>
              <a:ext uri="{FF2B5EF4-FFF2-40B4-BE49-F238E27FC236}">
                <a16:creationId xmlns:a16="http://schemas.microsoft.com/office/drawing/2014/main" id="{F4E94FCC-38D1-6737-02B5-8835FC3AF03C}"/>
              </a:ext>
            </a:extLst>
          </p:cNvPr>
          <p:cNvSpPr/>
          <p:nvPr/>
        </p:nvSpPr>
        <p:spPr>
          <a:xfrm rot="21356914">
            <a:off x="2240853" y="5447370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58A9D61-B2B6-076B-7135-D1B801E3BFD2}"/>
              </a:ext>
            </a:extLst>
          </p:cNvPr>
          <p:cNvCxnSpPr>
            <a:stCxn id="29" idx="3"/>
            <a:endCxn id="6" idx="1"/>
          </p:cNvCxnSpPr>
          <p:nvPr/>
        </p:nvCxnSpPr>
        <p:spPr>
          <a:xfrm>
            <a:off x="7902673" y="4307144"/>
            <a:ext cx="1324251" cy="1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8CCF750E-B266-61DD-6901-8707495B247B}"/>
              </a:ext>
            </a:extLst>
          </p:cNvPr>
          <p:cNvCxnSpPr>
            <a:stCxn id="29" idx="1"/>
          </p:cNvCxnSpPr>
          <p:nvPr/>
        </p:nvCxnSpPr>
        <p:spPr>
          <a:xfrm flipH="1" flipV="1">
            <a:off x="6287798" y="4317435"/>
            <a:ext cx="1324251" cy="10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CA38697F-1D3E-FDCC-8A08-2445849A1FE3}"/>
              </a:ext>
            </a:extLst>
          </p:cNvPr>
          <p:cNvCxnSpPr>
            <a:cxnSpLocks/>
          </p:cNvCxnSpPr>
          <p:nvPr/>
        </p:nvCxnSpPr>
        <p:spPr>
          <a:xfrm flipV="1">
            <a:off x="6282177" y="3079375"/>
            <a:ext cx="0" cy="1246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33F70C1-ABA2-6FB9-7FE3-5D13D1C77861}"/>
              </a:ext>
            </a:extLst>
          </p:cNvPr>
          <p:cNvCxnSpPr>
            <a:stCxn id="7" idx="1"/>
            <a:endCxn id="30" idx="3"/>
          </p:cNvCxnSpPr>
          <p:nvPr/>
        </p:nvCxnSpPr>
        <p:spPr>
          <a:xfrm flipH="1" flipV="1">
            <a:off x="2531841" y="5596202"/>
            <a:ext cx="1768978" cy="2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22CC6C9-CDDF-56F0-D251-FF205F50FF92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2375287" y="4229099"/>
            <a:ext cx="11242" cy="1218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mbo 46">
            <a:extLst>
              <a:ext uri="{FF2B5EF4-FFF2-40B4-BE49-F238E27FC236}">
                <a16:creationId xmlns:a16="http://schemas.microsoft.com/office/drawing/2014/main" id="{A9F304A4-66AC-F0CB-5ED1-24C5564801F6}"/>
              </a:ext>
            </a:extLst>
          </p:cNvPr>
          <p:cNvSpPr/>
          <p:nvPr/>
        </p:nvSpPr>
        <p:spPr>
          <a:xfrm rot="21356914">
            <a:off x="4753536" y="3900957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5A49636-4C15-9DB7-E4EE-974F3491076D}"/>
              </a:ext>
            </a:extLst>
          </p:cNvPr>
          <p:cNvCxnSpPr>
            <a:stCxn id="8" idx="3"/>
            <a:endCxn id="47" idx="1"/>
          </p:cNvCxnSpPr>
          <p:nvPr/>
        </p:nvCxnSpPr>
        <p:spPr>
          <a:xfrm flipV="1">
            <a:off x="2828368" y="4070373"/>
            <a:ext cx="1925532" cy="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049C0D2A-9587-7F08-B126-674369E33828}"/>
              </a:ext>
            </a:extLst>
          </p:cNvPr>
          <p:cNvCxnSpPr>
            <a:stCxn id="47" idx="3"/>
          </p:cNvCxnSpPr>
          <p:nvPr/>
        </p:nvCxnSpPr>
        <p:spPr>
          <a:xfrm>
            <a:off x="5044524" y="4049789"/>
            <a:ext cx="860977" cy="2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38BD5602-64F1-1A1E-340D-C520F977AB53}"/>
              </a:ext>
            </a:extLst>
          </p:cNvPr>
          <p:cNvCxnSpPr>
            <a:cxnSpLocks/>
          </p:cNvCxnSpPr>
          <p:nvPr/>
        </p:nvCxnSpPr>
        <p:spPr>
          <a:xfrm flipV="1">
            <a:off x="5894258" y="3079375"/>
            <a:ext cx="11242" cy="990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A76AE1E-BFC4-46F9-257B-8F36D2DBB996}"/>
              </a:ext>
            </a:extLst>
          </p:cNvPr>
          <p:cNvSpPr txBox="1"/>
          <p:nvPr/>
        </p:nvSpPr>
        <p:spPr>
          <a:xfrm>
            <a:off x="5843365" y="556979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tiene</a:t>
            </a:r>
            <a:endParaRPr lang="es-ES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7893E62-0692-62AE-C643-E34BE8144AEE}"/>
              </a:ext>
            </a:extLst>
          </p:cNvPr>
          <p:cNvSpPr txBox="1"/>
          <p:nvPr/>
        </p:nvSpPr>
        <p:spPr>
          <a:xfrm>
            <a:off x="3098519" y="256347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tiene</a:t>
            </a:r>
            <a:endParaRPr lang="es-ES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13C9C9A-3079-E82E-FC29-42BCEFA355A0}"/>
              </a:ext>
            </a:extLst>
          </p:cNvPr>
          <p:cNvSpPr txBox="1"/>
          <p:nvPr/>
        </p:nvSpPr>
        <p:spPr>
          <a:xfrm>
            <a:off x="8185026" y="2507406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vende</a:t>
            </a:r>
            <a:endParaRPr lang="es-ES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A420732-F561-F763-0829-AA3DDD4F085D}"/>
              </a:ext>
            </a:extLst>
          </p:cNvPr>
          <p:cNvSpPr txBox="1"/>
          <p:nvPr/>
        </p:nvSpPr>
        <p:spPr>
          <a:xfrm>
            <a:off x="4545004" y="3632391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selecciona</a:t>
            </a:r>
            <a:endParaRPr lang="es-ES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905CD4A0-FC0D-AB40-A53F-2317A0820FAD}"/>
              </a:ext>
            </a:extLst>
          </p:cNvPr>
          <p:cNvSpPr txBox="1"/>
          <p:nvPr/>
        </p:nvSpPr>
        <p:spPr>
          <a:xfrm>
            <a:off x="2375287" y="5329494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cede</a:t>
            </a: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0968C99-68BB-00A3-5AB7-F6DE5FF26A9D}"/>
              </a:ext>
            </a:extLst>
          </p:cNvPr>
          <p:cNvSpPr txBox="1"/>
          <p:nvPr/>
        </p:nvSpPr>
        <p:spPr>
          <a:xfrm>
            <a:off x="7615540" y="3935943"/>
            <a:ext cx="710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consulta</a:t>
            </a:r>
            <a:endParaRPr lang="es-ES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D04717CB-3298-B0C3-38E1-36E8D5ED098B}"/>
              </a:ext>
            </a:extLst>
          </p:cNvPr>
          <p:cNvSpPr/>
          <p:nvPr/>
        </p:nvSpPr>
        <p:spPr>
          <a:xfrm>
            <a:off x="8645153" y="5131447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paterno</a:t>
            </a:r>
            <a:endParaRPr lang="es-ES" dirty="0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771B4EAC-3E93-E209-A627-B4864628CA7C}"/>
              </a:ext>
            </a:extLst>
          </p:cNvPr>
          <p:cNvSpPr/>
          <p:nvPr/>
        </p:nvSpPr>
        <p:spPr>
          <a:xfrm>
            <a:off x="9660159" y="4752998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9D0FD2D7-17D0-1928-3D69-E3ABFD39EAFE}"/>
              </a:ext>
            </a:extLst>
          </p:cNvPr>
          <p:cNvSpPr/>
          <p:nvPr/>
        </p:nvSpPr>
        <p:spPr>
          <a:xfrm>
            <a:off x="9693329" y="5200714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materno</a:t>
            </a:r>
            <a:endParaRPr lang="es-ES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A14F0EF0-45A3-25CA-29F0-2C06E0AF1867}"/>
              </a:ext>
            </a:extLst>
          </p:cNvPr>
          <p:cNvSpPr/>
          <p:nvPr/>
        </p:nvSpPr>
        <p:spPr>
          <a:xfrm>
            <a:off x="10741505" y="5190779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403BF7B3-7FE7-CC7C-CE42-E1C6BB6B94D5}"/>
              </a:ext>
            </a:extLst>
          </p:cNvPr>
          <p:cNvSpPr/>
          <p:nvPr/>
        </p:nvSpPr>
        <p:spPr>
          <a:xfrm>
            <a:off x="8564798" y="4628512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CFA76362-30FB-4103-9787-7B897DFD4E7A}"/>
              </a:ext>
            </a:extLst>
          </p:cNvPr>
          <p:cNvSpPr/>
          <p:nvPr/>
        </p:nvSpPr>
        <p:spPr>
          <a:xfrm>
            <a:off x="10726611" y="4726265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rfc</a:t>
            </a:r>
            <a:endParaRPr lang="es-ES" dirty="0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09315636-14F4-97B7-8D08-E98CEFB5FEF2}"/>
              </a:ext>
            </a:extLst>
          </p:cNvPr>
          <p:cNvSpPr/>
          <p:nvPr/>
        </p:nvSpPr>
        <p:spPr>
          <a:xfrm>
            <a:off x="10567377" y="4189549"/>
            <a:ext cx="1013760" cy="3153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teléfono</a:t>
            </a:r>
            <a:endParaRPr lang="es-ES" dirty="0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438C3D0E-C677-154E-0185-523B6C7DCF7B}"/>
              </a:ext>
            </a:extLst>
          </p:cNvPr>
          <p:cNvSpPr/>
          <p:nvPr/>
        </p:nvSpPr>
        <p:spPr>
          <a:xfrm>
            <a:off x="10559520" y="3809076"/>
            <a:ext cx="1184241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idVendedor</a:t>
            </a:r>
            <a:endParaRPr lang="es-ES" u="sng" dirty="0"/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5314C647-394C-E864-8018-A867BBF35011}"/>
              </a:ext>
            </a:extLst>
          </p:cNvPr>
          <p:cNvCxnSpPr>
            <a:stCxn id="6" idx="2"/>
            <a:endCxn id="68" idx="0"/>
          </p:cNvCxnSpPr>
          <p:nvPr/>
        </p:nvCxnSpPr>
        <p:spPr>
          <a:xfrm flipH="1">
            <a:off x="9014479" y="4502522"/>
            <a:ext cx="810839" cy="125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9F41B60-348C-C2EC-DF0F-0D3874E7D465}"/>
              </a:ext>
            </a:extLst>
          </p:cNvPr>
          <p:cNvCxnSpPr>
            <a:endCxn id="65" idx="0"/>
          </p:cNvCxnSpPr>
          <p:nvPr/>
        </p:nvCxnSpPr>
        <p:spPr>
          <a:xfrm>
            <a:off x="10028239" y="4496188"/>
            <a:ext cx="81601" cy="256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FCDB8853-109F-5B51-7968-6A53588AA4D4}"/>
              </a:ext>
            </a:extLst>
          </p:cNvPr>
          <p:cNvCxnSpPr>
            <a:endCxn id="64" idx="0"/>
          </p:cNvCxnSpPr>
          <p:nvPr/>
        </p:nvCxnSpPr>
        <p:spPr>
          <a:xfrm flipH="1">
            <a:off x="9124756" y="4885368"/>
            <a:ext cx="479602" cy="24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F3C5E0B1-3F67-5D95-A74D-68A8EAEB37C0}"/>
              </a:ext>
            </a:extLst>
          </p:cNvPr>
          <p:cNvCxnSpPr>
            <a:cxnSpLocks/>
            <a:stCxn id="66" idx="0"/>
            <a:endCxn id="65" idx="4"/>
          </p:cNvCxnSpPr>
          <p:nvPr/>
        </p:nvCxnSpPr>
        <p:spPr>
          <a:xfrm flipH="1" flipV="1">
            <a:off x="10109840" y="5029996"/>
            <a:ext cx="63092" cy="170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120F37DD-A7AE-3FCD-3066-9AC4AD5768FF}"/>
              </a:ext>
            </a:extLst>
          </p:cNvPr>
          <p:cNvCxnSpPr>
            <a:stCxn id="65" idx="6"/>
            <a:endCxn id="67" idx="0"/>
          </p:cNvCxnSpPr>
          <p:nvPr/>
        </p:nvCxnSpPr>
        <p:spPr>
          <a:xfrm>
            <a:off x="10559521" y="4891497"/>
            <a:ext cx="616771" cy="29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A3967399-6BD8-DB2C-5A8C-9C308D61101E}"/>
              </a:ext>
            </a:extLst>
          </p:cNvPr>
          <p:cNvCxnSpPr>
            <a:stCxn id="6" idx="3"/>
            <a:endCxn id="69" idx="2"/>
          </p:cNvCxnSpPr>
          <p:nvPr/>
        </p:nvCxnSpPr>
        <p:spPr>
          <a:xfrm>
            <a:off x="10423711" y="4325470"/>
            <a:ext cx="302900" cy="539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514AE7F2-9454-7BF8-ACA0-3178D9168610}"/>
              </a:ext>
            </a:extLst>
          </p:cNvPr>
          <p:cNvCxnSpPr>
            <a:stCxn id="6" idx="3"/>
            <a:endCxn id="71" idx="2"/>
          </p:cNvCxnSpPr>
          <p:nvPr/>
        </p:nvCxnSpPr>
        <p:spPr>
          <a:xfrm flipV="1">
            <a:off x="10423711" y="3947575"/>
            <a:ext cx="135809" cy="377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65F564F3-5876-74A1-2777-BC9528016A4C}"/>
              </a:ext>
            </a:extLst>
          </p:cNvPr>
          <p:cNvCxnSpPr>
            <a:stCxn id="6" idx="3"/>
            <a:endCxn id="70" idx="2"/>
          </p:cNvCxnSpPr>
          <p:nvPr/>
        </p:nvCxnSpPr>
        <p:spPr>
          <a:xfrm>
            <a:off x="10423711" y="4325470"/>
            <a:ext cx="143666" cy="21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Elipse 88">
            <a:extLst>
              <a:ext uri="{FF2B5EF4-FFF2-40B4-BE49-F238E27FC236}">
                <a16:creationId xmlns:a16="http://schemas.microsoft.com/office/drawing/2014/main" id="{1CBDEC87-93B9-62EF-AD33-569F91728D1A}"/>
              </a:ext>
            </a:extLst>
          </p:cNvPr>
          <p:cNvSpPr/>
          <p:nvPr/>
        </p:nvSpPr>
        <p:spPr>
          <a:xfrm>
            <a:off x="8660951" y="3645482"/>
            <a:ext cx="616790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calle</a:t>
            </a:r>
            <a:endParaRPr lang="es-ES" dirty="0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BB5ABEEE-159D-7059-2A1C-1DFDBB4F835B}"/>
              </a:ext>
            </a:extLst>
          </p:cNvPr>
          <p:cNvSpPr/>
          <p:nvPr/>
        </p:nvSpPr>
        <p:spPr>
          <a:xfrm>
            <a:off x="10358379" y="2953304"/>
            <a:ext cx="81791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colonia</a:t>
            </a:r>
            <a:endParaRPr lang="es-ES" dirty="0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6A91F3C2-28C7-2CFA-7EB5-5B8061883DE8}"/>
              </a:ext>
            </a:extLst>
          </p:cNvPr>
          <p:cNvSpPr/>
          <p:nvPr/>
        </p:nvSpPr>
        <p:spPr>
          <a:xfrm>
            <a:off x="10537685" y="3342548"/>
            <a:ext cx="107314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municipio</a:t>
            </a:r>
            <a:endParaRPr lang="es-ES" dirty="0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37B522A6-AA0E-02DB-C89D-22500565804A}"/>
              </a:ext>
            </a:extLst>
          </p:cNvPr>
          <p:cNvSpPr/>
          <p:nvPr/>
        </p:nvSpPr>
        <p:spPr>
          <a:xfrm>
            <a:off x="9311326" y="3042247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77E2765E-16BA-9A52-219F-E78E8931554C}"/>
              </a:ext>
            </a:extLst>
          </p:cNvPr>
          <p:cNvSpPr/>
          <p:nvPr/>
        </p:nvSpPr>
        <p:spPr>
          <a:xfrm>
            <a:off x="8468180" y="3263696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Estado</a:t>
            </a:r>
            <a:endParaRPr lang="es-ES" dirty="0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97AF275C-5139-A5D1-3DB1-620E709584BC}"/>
              </a:ext>
            </a:extLst>
          </p:cNvPr>
          <p:cNvSpPr/>
          <p:nvPr/>
        </p:nvSpPr>
        <p:spPr>
          <a:xfrm>
            <a:off x="9359309" y="3563180"/>
            <a:ext cx="980079" cy="2891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dirección</a:t>
            </a:r>
            <a:endParaRPr lang="es-ES" dirty="0"/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54E94F5F-FB1D-281F-4F3F-FF4442A5575C}"/>
              </a:ext>
            </a:extLst>
          </p:cNvPr>
          <p:cNvCxnSpPr>
            <a:stCxn id="94" idx="0"/>
            <a:endCxn id="92" idx="4"/>
          </p:cNvCxnSpPr>
          <p:nvPr/>
        </p:nvCxnSpPr>
        <p:spPr>
          <a:xfrm flipH="1" flipV="1">
            <a:off x="9761007" y="3319246"/>
            <a:ext cx="88342" cy="243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B137B767-AB75-3F00-661E-3403A2D5A559}"/>
              </a:ext>
            </a:extLst>
          </p:cNvPr>
          <p:cNvCxnSpPr>
            <a:stCxn id="94" idx="2"/>
            <a:endCxn id="93" idx="5"/>
          </p:cNvCxnSpPr>
          <p:nvPr/>
        </p:nvCxnSpPr>
        <p:spPr>
          <a:xfrm flipH="1" flipV="1">
            <a:off x="9235833" y="3500129"/>
            <a:ext cx="123476" cy="207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7CC5B4E8-118A-539B-B6A5-5390EF361B06}"/>
              </a:ext>
            </a:extLst>
          </p:cNvPr>
          <p:cNvCxnSpPr>
            <a:stCxn id="94" idx="2"/>
            <a:endCxn id="89" idx="6"/>
          </p:cNvCxnSpPr>
          <p:nvPr/>
        </p:nvCxnSpPr>
        <p:spPr>
          <a:xfrm flipH="1">
            <a:off x="9277741" y="3707752"/>
            <a:ext cx="81568" cy="115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8581878F-75C7-89B7-A9A5-161818A0CB88}"/>
              </a:ext>
            </a:extLst>
          </p:cNvPr>
          <p:cNvCxnSpPr>
            <a:stCxn id="94" idx="7"/>
            <a:endCxn id="90" idx="2"/>
          </p:cNvCxnSpPr>
          <p:nvPr/>
        </p:nvCxnSpPr>
        <p:spPr>
          <a:xfrm flipV="1">
            <a:off x="10195859" y="3142305"/>
            <a:ext cx="162520" cy="463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59FB7ACA-0F28-8151-97AE-AF2AC627FE0D}"/>
              </a:ext>
            </a:extLst>
          </p:cNvPr>
          <p:cNvCxnSpPr>
            <a:stCxn id="94" idx="6"/>
            <a:endCxn id="91" idx="2"/>
          </p:cNvCxnSpPr>
          <p:nvPr/>
        </p:nvCxnSpPr>
        <p:spPr>
          <a:xfrm flipV="1">
            <a:off x="10339388" y="3531549"/>
            <a:ext cx="198297" cy="176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644E8FD4-8E91-4120-AE70-B1AA8F32A81F}"/>
              </a:ext>
            </a:extLst>
          </p:cNvPr>
          <p:cNvCxnSpPr>
            <a:stCxn id="94" idx="4"/>
            <a:endCxn id="6" idx="0"/>
          </p:cNvCxnSpPr>
          <p:nvPr/>
        </p:nvCxnSpPr>
        <p:spPr>
          <a:xfrm flipH="1">
            <a:off x="9825318" y="3852324"/>
            <a:ext cx="24031" cy="296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Elipse 108">
            <a:extLst>
              <a:ext uri="{FF2B5EF4-FFF2-40B4-BE49-F238E27FC236}">
                <a16:creationId xmlns:a16="http://schemas.microsoft.com/office/drawing/2014/main" id="{DB2D479A-1596-84DE-EF61-48DFD2289806}"/>
              </a:ext>
            </a:extLst>
          </p:cNvPr>
          <p:cNvSpPr/>
          <p:nvPr/>
        </p:nvSpPr>
        <p:spPr>
          <a:xfrm>
            <a:off x="8969346" y="219118"/>
            <a:ext cx="81791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marca</a:t>
            </a:r>
            <a:endParaRPr lang="es-ES" dirty="0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F4A6D19E-E037-2890-9D47-349504283CA1}"/>
              </a:ext>
            </a:extLst>
          </p:cNvPr>
          <p:cNvSpPr/>
          <p:nvPr/>
        </p:nvSpPr>
        <p:spPr>
          <a:xfrm>
            <a:off x="9810297" y="399556"/>
            <a:ext cx="969538" cy="3228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modelo</a:t>
            </a:r>
            <a:endParaRPr lang="es-ES" dirty="0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7A0EA4D2-BF81-F588-AD5D-52316F46FC50}"/>
              </a:ext>
            </a:extLst>
          </p:cNvPr>
          <p:cNvSpPr/>
          <p:nvPr/>
        </p:nvSpPr>
        <p:spPr>
          <a:xfrm>
            <a:off x="9366032" y="1487001"/>
            <a:ext cx="1024815" cy="247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cilindro</a:t>
            </a:r>
            <a:endParaRPr lang="es-ES" dirty="0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A28A1602-1835-F789-4415-65ACBA64C598}"/>
              </a:ext>
            </a:extLst>
          </p:cNvPr>
          <p:cNvSpPr/>
          <p:nvPr/>
        </p:nvSpPr>
        <p:spPr>
          <a:xfrm>
            <a:off x="9886109" y="793249"/>
            <a:ext cx="817913" cy="25047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precio</a:t>
            </a:r>
            <a:endParaRPr lang="es-ES" dirty="0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F1B9CD84-F110-973C-B4B1-C36924C550E9}"/>
              </a:ext>
            </a:extLst>
          </p:cNvPr>
          <p:cNvSpPr/>
          <p:nvPr/>
        </p:nvSpPr>
        <p:spPr>
          <a:xfrm>
            <a:off x="9923592" y="1117451"/>
            <a:ext cx="969538" cy="26940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03217645-5219-4D98-B0F7-85651E2E4F8A}"/>
              </a:ext>
            </a:extLst>
          </p:cNvPr>
          <p:cNvSpPr/>
          <p:nvPr/>
        </p:nvSpPr>
        <p:spPr>
          <a:xfrm>
            <a:off x="7721499" y="263655"/>
            <a:ext cx="1186438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idVehiculo</a:t>
            </a:r>
            <a:endParaRPr lang="es-ES" u="sng" dirty="0"/>
          </a:p>
        </p:txBody>
      </p: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6A13CD30-B8E0-7ACC-97F1-D86B16474F45}"/>
              </a:ext>
            </a:extLst>
          </p:cNvPr>
          <p:cNvCxnSpPr>
            <a:stCxn id="5" idx="0"/>
            <a:endCxn id="114" idx="6"/>
          </p:cNvCxnSpPr>
          <p:nvPr/>
        </p:nvCxnSpPr>
        <p:spPr>
          <a:xfrm flipH="1" flipV="1">
            <a:off x="8907937" y="452656"/>
            <a:ext cx="318988" cy="307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92430595-0021-A6CA-2915-6BDB19CEBC1F}"/>
              </a:ext>
            </a:extLst>
          </p:cNvPr>
          <p:cNvCxnSpPr>
            <a:stCxn id="5" idx="0"/>
            <a:endCxn id="109" idx="4"/>
          </p:cNvCxnSpPr>
          <p:nvPr/>
        </p:nvCxnSpPr>
        <p:spPr>
          <a:xfrm flipV="1">
            <a:off x="9226925" y="597120"/>
            <a:ext cx="151378" cy="162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ED95BD11-E542-9FF4-958E-8E48CD80352D}"/>
              </a:ext>
            </a:extLst>
          </p:cNvPr>
          <p:cNvCxnSpPr>
            <a:endCxn id="110" idx="3"/>
          </p:cNvCxnSpPr>
          <p:nvPr/>
        </p:nvCxnSpPr>
        <p:spPr>
          <a:xfrm flipV="1">
            <a:off x="9787259" y="675114"/>
            <a:ext cx="165024" cy="122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8AB542EA-8AED-FDD4-8F0E-3355F01D824F}"/>
              </a:ext>
            </a:extLst>
          </p:cNvPr>
          <p:cNvCxnSpPr>
            <a:stCxn id="5" idx="3"/>
            <a:endCxn id="112" idx="2"/>
          </p:cNvCxnSpPr>
          <p:nvPr/>
        </p:nvCxnSpPr>
        <p:spPr>
          <a:xfrm flipV="1">
            <a:off x="9825318" y="918487"/>
            <a:ext cx="60791" cy="18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4B878568-73EB-17D6-88B6-0CF1ACC5382D}"/>
              </a:ext>
            </a:extLst>
          </p:cNvPr>
          <p:cNvCxnSpPr>
            <a:stCxn id="5" idx="2"/>
            <a:endCxn id="111" idx="0"/>
          </p:cNvCxnSpPr>
          <p:nvPr/>
        </p:nvCxnSpPr>
        <p:spPr>
          <a:xfrm>
            <a:off x="9226925" y="1113864"/>
            <a:ext cx="651515" cy="373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95B5DD52-0988-40E2-4BCF-02C84942B063}"/>
              </a:ext>
            </a:extLst>
          </p:cNvPr>
          <p:cNvCxnSpPr>
            <a:endCxn id="113" idx="1"/>
          </p:cNvCxnSpPr>
          <p:nvPr/>
        </p:nvCxnSpPr>
        <p:spPr>
          <a:xfrm>
            <a:off x="9804117" y="1132189"/>
            <a:ext cx="261461" cy="24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Elipse 128">
            <a:extLst>
              <a:ext uri="{FF2B5EF4-FFF2-40B4-BE49-F238E27FC236}">
                <a16:creationId xmlns:a16="http://schemas.microsoft.com/office/drawing/2014/main" id="{80EB02FC-CC34-13B0-6EC1-556CD7A9D58A}"/>
              </a:ext>
            </a:extLst>
          </p:cNvPr>
          <p:cNvSpPr/>
          <p:nvPr/>
        </p:nvSpPr>
        <p:spPr>
          <a:xfrm>
            <a:off x="742565" y="241553"/>
            <a:ext cx="1186438" cy="3160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descripción</a:t>
            </a:r>
            <a:endParaRPr lang="es-ES" dirty="0"/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E9299E10-DACA-97BC-84BD-197040D6E5DF}"/>
              </a:ext>
            </a:extLst>
          </p:cNvPr>
          <p:cNvSpPr/>
          <p:nvPr/>
        </p:nvSpPr>
        <p:spPr>
          <a:xfrm>
            <a:off x="1952041" y="196069"/>
            <a:ext cx="876327" cy="3160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3F6583F7-B3F4-5B73-535D-AAE4862C387E}"/>
              </a:ext>
            </a:extLst>
          </p:cNvPr>
          <p:cNvSpPr/>
          <p:nvPr/>
        </p:nvSpPr>
        <p:spPr>
          <a:xfrm>
            <a:off x="2863706" y="294325"/>
            <a:ext cx="876327" cy="3160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AF100978-55D8-D38B-8003-AF657106ADD7}"/>
              </a:ext>
            </a:extLst>
          </p:cNvPr>
          <p:cNvSpPr/>
          <p:nvPr/>
        </p:nvSpPr>
        <p:spPr>
          <a:xfrm>
            <a:off x="841843" y="704356"/>
            <a:ext cx="981981" cy="3160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idOpcion</a:t>
            </a:r>
            <a:endParaRPr lang="es-ES" u="sng" dirty="0"/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C67903F0-C518-1494-E46B-C8373AD9FEA1}"/>
              </a:ext>
            </a:extLst>
          </p:cNvPr>
          <p:cNvSpPr/>
          <p:nvPr/>
        </p:nvSpPr>
        <p:spPr>
          <a:xfrm>
            <a:off x="827603" y="1102683"/>
            <a:ext cx="1186438" cy="3160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pintura</a:t>
            </a:r>
            <a:endParaRPr lang="es-ES" dirty="0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FEA20BCB-15B6-8CD4-343C-44E98E157BE0}"/>
              </a:ext>
            </a:extLst>
          </p:cNvPr>
          <p:cNvSpPr/>
          <p:nvPr/>
        </p:nvSpPr>
        <p:spPr>
          <a:xfrm>
            <a:off x="1599711" y="1415550"/>
            <a:ext cx="1186438" cy="3160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aire</a:t>
            </a:r>
            <a:endParaRPr lang="es-ES" dirty="0"/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4F086EBA-338B-51FE-B111-D4FC3E5BCA62}"/>
              </a:ext>
            </a:extLst>
          </p:cNvPr>
          <p:cNvCxnSpPr>
            <a:endCxn id="131" idx="4"/>
          </p:cNvCxnSpPr>
          <p:nvPr/>
        </p:nvCxnSpPr>
        <p:spPr>
          <a:xfrm flipV="1">
            <a:off x="3098519" y="610331"/>
            <a:ext cx="203351" cy="149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5FBD04AE-3706-45B4-8851-EF232A65D977}"/>
              </a:ext>
            </a:extLst>
          </p:cNvPr>
          <p:cNvCxnSpPr>
            <a:stCxn id="4" idx="0"/>
            <a:endCxn id="130" idx="4"/>
          </p:cNvCxnSpPr>
          <p:nvPr/>
        </p:nvCxnSpPr>
        <p:spPr>
          <a:xfrm flipH="1" flipV="1">
            <a:off x="2390205" y="512075"/>
            <a:ext cx="193873" cy="247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119DAF8A-460F-26A5-C787-186C48808677}"/>
              </a:ext>
            </a:extLst>
          </p:cNvPr>
          <p:cNvCxnSpPr>
            <a:endCxn id="129" idx="5"/>
          </p:cNvCxnSpPr>
          <p:nvPr/>
        </p:nvCxnSpPr>
        <p:spPr>
          <a:xfrm flipH="1" flipV="1">
            <a:off x="1755253" y="511281"/>
            <a:ext cx="230431" cy="24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056D25E8-A6CC-460A-6A9A-BA58578DFA20}"/>
              </a:ext>
            </a:extLst>
          </p:cNvPr>
          <p:cNvCxnSpPr>
            <a:stCxn id="4" idx="1"/>
            <a:endCxn id="133" idx="6"/>
          </p:cNvCxnSpPr>
          <p:nvPr/>
        </p:nvCxnSpPr>
        <p:spPr>
          <a:xfrm flipH="1" flipV="1">
            <a:off x="1823824" y="862359"/>
            <a:ext cx="161860" cy="74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0CFC5AD7-B123-4A6B-C9EB-18100CA1A5A6}"/>
              </a:ext>
            </a:extLst>
          </p:cNvPr>
          <p:cNvCxnSpPr>
            <a:stCxn id="4" idx="1"/>
            <a:endCxn id="134" idx="7"/>
          </p:cNvCxnSpPr>
          <p:nvPr/>
        </p:nvCxnSpPr>
        <p:spPr>
          <a:xfrm flipH="1">
            <a:off x="1840291" y="936812"/>
            <a:ext cx="145393" cy="212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4E43D689-CD93-AC8A-5E34-FFE2CEC3F2F5}"/>
              </a:ext>
            </a:extLst>
          </p:cNvPr>
          <p:cNvCxnSpPr>
            <a:stCxn id="4" idx="2"/>
          </p:cNvCxnSpPr>
          <p:nvPr/>
        </p:nvCxnSpPr>
        <p:spPr>
          <a:xfrm flipH="1">
            <a:off x="2386529" y="1113864"/>
            <a:ext cx="197549" cy="272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Elipse 147">
            <a:extLst>
              <a:ext uri="{FF2B5EF4-FFF2-40B4-BE49-F238E27FC236}">
                <a16:creationId xmlns:a16="http://schemas.microsoft.com/office/drawing/2014/main" id="{1101BA45-999A-DD9E-4981-C2602764F07A}"/>
              </a:ext>
            </a:extLst>
          </p:cNvPr>
          <p:cNvSpPr/>
          <p:nvPr/>
        </p:nvSpPr>
        <p:spPr>
          <a:xfrm>
            <a:off x="5556580" y="2148787"/>
            <a:ext cx="835504" cy="3160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4A052710-BB5D-27AE-EBF6-AB1FE1A5837D}"/>
              </a:ext>
            </a:extLst>
          </p:cNvPr>
          <p:cNvSpPr/>
          <p:nvPr/>
        </p:nvSpPr>
        <p:spPr>
          <a:xfrm>
            <a:off x="4322400" y="2354099"/>
            <a:ext cx="1186438" cy="3160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idVenta</a:t>
            </a:r>
            <a:endParaRPr lang="es-ES" u="sng" dirty="0"/>
          </a:p>
        </p:txBody>
      </p:sp>
      <p:sp>
        <p:nvSpPr>
          <p:cNvPr id="150" name="Elipse 149">
            <a:extLst>
              <a:ext uri="{FF2B5EF4-FFF2-40B4-BE49-F238E27FC236}">
                <a16:creationId xmlns:a16="http://schemas.microsoft.com/office/drawing/2014/main" id="{13C559AF-3DA5-0856-B999-3B812AD3F993}"/>
              </a:ext>
            </a:extLst>
          </p:cNvPr>
          <p:cNvSpPr/>
          <p:nvPr/>
        </p:nvSpPr>
        <p:spPr>
          <a:xfrm>
            <a:off x="6570922" y="2142720"/>
            <a:ext cx="681513" cy="3541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fecha</a:t>
            </a:r>
            <a:endParaRPr lang="es-ES" dirty="0"/>
          </a:p>
        </p:txBody>
      </p: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1876A604-4512-77F5-BB98-A9A37043A0E4}"/>
              </a:ext>
            </a:extLst>
          </p:cNvPr>
          <p:cNvCxnSpPr>
            <a:stCxn id="9" idx="0"/>
            <a:endCxn id="148" idx="4"/>
          </p:cNvCxnSpPr>
          <p:nvPr/>
        </p:nvCxnSpPr>
        <p:spPr>
          <a:xfrm flipH="1" flipV="1">
            <a:off x="5974332" y="2464793"/>
            <a:ext cx="121668" cy="260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E4BC5DC5-CF81-E0DB-7C25-A850B3853EE2}"/>
              </a:ext>
            </a:extLst>
          </p:cNvPr>
          <p:cNvCxnSpPr>
            <a:stCxn id="9" idx="0"/>
            <a:endCxn id="149" idx="6"/>
          </p:cNvCxnSpPr>
          <p:nvPr/>
        </p:nvCxnSpPr>
        <p:spPr>
          <a:xfrm flipH="1" flipV="1">
            <a:off x="5508838" y="2512102"/>
            <a:ext cx="587162" cy="213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82F139CB-C8A6-29E5-F441-C681013713DE}"/>
              </a:ext>
            </a:extLst>
          </p:cNvPr>
          <p:cNvCxnSpPr>
            <a:stCxn id="9" idx="0"/>
            <a:endCxn id="150" idx="4"/>
          </p:cNvCxnSpPr>
          <p:nvPr/>
        </p:nvCxnSpPr>
        <p:spPr>
          <a:xfrm flipV="1">
            <a:off x="6096000" y="2496825"/>
            <a:ext cx="815679" cy="228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Elipse 157">
            <a:extLst>
              <a:ext uri="{FF2B5EF4-FFF2-40B4-BE49-F238E27FC236}">
                <a16:creationId xmlns:a16="http://schemas.microsoft.com/office/drawing/2014/main" id="{14633974-F951-E898-EAF2-49729D1450DC}"/>
              </a:ext>
            </a:extLst>
          </p:cNvPr>
          <p:cNvSpPr/>
          <p:nvPr/>
        </p:nvSpPr>
        <p:spPr>
          <a:xfrm>
            <a:off x="303025" y="3025697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paterno</a:t>
            </a:r>
            <a:endParaRPr lang="es-ES" dirty="0"/>
          </a:p>
        </p:txBody>
      </p:sp>
      <p:sp>
        <p:nvSpPr>
          <p:cNvPr id="159" name="Elipse 158">
            <a:extLst>
              <a:ext uri="{FF2B5EF4-FFF2-40B4-BE49-F238E27FC236}">
                <a16:creationId xmlns:a16="http://schemas.microsoft.com/office/drawing/2014/main" id="{26B7216F-1B9F-DB8B-EF1E-87096099DFBF}"/>
              </a:ext>
            </a:extLst>
          </p:cNvPr>
          <p:cNvSpPr/>
          <p:nvPr/>
        </p:nvSpPr>
        <p:spPr>
          <a:xfrm>
            <a:off x="1312538" y="2855676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materno</a:t>
            </a:r>
            <a:endParaRPr lang="es-ES" dirty="0"/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5E6373E4-E688-5D90-A314-DDD5F6FA6A32}"/>
              </a:ext>
            </a:extLst>
          </p:cNvPr>
          <p:cNvSpPr/>
          <p:nvPr/>
        </p:nvSpPr>
        <p:spPr>
          <a:xfrm>
            <a:off x="3089718" y="2026500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precio</a:t>
            </a:r>
            <a:endParaRPr lang="es-ES" dirty="0"/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03BBF385-BDF5-6F85-2078-A47FDE3C3B67}"/>
              </a:ext>
            </a:extLst>
          </p:cNvPr>
          <p:cNvSpPr/>
          <p:nvPr/>
        </p:nvSpPr>
        <p:spPr>
          <a:xfrm>
            <a:off x="2380651" y="3084989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cxnSp>
        <p:nvCxnSpPr>
          <p:cNvPr id="163" name="Conector recto 162">
            <a:extLst>
              <a:ext uri="{FF2B5EF4-FFF2-40B4-BE49-F238E27FC236}">
                <a16:creationId xmlns:a16="http://schemas.microsoft.com/office/drawing/2014/main" id="{05508E6D-30DC-58A3-A2DB-0A060D2BCC56}"/>
              </a:ext>
            </a:extLst>
          </p:cNvPr>
          <p:cNvCxnSpPr>
            <a:stCxn id="11" idx="0"/>
          </p:cNvCxnSpPr>
          <p:nvPr/>
        </p:nvCxnSpPr>
        <p:spPr>
          <a:xfrm flipV="1">
            <a:off x="3014674" y="2424311"/>
            <a:ext cx="336478" cy="311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Elipse 163">
            <a:extLst>
              <a:ext uri="{FF2B5EF4-FFF2-40B4-BE49-F238E27FC236}">
                <a16:creationId xmlns:a16="http://schemas.microsoft.com/office/drawing/2014/main" id="{0AE0C5DE-F943-0410-B498-516F6E372969}"/>
              </a:ext>
            </a:extLst>
          </p:cNvPr>
          <p:cNvSpPr/>
          <p:nvPr/>
        </p:nvSpPr>
        <p:spPr>
          <a:xfrm>
            <a:off x="9155108" y="2135386"/>
            <a:ext cx="101782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matricula</a:t>
            </a:r>
            <a:endParaRPr lang="es-ES" dirty="0"/>
          </a:p>
        </p:txBody>
      </p: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B402847A-717D-0F60-3E70-177E9D10829C}"/>
              </a:ext>
            </a:extLst>
          </p:cNvPr>
          <p:cNvCxnSpPr>
            <a:stCxn id="12" idx="3"/>
            <a:endCxn id="164" idx="2"/>
          </p:cNvCxnSpPr>
          <p:nvPr/>
        </p:nvCxnSpPr>
        <p:spPr>
          <a:xfrm flipV="1">
            <a:off x="8930396" y="2334292"/>
            <a:ext cx="224712" cy="549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Elipse 166">
            <a:extLst>
              <a:ext uri="{FF2B5EF4-FFF2-40B4-BE49-F238E27FC236}">
                <a16:creationId xmlns:a16="http://schemas.microsoft.com/office/drawing/2014/main" id="{5D6C9A09-B9C2-B4C8-8289-01D9F78E8584}"/>
              </a:ext>
            </a:extLst>
          </p:cNvPr>
          <p:cNvSpPr/>
          <p:nvPr/>
        </p:nvSpPr>
        <p:spPr>
          <a:xfrm>
            <a:off x="5396433" y="1218699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precio</a:t>
            </a:r>
            <a:endParaRPr lang="es-ES" dirty="0"/>
          </a:p>
        </p:txBody>
      </p:sp>
      <p:cxnSp>
        <p:nvCxnSpPr>
          <p:cNvPr id="169" name="Conector recto 168">
            <a:extLst>
              <a:ext uri="{FF2B5EF4-FFF2-40B4-BE49-F238E27FC236}">
                <a16:creationId xmlns:a16="http://schemas.microsoft.com/office/drawing/2014/main" id="{D255604D-60C2-C888-5014-BB2F78D1D2BE}"/>
              </a:ext>
            </a:extLst>
          </p:cNvPr>
          <p:cNvCxnSpPr>
            <a:stCxn id="10" idx="2"/>
            <a:endCxn id="167" idx="0"/>
          </p:cNvCxnSpPr>
          <p:nvPr/>
        </p:nvCxnSpPr>
        <p:spPr>
          <a:xfrm>
            <a:off x="5760188" y="1087504"/>
            <a:ext cx="71032" cy="131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Elipse 169">
            <a:extLst>
              <a:ext uri="{FF2B5EF4-FFF2-40B4-BE49-F238E27FC236}">
                <a16:creationId xmlns:a16="http://schemas.microsoft.com/office/drawing/2014/main" id="{E265679C-A343-18F5-48C0-6B0F84C7EFAF}"/>
              </a:ext>
            </a:extLst>
          </p:cNvPr>
          <p:cNvSpPr/>
          <p:nvPr/>
        </p:nvSpPr>
        <p:spPr>
          <a:xfrm>
            <a:off x="1795187" y="5972285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fecha</a:t>
            </a:r>
            <a:endParaRPr lang="es-ES" dirty="0"/>
          </a:p>
        </p:txBody>
      </p:sp>
      <p:cxnSp>
        <p:nvCxnSpPr>
          <p:cNvPr id="172" name="Conector recto 171">
            <a:extLst>
              <a:ext uri="{FF2B5EF4-FFF2-40B4-BE49-F238E27FC236}">
                <a16:creationId xmlns:a16="http://schemas.microsoft.com/office/drawing/2014/main" id="{7D86A816-4B84-A9BE-682C-15C0D5D302D7}"/>
              </a:ext>
            </a:extLst>
          </p:cNvPr>
          <p:cNvCxnSpPr>
            <a:stCxn id="30" idx="2"/>
            <a:endCxn id="170" idx="0"/>
          </p:cNvCxnSpPr>
          <p:nvPr/>
        </p:nvCxnSpPr>
        <p:spPr>
          <a:xfrm flipH="1">
            <a:off x="2229974" y="5765219"/>
            <a:ext cx="167797" cy="207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Elipse 172">
            <a:extLst>
              <a:ext uri="{FF2B5EF4-FFF2-40B4-BE49-F238E27FC236}">
                <a16:creationId xmlns:a16="http://schemas.microsoft.com/office/drawing/2014/main" id="{BCD6EF99-88F6-7FC3-C8C5-B87BD59CE889}"/>
              </a:ext>
            </a:extLst>
          </p:cNvPr>
          <p:cNvSpPr/>
          <p:nvPr/>
        </p:nvSpPr>
        <p:spPr>
          <a:xfrm>
            <a:off x="1425538" y="3425327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280C12BC-1015-CC95-C1F2-4DA8160E8A0D}"/>
              </a:ext>
            </a:extLst>
          </p:cNvPr>
          <p:cNvCxnSpPr>
            <a:stCxn id="8" idx="0"/>
            <a:endCxn id="173" idx="4"/>
          </p:cNvCxnSpPr>
          <p:nvPr/>
        </p:nvCxnSpPr>
        <p:spPr>
          <a:xfrm flipH="1" flipV="1">
            <a:off x="1860325" y="3823138"/>
            <a:ext cx="369650" cy="89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F3F8ABE3-BAD8-2906-BC46-2B5D66E79A55}"/>
              </a:ext>
            </a:extLst>
          </p:cNvPr>
          <p:cNvCxnSpPr>
            <a:stCxn id="173" idx="2"/>
            <a:endCxn id="158" idx="4"/>
          </p:cNvCxnSpPr>
          <p:nvPr/>
        </p:nvCxnSpPr>
        <p:spPr>
          <a:xfrm flipH="1" flipV="1">
            <a:off x="782628" y="3431476"/>
            <a:ext cx="642910" cy="192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ector recto 178">
            <a:extLst>
              <a:ext uri="{FF2B5EF4-FFF2-40B4-BE49-F238E27FC236}">
                <a16:creationId xmlns:a16="http://schemas.microsoft.com/office/drawing/2014/main" id="{1D32166E-B708-CB1E-9BBB-754224D4C7EF}"/>
              </a:ext>
            </a:extLst>
          </p:cNvPr>
          <p:cNvCxnSpPr>
            <a:stCxn id="173" idx="0"/>
            <a:endCxn id="159" idx="4"/>
          </p:cNvCxnSpPr>
          <p:nvPr/>
        </p:nvCxnSpPr>
        <p:spPr>
          <a:xfrm flipH="1" flipV="1">
            <a:off x="1792141" y="3261455"/>
            <a:ext cx="68184" cy="163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 recto 180">
            <a:extLst>
              <a:ext uri="{FF2B5EF4-FFF2-40B4-BE49-F238E27FC236}">
                <a16:creationId xmlns:a16="http://schemas.microsoft.com/office/drawing/2014/main" id="{8B80E9FC-3830-3F32-1743-B9A17C9FC87E}"/>
              </a:ext>
            </a:extLst>
          </p:cNvPr>
          <p:cNvCxnSpPr>
            <a:stCxn id="173" idx="6"/>
            <a:endCxn id="161" idx="2"/>
          </p:cNvCxnSpPr>
          <p:nvPr/>
        </p:nvCxnSpPr>
        <p:spPr>
          <a:xfrm flipV="1">
            <a:off x="2295112" y="3283895"/>
            <a:ext cx="85539" cy="340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Elipse 181">
            <a:extLst>
              <a:ext uri="{FF2B5EF4-FFF2-40B4-BE49-F238E27FC236}">
                <a16:creationId xmlns:a16="http://schemas.microsoft.com/office/drawing/2014/main" id="{6F1F9C08-FA55-002A-68D5-D003B1A915E3}"/>
              </a:ext>
            </a:extLst>
          </p:cNvPr>
          <p:cNvSpPr/>
          <p:nvPr/>
        </p:nvSpPr>
        <p:spPr>
          <a:xfrm>
            <a:off x="2829145" y="3597542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rfc</a:t>
            </a:r>
            <a:endParaRPr lang="es-ES" dirty="0"/>
          </a:p>
        </p:txBody>
      </p:sp>
      <p:sp>
        <p:nvSpPr>
          <p:cNvPr id="183" name="Elipse 182">
            <a:extLst>
              <a:ext uri="{FF2B5EF4-FFF2-40B4-BE49-F238E27FC236}">
                <a16:creationId xmlns:a16="http://schemas.microsoft.com/office/drawing/2014/main" id="{BD43CE9F-5943-43BA-9569-4711813786A4}"/>
              </a:ext>
            </a:extLst>
          </p:cNvPr>
          <p:cNvSpPr/>
          <p:nvPr/>
        </p:nvSpPr>
        <p:spPr>
          <a:xfrm>
            <a:off x="2895850" y="4180842"/>
            <a:ext cx="1013760" cy="3153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teléfono</a:t>
            </a:r>
            <a:endParaRPr lang="es-ES" dirty="0"/>
          </a:p>
        </p:txBody>
      </p:sp>
      <p:cxnSp>
        <p:nvCxnSpPr>
          <p:cNvPr id="185" name="Conector recto 184">
            <a:extLst>
              <a:ext uri="{FF2B5EF4-FFF2-40B4-BE49-F238E27FC236}">
                <a16:creationId xmlns:a16="http://schemas.microsoft.com/office/drawing/2014/main" id="{B4C5EAD4-3A7B-5A6A-A92A-FF5E673C0E58}"/>
              </a:ext>
            </a:extLst>
          </p:cNvPr>
          <p:cNvCxnSpPr>
            <a:endCxn id="182" idx="2"/>
          </p:cNvCxnSpPr>
          <p:nvPr/>
        </p:nvCxnSpPr>
        <p:spPr>
          <a:xfrm flipH="1" flipV="1">
            <a:off x="2829145" y="3736041"/>
            <a:ext cx="13957" cy="199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ector recto 187">
            <a:extLst>
              <a:ext uri="{FF2B5EF4-FFF2-40B4-BE49-F238E27FC236}">
                <a16:creationId xmlns:a16="http://schemas.microsoft.com/office/drawing/2014/main" id="{E2910390-4ACC-A6EE-C4DB-983B504CC6D8}"/>
              </a:ext>
            </a:extLst>
          </p:cNvPr>
          <p:cNvCxnSpPr>
            <a:stCxn id="8" idx="3"/>
            <a:endCxn id="183" idx="1"/>
          </p:cNvCxnSpPr>
          <p:nvPr/>
        </p:nvCxnSpPr>
        <p:spPr>
          <a:xfrm>
            <a:off x="2828368" y="4071096"/>
            <a:ext cx="215944" cy="155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Elipse 188">
            <a:extLst>
              <a:ext uri="{FF2B5EF4-FFF2-40B4-BE49-F238E27FC236}">
                <a16:creationId xmlns:a16="http://schemas.microsoft.com/office/drawing/2014/main" id="{A65FBF1B-BCAC-8B9C-4B46-A4EDBEB7FDF2}"/>
              </a:ext>
            </a:extLst>
          </p:cNvPr>
          <p:cNvSpPr/>
          <p:nvPr/>
        </p:nvSpPr>
        <p:spPr>
          <a:xfrm>
            <a:off x="2439607" y="4584663"/>
            <a:ext cx="1013760" cy="3153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66164979-DBEE-C558-6C7E-72FCF231E1C8}"/>
              </a:ext>
            </a:extLst>
          </p:cNvPr>
          <p:cNvCxnSpPr>
            <a:endCxn id="189" idx="0"/>
          </p:cNvCxnSpPr>
          <p:nvPr/>
        </p:nvCxnSpPr>
        <p:spPr>
          <a:xfrm>
            <a:off x="2485303" y="4227023"/>
            <a:ext cx="461184" cy="35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Elipse 191">
            <a:extLst>
              <a:ext uri="{FF2B5EF4-FFF2-40B4-BE49-F238E27FC236}">
                <a16:creationId xmlns:a16="http://schemas.microsoft.com/office/drawing/2014/main" id="{23DD9008-57A0-8F8E-1D97-519C12A1D716}"/>
              </a:ext>
            </a:extLst>
          </p:cNvPr>
          <p:cNvSpPr/>
          <p:nvPr/>
        </p:nvSpPr>
        <p:spPr>
          <a:xfrm>
            <a:off x="367625" y="3801464"/>
            <a:ext cx="937629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idcliente</a:t>
            </a:r>
            <a:endParaRPr lang="es-ES" u="sng" dirty="0"/>
          </a:p>
        </p:txBody>
      </p:sp>
      <p:cxnSp>
        <p:nvCxnSpPr>
          <p:cNvPr id="194" name="Conector recto 193">
            <a:extLst>
              <a:ext uri="{FF2B5EF4-FFF2-40B4-BE49-F238E27FC236}">
                <a16:creationId xmlns:a16="http://schemas.microsoft.com/office/drawing/2014/main" id="{0BE60781-31A7-9EBE-D72D-8FEA7E558995}"/>
              </a:ext>
            </a:extLst>
          </p:cNvPr>
          <p:cNvCxnSpPr>
            <a:stCxn id="8" idx="1"/>
            <a:endCxn id="192" idx="6"/>
          </p:cNvCxnSpPr>
          <p:nvPr/>
        </p:nvCxnSpPr>
        <p:spPr>
          <a:xfrm flipH="1" flipV="1">
            <a:off x="1305254" y="4000370"/>
            <a:ext cx="326327" cy="70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Elipse 204">
            <a:extLst>
              <a:ext uri="{FF2B5EF4-FFF2-40B4-BE49-F238E27FC236}">
                <a16:creationId xmlns:a16="http://schemas.microsoft.com/office/drawing/2014/main" id="{8F4D3772-99F2-0008-5E52-3FB7F3BB9AF3}"/>
              </a:ext>
            </a:extLst>
          </p:cNvPr>
          <p:cNvSpPr/>
          <p:nvPr/>
        </p:nvSpPr>
        <p:spPr>
          <a:xfrm>
            <a:off x="61062" y="4399926"/>
            <a:ext cx="616790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calle</a:t>
            </a:r>
            <a:endParaRPr lang="es-ES" dirty="0"/>
          </a:p>
        </p:txBody>
      </p:sp>
      <p:sp>
        <p:nvSpPr>
          <p:cNvPr id="206" name="Elipse 205">
            <a:extLst>
              <a:ext uri="{FF2B5EF4-FFF2-40B4-BE49-F238E27FC236}">
                <a16:creationId xmlns:a16="http://schemas.microsoft.com/office/drawing/2014/main" id="{3FD01F7D-E776-39D1-60A3-3FE8BDD90EB8}"/>
              </a:ext>
            </a:extLst>
          </p:cNvPr>
          <p:cNvSpPr/>
          <p:nvPr/>
        </p:nvSpPr>
        <p:spPr>
          <a:xfrm>
            <a:off x="974227" y="5288531"/>
            <a:ext cx="81791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colonia</a:t>
            </a:r>
            <a:endParaRPr lang="es-ES" dirty="0"/>
          </a:p>
        </p:txBody>
      </p:sp>
      <p:sp>
        <p:nvSpPr>
          <p:cNvPr id="207" name="Elipse 206">
            <a:extLst>
              <a:ext uri="{FF2B5EF4-FFF2-40B4-BE49-F238E27FC236}">
                <a16:creationId xmlns:a16="http://schemas.microsoft.com/office/drawing/2014/main" id="{48DA1082-396B-00A9-07AB-CD254FE0BDE4}"/>
              </a:ext>
            </a:extLst>
          </p:cNvPr>
          <p:cNvSpPr/>
          <p:nvPr/>
        </p:nvSpPr>
        <p:spPr>
          <a:xfrm>
            <a:off x="1331627" y="4895601"/>
            <a:ext cx="1032627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municipio</a:t>
            </a:r>
            <a:endParaRPr lang="es-ES" dirty="0"/>
          </a:p>
        </p:txBody>
      </p:sp>
      <p:sp>
        <p:nvSpPr>
          <p:cNvPr id="208" name="Elipse 207">
            <a:extLst>
              <a:ext uri="{FF2B5EF4-FFF2-40B4-BE49-F238E27FC236}">
                <a16:creationId xmlns:a16="http://schemas.microsoft.com/office/drawing/2014/main" id="{EE939FAE-25C9-5BB5-CFFC-411983A9C1D5}"/>
              </a:ext>
            </a:extLst>
          </p:cNvPr>
          <p:cNvSpPr/>
          <p:nvPr/>
        </p:nvSpPr>
        <p:spPr>
          <a:xfrm>
            <a:off x="-28895" y="4891497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209" name="Elipse 208">
            <a:extLst>
              <a:ext uri="{FF2B5EF4-FFF2-40B4-BE49-F238E27FC236}">
                <a16:creationId xmlns:a16="http://schemas.microsoft.com/office/drawing/2014/main" id="{5653C0E6-3596-FA79-619C-8F8053602CC6}"/>
              </a:ext>
            </a:extLst>
          </p:cNvPr>
          <p:cNvSpPr/>
          <p:nvPr/>
        </p:nvSpPr>
        <p:spPr>
          <a:xfrm>
            <a:off x="26184" y="5245931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Estado</a:t>
            </a:r>
            <a:endParaRPr lang="es-ES" dirty="0"/>
          </a:p>
        </p:txBody>
      </p:sp>
      <p:sp>
        <p:nvSpPr>
          <p:cNvPr id="210" name="Elipse 209">
            <a:extLst>
              <a:ext uri="{FF2B5EF4-FFF2-40B4-BE49-F238E27FC236}">
                <a16:creationId xmlns:a16="http://schemas.microsoft.com/office/drawing/2014/main" id="{566F5283-7F83-DF96-A269-D28A54F8194B}"/>
              </a:ext>
            </a:extLst>
          </p:cNvPr>
          <p:cNvSpPr/>
          <p:nvPr/>
        </p:nvSpPr>
        <p:spPr>
          <a:xfrm>
            <a:off x="894109" y="4561789"/>
            <a:ext cx="980079" cy="2891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dirección</a:t>
            </a:r>
            <a:endParaRPr lang="es-ES" dirty="0"/>
          </a:p>
        </p:txBody>
      </p: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61855F55-0568-B7EB-3563-9AC0BDC41E6B}"/>
              </a:ext>
            </a:extLst>
          </p:cNvPr>
          <p:cNvCxnSpPr>
            <a:stCxn id="8" idx="2"/>
            <a:endCxn id="210" idx="0"/>
          </p:cNvCxnSpPr>
          <p:nvPr/>
        </p:nvCxnSpPr>
        <p:spPr>
          <a:xfrm flipH="1">
            <a:off x="1384149" y="4229099"/>
            <a:ext cx="845826" cy="332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ector recto 213">
            <a:extLst>
              <a:ext uri="{FF2B5EF4-FFF2-40B4-BE49-F238E27FC236}">
                <a16:creationId xmlns:a16="http://schemas.microsoft.com/office/drawing/2014/main" id="{BAE5CFBF-5A7C-461E-62FD-82B28DEED0B9}"/>
              </a:ext>
            </a:extLst>
          </p:cNvPr>
          <p:cNvCxnSpPr>
            <a:stCxn id="210" idx="2"/>
            <a:endCxn id="205" idx="6"/>
          </p:cNvCxnSpPr>
          <p:nvPr/>
        </p:nvCxnSpPr>
        <p:spPr>
          <a:xfrm flipH="1" flipV="1">
            <a:off x="677852" y="4577582"/>
            <a:ext cx="216257" cy="128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ector recto 215">
            <a:extLst>
              <a:ext uri="{FF2B5EF4-FFF2-40B4-BE49-F238E27FC236}">
                <a16:creationId xmlns:a16="http://schemas.microsoft.com/office/drawing/2014/main" id="{22320B27-50C3-89B4-4222-5F6AB9CB0EDB}"/>
              </a:ext>
            </a:extLst>
          </p:cNvPr>
          <p:cNvCxnSpPr>
            <a:stCxn id="210" idx="3"/>
            <a:endCxn id="208" idx="6"/>
          </p:cNvCxnSpPr>
          <p:nvPr/>
        </p:nvCxnSpPr>
        <p:spPr>
          <a:xfrm flipH="1">
            <a:off x="870467" y="4808589"/>
            <a:ext cx="167171" cy="221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Conector recto 218">
            <a:extLst>
              <a:ext uri="{FF2B5EF4-FFF2-40B4-BE49-F238E27FC236}">
                <a16:creationId xmlns:a16="http://schemas.microsoft.com/office/drawing/2014/main" id="{2AEB42C6-0894-7A81-D65E-A3388E0AFD7E}"/>
              </a:ext>
            </a:extLst>
          </p:cNvPr>
          <p:cNvCxnSpPr>
            <a:endCxn id="209" idx="7"/>
          </p:cNvCxnSpPr>
          <p:nvPr/>
        </p:nvCxnSpPr>
        <p:spPr>
          <a:xfrm flipH="1">
            <a:off x="793837" y="4820323"/>
            <a:ext cx="396312" cy="466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ector recto 220">
            <a:extLst>
              <a:ext uri="{FF2B5EF4-FFF2-40B4-BE49-F238E27FC236}">
                <a16:creationId xmlns:a16="http://schemas.microsoft.com/office/drawing/2014/main" id="{D9821954-7554-6CD1-5E9A-D451260909F8}"/>
              </a:ext>
            </a:extLst>
          </p:cNvPr>
          <p:cNvCxnSpPr>
            <a:endCxn id="206" idx="0"/>
          </p:cNvCxnSpPr>
          <p:nvPr/>
        </p:nvCxnSpPr>
        <p:spPr>
          <a:xfrm>
            <a:off x="1239417" y="4864764"/>
            <a:ext cx="143767" cy="423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ector recto 222">
            <a:extLst>
              <a:ext uri="{FF2B5EF4-FFF2-40B4-BE49-F238E27FC236}">
                <a16:creationId xmlns:a16="http://schemas.microsoft.com/office/drawing/2014/main" id="{CFF4E49E-1BB8-03A2-BCD9-0E517FF20F5F}"/>
              </a:ext>
            </a:extLst>
          </p:cNvPr>
          <p:cNvCxnSpPr>
            <a:stCxn id="210" idx="6"/>
            <a:endCxn id="207" idx="0"/>
          </p:cNvCxnSpPr>
          <p:nvPr/>
        </p:nvCxnSpPr>
        <p:spPr>
          <a:xfrm flipH="1">
            <a:off x="1847941" y="4706361"/>
            <a:ext cx="26247" cy="189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Elipse 223">
            <a:extLst>
              <a:ext uri="{FF2B5EF4-FFF2-40B4-BE49-F238E27FC236}">
                <a16:creationId xmlns:a16="http://schemas.microsoft.com/office/drawing/2014/main" id="{7C918AE2-E927-2913-4E50-7F453B95D60B}"/>
              </a:ext>
            </a:extLst>
          </p:cNvPr>
          <p:cNvSpPr/>
          <p:nvPr/>
        </p:nvSpPr>
        <p:spPr>
          <a:xfrm>
            <a:off x="5165592" y="4969590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225" name="Elipse 224">
            <a:extLst>
              <a:ext uri="{FF2B5EF4-FFF2-40B4-BE49-F238E27FC236}">
                <a16:creationId xmlns:a16="http://schemas.microsoft.com/office/drawing/2014/main" id="{CD2568D1-5E76-1334-1F29-8A9AACED698B}"/>
              </a:ext>
            </a:extLst>
          </p:cNvPr>
          <p:cNvSpPr/>
          <p:nvPr/>
        </p:nvSpPr>
        <p:spPr>
          <a:xfrm>
            <a:off x="6095998" y="5639301"/>
            <a:ext cx="979756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idUsado</a:t>
            </a:r>
            <a:endParaRPr lang="es-ES" dirty="0"/>
          </a:p>
        </p:txBody>
      </p:sp>
      <p:sp>
        <p:nvSpPr>
          <p:cNvPr id="226" name="Elipse 225">
            <a:extLst>
              <a:ext uri="{FF2B5EF4-FFF2-40B4-BE49-F238E27FC236}">
                <a16:creationId xmlns:a16="http://schemas.microsoft.com/office/drawing/2014/main" id="{59255191-767F-6325-BF5C-F5D693894798}"/>
              </a:ext>
            </a:extLst>
          </p:cNvPr>
          <p:cNvSpPr/>
          <p:nvPr/>
        </p:nvSpPr>
        <p:spPr>
          <a:xfrm>
            <a:off x="5367632" y="5968604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marca</a:t>
            </a:r>
            <a:endParaRPr lang="es-ES" dirty="0"/>
          </a:p>
        </p:txBody>
      </p:sp>
      <p:sp>
        <p:nvSpPr>
          <p:cNvPr id="227" name="Elipse 226">
            <a:extLst>
              <a:ext uri="{FF2B5EF4-FFF2-40B4-BE49-F238E27FC236}">
                <a16:creationId xmlns:a16="http://schemas.microsoft.com/office/drawing/2014/main" id="{E1DA7C74-6318-320D-5BA8-F7F7832E813F}"/>
              </a:ext>
            </a:extLst>
          </p:cNvPr>
          <p:cNvSpPr/>
          <p:nvPr/>
        </p:nvSpPr>
        <p:spPr>
          <a:xfrm>
            <a:off x="4455695" y="5968605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modelo</a:t>
            </a:r>
            <a:endParaRPr lang="es-ES" dirty="0"/>
          </a:p>
        </p:txBody>
      </p:sp>
      <p:sp>
        <p:nvSpPr>
          <p:cNvPr id="228" name="Elipse 227">
            <a:extLst>
              <a:ext uri="{FF2B5EF4-FFF2-40B4-BE49-F238E27FC236}">
                <a16:creationId xmlns:a16="http://schemas.microsoft.com/office/drawing/2014/main" id="{C0DA03E5-B2A9-EDF7-0B61-2F7F7794CFAA}"/>
              </a:ext>
            </a:extLst>
          </p:cNvPr>
          <p:cNvSpPr/>
          <p:nvPr/>
        </p:nvSpPr>
        <p:spPr>
          <a:xfrm>
            <a:off x="3416624" y="6010211"/>
            <a:ext cx="1008165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matricula</a:t>
            </a:r>
            <a:endParaRPr lang="es-ES" dirty="0"/>
          </a:p>
        </p:txBody>
      </p:sp>
      <p:sp>
        <p:nvSpPr>
          <p:cNvPr id="229" name="Elipse 228">
            <a:extLst>
              <a:ext uri="{FF2B5EF4-FFF2-40B4-BE49-F238E27FC236}">
                <a16:creationId xmlns:a16="http://schemas.microsoft.com/office/drawing/2014/main" id="{3368D3E3-BE1D-4760-B82A-CD860915782F}"/>
              </a:ext>
            </a:extLst>
          </p:cNvPr>
          <p:cNvSpPr/>
          <p:nvPr/>
        </p:nvSpPr>
        <p:spPr>
          <a:xfrm>
            <a:off x="5974332" y="5207236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precio</a:t>
            </a:r>
            <a:endParaRPr lang="es-ES" dirty="0"/>
          </a:p>
        </p:txBody>
      </p:sp>
      <p:cxnSp>
        <p:nvCxnSpPr>
          <p:cNvPr id="231" name="Conector recto 230">
            <a:extLst>
              <a:ext uri="{FF2B5EF4-FFF2-40B4-BE49-F238E27FC236}">
                <a16:creationId xmlns:a16="http://schemas.microsoft.com/office/drawing/2014/main" id="{B4CDD996-AEDC-858B-5FF9-E69544806EFD}"/>
              </a:ext>
            </a:extLst>
          </p:cNvPr>
          <p:cNvCxnSpPr>
            <a:stCxn id="7" idx="0"/>
            <a:endCxn id="224" idx="2"/>
          </p:cNvCxnSpPr>
          <p:nvPr/>
        </p:nvCxnSpPr>
        <p:spPr>
          <a:xfrm flipV="1">
            <a:off x="4899213" y="5168496"/>
            <a:ext cx="266379" cy="252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Conector recto 233">
            <a:extLst>
              <a:ext uri="{FF2B5EF4-FFF2-40B4-BE49-F238E27FC236}">
                <a16:creationId xmlns:a16="http://schemas.microsoft.com/office/drawing/2014/main" id="{13677255-69AF-75AE-71CB-5FE2380A636A}"/>
              </a:ext>
            </a:extLst>
          </p:cNvPr>
          <p:cNvCxnSpPr>
            <a:stCxn id="7" idx="3"/>
            <a:endCxn id="229" idx="2"/>
          </p:cNvCxnSpPr>
          <p:nvPr/>
        </p:nvCxnSpPr>
        <p:spPr>
          <a:xfrm flipV="1">
            <a:off x="5497606" y="5406142"/>
            <a:ext cx="476726" cy="192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Conector recto 235">
            <a:extLst>
              <a:ext uri="{FF2B5EF4-FFF2-40B4-BE49-F238E27FC236}">
                <a16:creationId xmlns:a16="http://schemas.microsoft.com/office/drawing/2014/main" id="{9F755773-D3B9-FCC5-B213-39B71BB3D245}"/>
              </a:ext>
            </a:extLst>
          </p:cNvPr>
          <p:cNvCxnSpPr>
            <a:stCxn id="7" idx="3"/>
            <a:endCxn id="225" idx="2"/>
          </p:cNvCxnSpPr>
          <p:nvPr/>
        </p:nvCxnSpPr>
        <p:spPr>
          <a:xfrm>
            <a:off x="5497606" y="5598459"/>
            <a:ext cx="598392" cy="239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Conector recto 237">
            <a:extLst>
              <a:ext uri="{FF2B5EF4-FFF2-40B4-BE49-F238E27FC236}">
                <a16:creationId xmlns:a16="http://schemas.microsoft.com/office/drawing/2014/main" id="{327FB345-8F32-BB53-EEEA-60C456B8A8B0}"/>
              </a:ext>
            </a:extLst>
          </p:cNvPr>
          <p:cNvCxnSpPr>
            <a:cxnSpLocks/>
            <a:stCxn id="7" idx="2"/>
            <a:endCxn id="226" idx="0"/>
          </p:cNvCxnSpPr>
          <p:nvPr/>
        </p:nvCxnSpPr>
        <p:spPr>
          <a:xfrm>
            <a:off x="4899213" y="5775511"/>
            <a:ext cx="903206" cy="193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Conector recto 240">
            <a:extLst>
              <a:ext uri="{FF2B5EF4-FFF2-40B4-BE49-F238E27FC236}">
                <a16:creationId xmlns:a16="http://schemas.microsoft.com/office/drawing/2014/main" id="{FB391BB5-6F7C-ECC6-E90D-9B1AD939B3F5}"/>
              </a:ext>
            </a:extLst>
          </p:cNvPr>
          <p:cNvCxnSpPr>
            <a:stCxn id="7" idx="2"/>
            <a:endCxn id="227" idx="0"/>
          </p:cNvCxnSpPr>
          <p:nvPr/>
        </p:nvCxnSpPr>
        <p:spPr>
          <a:xfrm flipH="1">
            <a:off x="4890482" y="5775511"/>
            <a:ext cx="8731" cy="193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Conector recto 242">
            <a:extLst>
              <a:ext uri="{FF2B5EF4-FFF2-40B4-BE49-F238E27FC236}">
                <a16:creationId xmlns:a16="http://schemas.microsoft.com/office/drawing/2014/main" id="{8E674AD2-587D-1C07-45B1-E2618777C374}"/>
              </a:ext>
            </a:extLst>
          </p:cNvPr>
          <p:cNvCxnSpPr>
            <a:stCxn id="7" idx="1"/>
            <a:endCxn id="228" idx="0"/>
          </p:cNvCxnSpPr>
          <p:nvPr/>
        </p:nvCxnSpPr>
        <p:spPr>
          <a:xfrm flipH="1">
            <a:off x="3920707" y="5598459"/>
            <a:ext cx="380112" cy="411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1C7A0F74-0D34-2567-E8BB-2CE89A86B601}"/>
              </a:ext>
            </a:extLst>
          </p:cNvPr>
          <p:cNvSpPr txBox="1"/>
          <p:nvPr/>
        </p:nvSpPr>
        <p:spPr>
          <a:xfrm>
            <a:off x="8280135" y="594244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BB7D836-1F6B-9171-44E1-AD8E0EFCB2EA}"/>
              </a:ext>
            </a:extLst>
          </p:cNvPr>
          <p:cNvSpPr txBox="1"/>
          <p:nvPr/>
        </p:nvSpPr>
        <p:spPr>
          <a:xfrm>
            <a:off x="3250141" y="6744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m</a:t>
            </a:r>
            <a:endParaRPr lang="es-ES" sz="20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7739C88-D412-6513-D3DE-D4D00225C3E6}"/>
              </a:ext>
            </a:extLst>
          </p:cNvPr>
          <p:cNvSpPr txBox="1"/>
          <p:nvPr/>
        </p:nvSpPr>
        <p:spPr>
          <a:xfrm>
            <a:off x="2931637" y="107795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EB725EF-A200-80A3-D8A9-BCD0E67C5687}"/>
              </a:ext>
            </a:extLst>
          </p:cNvPr>
          <p:cNvSpPr txBox="1"/>
          <p:nvPr/>
        </p:nvSpPr>
        <p:spPr>
          <a:xfrm>
            <a:off x="5146228" y="259821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m</a:t>
            </a:r>
            <a:endParaRPr lang="es-ES" sz="20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094C50-7B81-23F6-305F-CA5DEA242591}"/>
              </a:ext>
            </a:extLst>
          </p:cNvPr>
          <p:cNvSpPr txBox="1"/>
          <p:nvPr/>
        </p:nvSpPr>
        <p:spPr>
          <a:xfrm>
            <a:off x="6689527" y="252173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3B5F938-C76B-EFCC-BF63-441EFBCE30B5}"/>
              </a:ext>
            </a:extLst>
          </p:cNvPr>
          <p:cNvSpPr txBox="1"/>
          <p:nvPr/>
        </p:nvSpPr>
        <p:spPr>
          <a:xfrm>
            <a:off x="8575409" y="107699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B262C81-E29A-66CF-3811-30E61886F4C3}"/>
              </a:ext>
            </a:extLst>
          </p:cNvPr>
          <p:cNvSpPr txBox="1"/>
          <p:nvPr/>
        </p:nvSpPr>
        <p:spPr>
          <a:xfrm>
            <a:off x="5666282" y="300560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AF58807-55EC-A6A5-2073-63B8A6B28DF5}"/>
              </a:ext>
            </a:extLst>
          </p:cNvPr>
          <p:cNvSpPr txBox="1"/>
          <p:nvPr/>
        </p:nvSpPr>
        <p:spPr>
          <a:xfrm>
            <a:off x="3982654" y="525538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381E430-88AE-9729-CD7B-EAB8544A312E}"/>
              </a:ext>
            </a:extLst>
          </p:cNvPr>
          <p:cNvSpPr txBox="1"/>
          <p:nvPr/>
        </p:nvSpPr>
        <p:spPr>
          <a:xfrm>
            <a:off x="2803245" y="378462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2D52098-8811-EC19-B14A-08819203A328}"/>
              </a:ext>
            </a:extLst>
          </p:cNvPr>
          <p:cNvSpPr txBox="1"/>
          <p:nvPr/>
        </p:nvSpPr>
        <p:spPr>
          <a:xfrm>
            <a:off x="2300072" y="421209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E59C197-1B55-F032-79B1-9EBEB1119402}"/>
              </a:ext>
            </a:extLst>
          </p:cNvPr>
          <p:cNvSpPr txBox="1"/>
          <p:nvPr/>
        </p:nvSpPr>
        <p:spPr>
          <a:xfrm>
            <a:off x="8924449" y="398136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7DA6C81-24C6-314C-83E1-D579B325C528}"/>
              </a:ext>
            </a:extLst>
          </p:cNvPr>
          <p:cNvSpPr txBox="1"/>
          <p:nvPr/>
        </p:nvSpPr>
        <p:spPr>
          <a:xfrm>
            <a:off x="6257422" y="302533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11179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3957850" y="475944"/>
            <a:ext cx="4276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Concesionario de automóviles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1219408" y="1436798"/>
            <a:ext cx="930600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Cliente (</a:t>
            </a:r>
            <a:r>
              <a:rPr lang="es-MX" sz="2000" b="1" u="sng" dirty="0"/>
              <a:t>idCliente</a:t>
            </a:r>
            <a:r>
              <a:rPr lang="es-MX" sz="2000" dirty="0"/>
              <a:t>, nombre, apellido paterno, apellido materno, rfc, numero, estado</a:t>
            </a:r>
          </a:p>
          <a:p>
            <a:r>
              <a:rPr lang="es-MX" sz="2000" dirty="0"/>
              <a:t>municipio, colonia, calle, teléfono estatus)</a:t>
            </a:r>
          </a:p>
          <a:p>
            <a:r>
              <a:rPr lang="es-ES" sz="2000" dirty="0"/>
              <a:t>Opcion (</a:t>
            </a:r>
            <a:r>
              <a:rPr lang="es-ES" sz="2000" b="1" u="sng" dirty="0"/>
              <a:t>idOpcion</a:t>
            </a:r>
            <a:r>
              <a:rPr lang="es-ES" sz="2000" dirty="0"/>
              <a:t>, nombre, descripción, pintura, aire, estatus)</a:t>
            </a:r>
          </a:p>
          <a:p>
            <a:r>
              <a:rPr lang="es-ES" sz="2000" dirty="0"/>
              <a:t>Usado (</a:t>
            </a:r>
            <a:r>
              <a:rPr lang="es-ES" sz="2000" b="1" u="sng" dirty="0"/>
              <a:t>idUsado</a:t>
            </a:r>
            <a:r>
              <a:rPr lang="es-ES" sz="2000" dirty="0"/>
              <a:t>, </a:t>
            </a:r>
            <a:r>
              <a:rPr lang="es-MX" sz="2000" dirty="0"/>
              <a:t>marca , modelo, matricula, precio, estatus, </a:t>
            </a:r>
            <a:r>
              <a:rPr lang="es-MX" sz="2000" u="sng" dirty="0"/>
              <a:t>idCliente</a:t>
            </a:r>
            <a:r>
              <a:rPr lang="es-MX" sz="2000" dirty="0"/>
              <a:t>, fecha</a:t>
            </a:r>
            <a:r>
              <a:rPr lang="es-ES" sz="2000" dirty="0"/>
              <a:t>)</a:t>
            </a:r>
          </a:p>
          <a:p>
            <a:r>
              <a:rPr lang="es-ES" sz="2000" dirty="0"/>
              <a:t>Vehiculo (</a:t>
            </a:r>
            <a:r>
              <a:rPr lang="es-ES" sz="2000" b="1" u="sng" dirty="0"/>
              <a:t>idVehiculo</a:t>
            </a:r>
            <a:r>
              <a:rPr lang="es-ES" sz="2000" dirty="0"/>
              <a:t>, marca, modelo, cilindro, precio, estatus)</a:t>
            </a:r>
          </a:p>
          <a:p>
            <a:r>
              <a:rPr lang="es-ES" sz="2000" dirty="0"/>
              <a:t>Vendedor (</a:t>
            </a:r>
            <a:r>
              <a:rPr lang="es-ES" sz="2000" b="1" u="sng" dirty="0"/>
              <a:t>idVendedor</a:t>
            </a:r>
            <a:r>
              <a:rPr lang="es-ES" sz="2000" dirty="0"/>
              <a:t>, municipio, calle, colonia, estado, numero, rfc, numero, nombre,</a:t>
            </a:r>
          </a:p>
          <a:p>
            <a:r>
              <a:rPr lang="es-ES" sz="2000" dirty="0"/>
              <a:t>apellido paterno, apellido materno, estatus)</a:t>
            </a:r>
          </a:p>
          <a:p>
            <a:r>
              <a:rPr lang="es-ES" sz="2000" dirty="0"/>
              <a:t>Venta (</a:t>
            </a:r>
            <a:r>
              <a:rPr lang="es-ES" sz="2000" b="1" u="sng" dirty="0"/>
              <a:t>idVenta</a:t>
            </a:r>
            <a:r>
              <a:rPr lang="es-ES" sz="2000" dirty="0"/>
              <a:t>, estatus, fecha, </a:t>
            </a:r>
            <a:r>
              <a:rPr lang="es-ES" sz="2000" u="sng" dirty="0"/>
              <a:t>idVehiculo</a:t>
            </a:r>
            <a:r>
              <a:rPr lang="es-ES" sz="2000" dirty="0"/>
              <a:t>, matricula, </a:t>
            </a:r>
            <a:r>
              <a:rPr lang="es-ES" sz="2000" u="sng" dirty="0"/>
              <a:t>idVendedor</a:t>
            </a:r>
            <a:r>
              <a:rPr lang="es-ES" sz="2000" dirty="0"/>
              <a:t>, </a:t>
            </a:r>
            <a:r>
              <a:rPr lang="es-ES" sz="2000" u="sng" dirty="0"/>
              <a:t>idCliente</a:t>
            </a:r>
            <a:r>
              <a:rPr lang="es-ES" sz="2000" dirty="0"/>
              <a:t>)</a:t>
            </a:r>
          </a:p>
          <a:p>
            <a:r>
              <a:rPr lang="es-ES" sz="2000" dirty="0"/>
              <a:t>OpcionVehiculo (</a:t>
            </a:r>
            <a:r>
              <a:rPr lang="es-ES" sz="2000" b="1" u="sng" dirty="0"/>
              <a:t>idOpcionVehiculo</a:t>
            </a:r>
            <a:r>
              <a:rPr lang="es-ES" sz="2000" dirty="0"/>
              <a:t>, </a:t>
            </a:r>
            <a:r>
              <a:rPr lang="es-ES" sz="2000" u="sng" dirty="0"/>
              <a:t>idOpcion</a:t>
            </a:r>
            <a:r>
              <a:rPr lang="es-ES" sz="2000" dirty="0"/>
              <a:t>, </a:t>
            </a:r>
            <a:r>
              <a:rPr lang="es-ES" sz="2000" u="sng" dirty="0"/>
              <a:t>idVehiculo</a:t>
            </a:r>
            <a:r>
              <a:rPr lang="es-ES" sz="2000" dirty="0"/>
              <a:t>, Precio, estatus)</a:t>
            </a:r>
          </a:p>
          <a:p>
            <a:r>
              <a:rPr lang="es-ES" sz="2000" dirty="0"/>
              <a:t>OpcionVenta (</a:t>
            </a:r>
            <a:r>
              <a:rPr lang="es-ES" sz="2000" b="1" u="sng" dirty="0"/>
              <a:t>idOpcionVehiculo</a:t>
            </a:r>
            <a:r>
              <a:rPr lang="es-ES" sz="2000" dirty="0"/>
              <a:t>, </a:t>
            </a:r>
            <a:r>
              <a:rPr lang="es-ES" sz="2000" u="sng" dirty="0"/>
              <a:t>idOpcion</a:t>
            </a:r>
            <a:r>
              <a:rPr lang="es-ES" sz="2000" dirty="0"/>
              <a:t>, </a:t>
            </a:r>
            <a:r>
              <a:rPr lang="es-ES" sz="2000" u="sng" dirty="0"/>
              <a:t>idVenta</a:t>
            </a:r>
            <a:r>
              <a:rPr lang="es-ES" sz="2000" dirty="0"/>
              <a:t>, Precio, estatus)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10176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58B9F9-44F1-0C48-2608-F03C94409625}"/>
              </a:ext>
            </a:extLst>
          </p:cNvPr>
          <p:cNvSpPr/>
          <p:nvPr/>
        </p:nvSpPr>
        <p:spPr>
          <a:xfrm>
            <a:off x="5006789" y="661147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Paciente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FEA9D1-8E96-6816-F9DB-82CCCD867337}"/>
              </a:ext>
            </a:extLst>
          </p:cNvPr>
          <p:cNvSpPr/>
          <p:nvPr/>
        </p:nvSpPr>
        <p:spPr>
          <a:xfrm>
            <a:off x="1613650" y="1172134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Cama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F2340A2-10FC-0FA8-A153-CE2CFDBAB2B5}"/>
              </a:ext>
            </a:extLst>
          </p:cNvPr>
          <p:cNvSpPr/>
          <p:nvPr/>
        </p:nvSpPr>
        <p:spPr>
          <a:xfrm>
            <a:off x="1453562" y="3212620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Planta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3A77261-6C94-B3BD-DC98-8A6C55B0FEAE}"/>
              </a:ext>
            </a:extLst>
          </p:cNvPr>
          <p:cNvSpPr/>
          <p:nvPr/>
        </p:nvSpPr>
        <p:spPr>
          <a:xfrm>
            <a:off x="8429064" y="1269627"/>
            <a:ext cx="1470212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TarjetaVisita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454E07C-57F9-93B1-0D58-5B39452FBBA3}"/>
              </a:ext>
            </a:extLst>
          </p:cNvPr>
          <p:cNvSpPr/>
          <p:nvPr/>
        </p:nvSpPr>
        <p:spPr>
          <a:xfrm>
            <a:off x="8630772" y="2733461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Visita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29FD07A-91DA-9968-2706-1CE95FC6AA1E}"/>
              </a:ext>
            </a:extLst>
          </p:cNvPr>
          <p:cNvSpPr/>
          <p:nvPr/>
        </p:nvSpPr>
        <p:spPr>
          <a:xfrm>
            <a:off x="8346141" y="4545107"/>
            <a:ext cx="1470212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Diagnostico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220C9B-AD6D-78AE-2E79-A88FC7CA58BB}"/>
              </a:ext>
            </a:extLst>
          </p:cNvPr>
          <p:cNvSpPr/>
          <p:nvPr/>
        </p:nvSpPr>
        <p:spPr>
          <a:xfrm>
            <a:off x="4713076" y="5162895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Medico</a:t>
            </a:r>
            <a:endParaRPr lang="es-ES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7CDF997-9EE4-074A-9B25-4C77EA382AED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670612" y="838199"/>
            <a:ext cx="33617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594C9F5-1318-989C-118F-4D96741ACC9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654925" y="838199"/>
            <a:ext cx="8964" cy="51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mbo 15">
            <a:extLst>
              <a:ext uri="{FF2B5EF4-FFF2-40B4-BE49-F238E27FC236}">
                <a16:creationId xmlns:a16="http://schemas.microsoft.com/office/drawing/2014/main" id="{2D5EBE4E-E93F-443B-22FA-6673866CDC9A}"/>
              </a:ext>
            </a:extLst>
          </p:cNvPr>
          <p:cNvSpPr/>
          <p:nvPr/>
        </p:nvSpPr>
        <p:spPr>
          <a:xfrm rot="5400000">
            <a:off x="4359089" y="1190063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F3F6E50-D214-F52F-1B6D-3C49701AD061}"/>
              </a:ext>
            </a:extLst>
          </p:cNvPr>
          <p:cNvCxnSpPr>
            <a:stCxn id="16" idx="2"/>
            <a:endCxn id="5" idx="3"/>
          </p:cNvCxnSpPr>
          <p:nvPr/>
        </p:nvCxnSpPr>
        <p:spPr>
          <a:xfrm flipH="1">
            <a:off x="2810437" y="1349187"/>
            <a:ext cx="15352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4BE35CA7-20A2-C1E1-8D41-250F233E652E}"/>
              </a:ext>
            </a:extLst>
          </p:cNvPr>
          <p:cNvSpPr/>
          <p:nvPr/>
        </p:nvSpPr>
        <p:spPr>
          <a:xfrm>
            <a:off x="3476067" y="424138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fecha</a:t>
            </a:r>
            <a:endParaRPr lang="es-ES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B9C7AFB-C64A-4FFD-AB34-A440EBB421FD}"/>
              </a:ext>
            </a:extLst>
          </p:cNvPr>
          <p:cNvCxnSpPr>
            <a:stCxn id="16" idx="1"/>
            <a:endCxn id="21" idx="4"/>
          </p:cNvCxnSpPr>
          <p:nvPr/>
        </p:nvCxnSpPr>
        <p:spPr>
          <a:xfrm flipH="1" flipV="1">
            <a:off x="3910854" y="821949"/>
            <a:ext cx="593911" cy="381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2E892BC-1575-A267-A154-73AFAB06E64E}"/>
              </a:ext>
            </a:extLst>
          </p:cNvPr>
          <p:cNvSpPr txBox="1"/>
          <p:nvPr/>
        </p:nvSpPr>
        <p:spPr>
          <a:xfrm>
            <a:off x="3939106" y="1109957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tiene</a:t>
            </a:r>
            <a:endParaRPr lang="es-ES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D19C0B1-067C-7164-0624-41AB8E012C82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5605182" y="268941"/>
            <a:ext cx="1" cy="392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F5BD9F7-3F7D-ACF5-F8A1-D8A89548E751}"/>
              </a:ext>
            </a:extLst>
          </p:cNvPr>
          <p:cNvCxnSpPr/>
          <p:nvPr/>
        </p:nvCxnSpPr>
        <p:spPr>
          <a:xfrm>
            <a:off x="5605182" y="286871"/>
            <a:ext cx="3413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mbo 28">
            <a:extLst>
              <a:ext uri="{FF2B5EF4-FFF2-40B4-BE49-F238E27FC236}">
                <a16:creationId xmlns:a16="http://schemas.microsoft.com/office/drawing/2014/main" id="{3645C929-D9E7-098A-28B7-46357670E623}"/>
              </a:ext>
            </a:extLst>
          </p:cNvPr>
          <p:cNvSpPr/>
          <p:nvPr/>
        </p:nvSpPr>
        <p:spPr>
          <a:xfrm>
            <a:off x="9018494" y="127747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59495F19-3E91-C06B-D70F-0E7D49DB2A23}"/>
              </a:ext>
            </a:extLst>
          </p:cNvPr>
          <p:cNvCxnSpPr>
            <a:stCxn id="29" idx="2"/>
            <a:endCxn id="7" idx="0"/>
          </p:cNvCxnSpPr>
          <p:nvPr/>
        </p:nvCxnSpPr>
        <p:spPr>
          <a:xfrm>
            <a:off x="9164170" y="445994"/>
            <a:ext cx="0" cy="823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14F1909-FBFB-1AC6-86FC-D1197DAD1F41}"/>
              </a:ext>
            </a:extLst>
          </p:cNvPr>
          <p:cNvSpPr txBox="1"/>
          <p:nvPr/>
        </p:nvSpPr>
        <p:spPr>
          <a:xfrm>
            <a:off x="9200030" y="362751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tiene</a:t>
            </a:r>
            <a:endParaRPr lang="es-ES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0BEDCF4F-F10D-765C-D274-1052A616C0D0}"/>
              </a:ext>
            </a:extLst>
          </p:cNvPr>
          <p:cNvCxnSpPr>
            <a:stCxn id="4" idx="2"/>
          </p:cNvCxnSpPr>
          <p:nvPr/>
        </p:nvCxnSpPr>
        <p:spPr>
          <a:xfrm flipH="1">
            <a:off x="5605182" y="1015252"/>
            <a:ext cx="1" cy="1718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ombo 35">
            <a:extLst>
              <a:ext uri="{FF2B5EF4-FFF2-40B4-BE49-F238E27FC236}">
                <a16:creationId xmlns:a16="http://schemas.microsoft.com/office/drawing/2014/main" id="{8FF0AB33-0E26-E2B4-8CFC-D18CDB85D296}"/>
              </a:ext>
            </a:extLst>
          </p:cNvPr>
          <p:cNvSpPr/>
          <p:nvPr/>
        </p:nvSpPr>
        <p:spPr>
          <a:xfrm>
            <a:off x="5459506" y="2733461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34A2C7C-FF52-F66E-82F1-0004AEAB1139}"/>
              </a:ext>
            </a:extLst>
          </p:cNvPr>
          <p:cNvCxnSpPr>
            <a:stCxn id="36" idx="3"/>
            <a:endCxn id="8" idx="1"/>
          </p:cNvCxnSpPr>
          <p:nvPr/>
        </p:nvCxnSpPr>
        <p:spPr>
          <a:xfrm>
            <a:off x="5750858" y="2892585"/>
            <a:ext cx="2879914" cy="17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BE79912-B8D3-1CF7-A497-10BBFCA02151}"/>
              </a:ext>
            </a:extLst>
          </p:cNvPr>
          <p:cNvSpPr txBox="1"/>
          <p:nvPr/>
        </p:nvSpPr>
        <p:spPr>
          <a:xfrm>
            <a:off x="5260350" y="3067397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asignada</a:t>
            </a:r>
            <a:endParaRPr lang="es-ES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C7A3BA9-E5A9-1717-D197-716178DF24C9}"/>
              </a:ext>
            </a:extLst>
          </p:cNvPr>
          <p:cNvCxnSpPr>
            <a:cxnSpLocks/>
          </p:cNvCxnSpPr>
          <p:nvPr/>
        </p:nvCxnSpPr>
        <p:spPr>
          <a:xfrm flipV="1">
            <a:off x="5387788" y="0"/>
            <a:ext cx="0" cy="661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8284754-15A5-C553-3400-33EAAE4A52D6}"/>
              </a:ext>
            </a:extLst>
          </p:cNvPr>
          <p:cNvCxnSpPr>
            <a:cxnSpLocks/>
          </p:cNvCxnSpPr>
          <p:nvPr/>
        </p:nvCxnSpPr>
        <p:spPr>
          <a:xfrm>
            <a:off x="5387788" y="29135"/>
            <a:ext cx="58001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7F0E453-48F2-1097-5626-7C845609B25A}"/>
              </a:ext>
            </a:extLst>
          </p:cNvPr>
          <p:cNvCxnSpPr>
            <a:cxnSpLocks/>
          </p:cNvCxnSpPr>
          <p:nvPr/>
        </p:nvCxnSpPr>
        <p:spPr>
          <a:xfrm>
            <a:off x="11214847" y="29135"/>
            <a:ext cx="0" cy="4587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mbo 48">
            <a:extLst>
              <a:ext uri="{FF2B5EF4-FFF2-40B4-BE49-F238E27FC236}">
                <a16:creationId xmlns:a16="http://schemas.microsoft.com/office/drawing/2014/main" id="{B00F8D99-0BD1-47A7-5869-26E6AE42E6B6}"/>
              </a:ext>
            </a:extLst>
          </p:cNvPr>
          <p:cNvSpPr/>
          <p:nvPr/>
        </p:nvSpPr>
        <p:spPr>
          <a:xfrm>
            <a:off x="11069171" y="4563036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372F335-2F14-3983-EFD4-7AD1EBC8740F}"/>
              </a:ext>
            </a:extLst>
          </p:cNvPr>
          <p:cNvCxnSpPr>
            <a:stCxn id="49" idx="1"/>
            <a:endCxn id="9" idx="3"/>
          </p:cNvCxnSpPr>
          <p:nvPr/>
        </p:nvCxnSpPr>
        <p:spPr>
          <a:xfrm flipH="1">
            <a:off x="9816353" y="4722160"/>
            <a:ext cx="12528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0342C743-022B-3271-2726-A2EAD57C893D}"/>
              </a:ext>
            </a:extLst>
          </p:cNvPr>
          <p:cNvSpPr txBox="1"/>
          <p:nvPr/>
        </p:nvSpPr>
        <p:spPr>
          <a:xfrm>
            <a:off x="11084558" y="487680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tiene</a:t>
            </a:r>
            <a:endParaRPr lang="es-ES" dirty="0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7894DEE3-EA5C-33C2-8479-FB37CAAF111F}"/>
              </a:ext>
            </a:extLst>
          </p:cNvPr>
          <p:cNvCxnSpPr>
            <a:stCxn id="10" idx="3"/>
          </p:cNvCxnSpPr>
          <p:nvPr/>
        </p:nvCxnSpPr>
        <p:spPr>
          <a:xfrm flipV="1">
            <a:off x="5909863" y="5339947"/>
            <a:ext cx="15945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ombo 57">
            <a:extLst>
              <a:ext uri="{FF2B5EF4-FFF2-40B4-BE49-F238E27FC236}">
                <a16:creationId xmlns:a16="http://schemas.microsoft.com/office/drawing/2014/main" id="{F32404F6-62B0-D7F7-0015-88D42907C6AB}"/>
              </a:ext>
            </a:extLst>
          </p:cNvPr>
          <p:cNvSpPr/>
          <p:nvPr/>
        </p:nvSpPr>
        <p:spPr>
          <a:xfrm rot="5400000">
            <a:off x="7509882" y="5180824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2E6453F5-7155-5A6C-485C-F06FA205D683}"/>
              </a:ext>
            </a:extLst>
          </p:cNvPr>
          <p:cNvCxnSpPr>
            <a:stCxn id="58" idx="0"/>
          </p:cNvCxnSpPr>
          <p:nvPr/>
        </p:nvCxnSpPr>
        <p:spPr>
          <a:xfrm flipV="1">
            <a:off x="7814682" y="5339947"/>
            <a:ext cx="91694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F18FB1C-4393-7443-C3AF-47370BE67BB4}"/>
              </a:ext>
            </a:extLst>
          </p:cNvPr>
          <p:cNvCxnSpPr/>
          <p:nvPr/>
        </p:nvCxnSpPr>
        <p:spPr>
          <a:xfrm flipV="1">
            <a:off x="8701183" y="4899212"/>
            <a:ext cx="0" cy="472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562090E-ED38-C39B-82AE-7EA044420CBF}"/>
              </a:ext>
            </a:extLst>
          </p:cNvPr>
          <p:cNvSpPr txBox="1"/>
          <p:nvPr/>
        </p:nvSpPr>
        <p:spPr>
          <a:xfrm>
            <a:off x="7361150" y="5464676"/>
            <a:ext cx="588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realiza</a:t>
            </a:r>
            <a:endParaRPr lang="es-ES" dirty="0"/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9E3D4119-F59A-2CB6-1A2A-CDEECB49DE49}"/>
              </a:ext>
            </a:extLst>
          </p:cNvPr>
          <p:cNvCxnSpPr>
            <a:cxnSpLocks/>
          </p:cNvCxnSpPr>
          <p:nvPr/>
        </p:nvCxnSpPr>
        <p:spPr>
          <a:xfrm flipV="1">
            <a:off x="5909863" y="4278407"/>
            <a:ext cx="0" cy="87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46436C77-C5F6-90EA-32B7-9508B6805FFC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5909863" y="4268322"/>
            <a:ext cx="3357400" cy="10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ombo 67">
            <a:extLst>
              <a:ext uri="{FF2B5EF4-FFF2-40B4-BE49-F238E27FC236}">
                <a16:creationId xmlns:a16="http://schemas.microsoft.com/office/drawing/2014/main" id="{8CF53FCC-69BE-703E-DE4F-1F40CAF2F81D}"/>
              </a:ext>
            </a:extLst>
          </p:cNvPr>
          <p:cNvSpPr/>
          <p:nvPr/>
        </p:nvSpPr>
        <p:spPr>
          <a:xfrm>
            <a:off x="9121587" y="3960160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D6234FA-9C96-F059-AD00-4FE6E2EC5305}"/>
              </a:ext>
            </a:extLst>
          </p:cNvPr>
          <p:cNvCxnSpPr>
            <a:cxnSpLocks/>
            <a:stCxn id="68" idx="0"/>
            <a:endCxn id="8" idx="2"/>
          </p:cNvCxnSpPr>
          <p:nvPr/>
        </p:nvCxnSpPr>
        <p:spPr>
          <a:xfrm flipH="1" flipV="1">
            <a:off x="9229166" y="3087566"/>
            <a:ext cx="38097" cy="872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ombo 75">
            <a:extLst>
              <a:ext uri="{FF2B5EF4-FFF2-40B4-BE49-F238E27FC236}">
                <a16:creationId xmlns:a16="http://schemas.microsoft.com/office/drawing/2014/main" id="{0FD742BE-C271-726B-428A-D2EC463565D5}"/>
              </a:ext>
            </a:extLst>
          </p:cNvPr>
          <p:cNvSpPr/>
          <p:nvPr/>
        </p:nvSpPr>
        <p:spPr>
          <a:xfrm>
            <a:off x="2046195" y="2322979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F47F074C-D19B-224A-FBD0-A8D006FBF4D0}"/>
              </a:ext>
            </a:extLst>
          </p:cNvPr>
          <p:cNvCxnSpPr>
            <a:cxnSpLocks/>
            <a:stCxn id="5" idx="2"/>
            <a:endCxn id="76" idx="0"/>
          </p:cNvCxnSpPr>
          <p:nvPr/>
        </p:nvCxnSpPr>
        <p:spPr>
          <a:xfrm flipH="1">
            <a:off x="2191871" y="1526239"/>
            <a:ext cx="20173" cy="79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5A5CA45-0220-A418-B8B4-30B6F2D97A0E}"/>
              </a:ext>
            </a:extLst>
          </p:cNvPr>
          <p:cNvCxnSpPr>
            <a:stCxn id="76" idx="2"/>
          </p:cNvCxnSpPr>
          <p:nvPr/>
        </p:nvCxnSpPr>
        <p:spPr>
          <a:xfrm>
            <a:off x="2191871" y="2641226"/>
            <a:ext cx="20172" cy="571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0088105-9E78-A45C-560B-A17142E523D4}"/>
              </a:ext>
            </a:extLst>
          </p:cNvPr>
          <p:cNvSpPr txBox="1"/>
          <p:nvPr/>
        </p:nvSpPr>
        <p:spPr>
          <a:xfrm>
            <a:off x="2245542" y="2456462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tiene</a:t>
            </a:r>
            <a:endParaRPr lang="es-ES" dirty="0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1B06A06D-A24C-3723-5ACC-5126850B2EAC}"/>
              </a:ext>
            </a:extLst>
          </p:cNvPr>
          <p:cNvSpPr/>
          <p:nvPr/>
        </p:nvSpPr>
        <p:spPr>
          <a:xfrm>
            <a:off x="11286567" y="4223494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fecha</a:t>
            </a:r>
            <a:endParaRPr lang="es-ES" dirty="0"/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23029066-1431-5C88-1CDA-497EEFEBDCBF}"/>
              </a:ext>
            </a:extLst>
          </p:cNvPr>
          <p:cNvCxnSpPr>
            <a:stCxn id="49" idx="3"/>
            <a:endCxn id="84" idx="4"/>
          </p:cNvCxnSpPr>
          <p:nvPr/>
        </p:nvCxnSpPr>
        <p:spPr>
          <a:xfrm flipV="1">
            <a:off x="11360523" y="4621305"/>
            <a:ext cx="360831" cy="100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F1620C8F-4F34-4645-D119-E537D3D826D4}"/>
              </a:ext>
            </a:extLst>
          </p:cNvPr>
          <p:cNvSpPr/>
          <p:nvPr/>
        </p:nvSpPr>
        <p:spPr>
          <a:xfrm>
            <a:off x="3648883" y="6153639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paterno</a:t>
            </a:r>
            <a:endParaRPr lang="es-ES" dirty="0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DE458D5B-ACD4-1E6D-53A7-FE5EBD03BA9C}"/>
              </a:ext>
            </a:extLst>
          </p:cNvPr>
          <p:cNvSpPr/>
          <p:nvPr/>
        </p:nvSpPr>
        <p:spPr>
          <a:xfrm>
            <a:off x="4663889" y="5775190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F7E41853-9EA3-5094-FD9D-0D53097D7BDA}"/>
              </a:ext>
            </a:extLst>
          </p:cNvPr>
          <p:cNvSpPr/>
          <p:nvPr/>
        </p:nvSpPr>
        <p:spPr>
          <a:xfrm>
            <a:off x="4697059" y="6222906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materno</a:t>
            </a:r>
            <a:endParaRPr lang="es-ES" dirty="0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94178067-7636-A999-4DB6-C879B20770F7}"/>
              </a:ext>
            </a:extLst>
          </p:cNvPr>
          <p:cNvSpPr/>
          <p:nvPr/>
        </p:nvSpPr>
        <p:spPr>
          <a:xfrm>
            <a:off x="5745235" y="6212971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3FBC8749-22B1-D070-0CD0-97D197BF98CD}"/>
              </a:ext>
            </a:extLst>
          </p:cNvPr>
          <p:cNvCxnSpPr>
            <a:stCxn id="10" idx="2"/>
            <a:endCxn id="88" idx="0"/>
          </p:cNvCxnSpPr>
          <p:nvPr/>
        </p:nvCxnSpPr>
        <p:spPr>
          <a:xfrm flipH="1">
            <a:off x="5113570" y="5517000"/>
            <a:ext cx="197900" cy="258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BF875F62-C38B-6CDF-A453-EA9EBEE83DBC}"/>
              </a:ext>
            </a:extLst>
          </p:cNvPr>
          <p:cNvCxnSpPr>
            <a:stCxn id="88" idx="2"/>
            <a:endCxn id="87" idx="0"/>
          </p:cNvCxnSpPr>
          <p:nvPr/>
        </p:nvCxnSpPr>
        <p:spPr>
          <a:xfrm flipH="1">
            <a:off x="4128486" y="5913689"/>
            <a:ext cx="535403" cy="23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75873CAB-AF8F-D3AA-E532-655780B547A7}"/>
              </a:ext>
            </a:extLst>
          </p:cNvPr>
          <p:cNvCxnSpPr>
            <a:stCxn id="88" idx="4"/>
            <a:endCxn id="89" idx="0"/>
          </p:cNvCxnSpPr>
          <p:nvPr/>
        </p:nvCxnSpPr>
        <p:spPr>
          <a:xfrm>
            <a:off x="5113570" y="6052188"/>
            <a:ext cx="63092" cy="170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6C4FF8CE-CB62-C514-3384-DAE52F38601B}"/>
              </a:ext>
            </a:extLst>
          </p:cNvPr>
          <p:cNvCxnSpPr>
            <a:stCxn id="88" idx="6"/>
            <a:endCxn id="90" idx="0"/>
          </p:cNvCxnSpPr>
          <p:nvPr/>
        </p:nvCxnSpPr>
        <p:spPr>
          <a:xfrm>
            <a:off x="5563251" y="5913689"/>
            <a:ext cx="616771" cy="29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Elipse 98">
            <a:extLst>
              <a:ext uri="{FF2B5EF4-FFF2-40B4-BE49-F238E27FC236}">
                <a16:creationId xmlns:a16="http://schemas.microsoft.com/office/drawing/2014/main" id="{81A95D3A-0D51-0040-2EDA-0F845246E902}"/>
              </a:ext>
            </a:extLst>
          </p:cNvPr>
          <p:cNvSpPr/>
          <p:nvPr/>
        </p:nvSpPr>
        <p:spPr>
          <a:xfrm>
            <a:off x="3678804" y="5575506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B4B5DBA4-17E2-0CCA-DAE9-71862C58C4E6}"/>
              </a:ext>
            </a:extLst>
          </p:cNvPr>
          <p:cNvSpPr/>
          <p:nvPr/>
        </p:nvSpPr>
        <p:spPr>
          <a:xfrm>
            <a:off x="3448555" y="5228937"/>
            <a:ext cx="1056210" cy="27699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idMedico</a:t>
            </a:r>
            <a:endParaRPr lang="es-ES" u="sng" dirty="0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14C10AA2-480A-7CDD-3BE7-76001FAAEF9E}"/>
              </a:ext>
            </a:extLst>
          </p:cNvPr>
          <p:cNvSpPr/>
          <p:nvPr/>
        </p:nvSpPr>
        <p:spPr>
          <a:xfrm>
            <a:off x="3902499" y="4766206"/>
            <a:ext cx="1115885" cy="25745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No. ficha</a:t>
            </a:r>
            <a:endParaRPr lang="es-ES" dirty="0"/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2C12C16E-9CBB-8C62-B69B-CEDF97279282}"/>
              </a:ext>
            </a:extLst>
          </p:cNvPr>
          <p:cNvCxnSpPr>
            <a:stCxn id="10" idx="1"/>
            <a:endCxn id="100" idx="6"/>
          </p:cNvCxnSpPr>
          <p:nvPr/>
        </p:nvCxnSpPr>
        <p:spPr>
          <a:xfrm flipH="1">
            <a:off x="4504765" y="5339948"/>
            <a:ext cx="208311" cy="27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B9218FA-B996-C7EF-9E60-97CFF2A9CDAB}"/>
              </a:ext>
            </a:extLst>
          </p:cNvPr>
          <p:cNvCxnSpPr>
            <a:stCxn id="10" idx="0"/>
            <a:endCxn id="101" idx="5"/>
          </p:cNvCxnSpPr>
          <p:nvPr/>
        </p:nvCxnSpPr>
        <p:spPr>
          <a:xfrm flipH="1" flipV="1">
            <a:off x="4854966" y="4985960"/>
            <a:ext cx="456504" cy="176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880C6A5-EC12-C8C7-B2EC-998B5F37ADC6}"/>
              </a:ext>
            </a:extLst>
          </p:cNvPr>
          <p:cNvCxnSpPr>
            <a:cxnSpLocks/>
            <a:endCxn id="99" idx="6"/>
          </p:cNvCxnSpPr>
          <p:nvPr/>
        </p:nvCxnSpPr>
        <p:spPr>
          <a:xfrm flipH="1">
            <a:off x="4578166" y="5521431"/>
            <a:ext cx="134854" cy="192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Elipse 108">
            <a:extLst>
              <a:ext uri="{FF2B5EF4-FFF2-40B4-BE49-F238E27FC236}">
                <a16:creationId xmlns:a16="http://schemas.microsoft.com/office/drawing/2014/main" id="{622C7DB5-BB96-AB39-7321-A05A4953E8DB}"/>
              </a:ext>
            </a:extLst>
          </p:cNvPr>
          <p:cNvSpPr/>
          <p:nvPr/>
        </p:nvSpPr>
        <p:spPr>
          <a:xfrm>
            <a:off x="9791856" y="4187969"/>
            <a:ext cx="1156137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descripción</a:t>
            </a:r>
            <a:endParaRPr lang="es-ES" dirty="0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31E001E4-6CE6-1F28-B0D4-AE3717030E82}"/>
              </a:ext>
            </a:extLst>
          </p:cNvPr>
          <p:cNvSpPr/>
          <p:nvPr/>
        </p:nvSpPr>
        <p:spPr>
          <a:xfrm>
            <a:off x="9843391" y="4812462"/>
            <a:ext cx="777926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código</a:t>
            </a:r>
            <a:endParaRPr lang="es-ES" dirty="0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CC66D185-12CB-9E08-233A-DF9C06ED6C02}"/>
              </a:ext>
            </a:extLst>
          </p:cNvPr>
          <p:cNvSpPr/>
          <p:nvPr/>
        </p:nvSpPr>
        <p:spPr>
          <a:xfrm>
            <a:off x="8758662" y="5057444"/>
            <a:ext cx="843031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6785C9BC-EEDA-8199-29B1-DDE22084FECA}"/>
              </a:ext>
            </a:extLst>
          </p:cNvPr>
          <p:cNvSpPr txBox="1"/>
          <p:nvPr/>
        </p:nvSpPr>
        <p:spPr>
          <a:xfrm>
            <a:off x="8640365" y="3946495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hace</a:t>
            </a:r>
            <a:endParaRPr lang="es-ES" dirty="0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83439135-6C0C-F4AD-69D2-7DF38D827C8A}"/>
              </a:ext>
            </a:extLst>
          </p:cNvPr>
          <p:cNvSpPr/>
          <p:nvPr/>
        </p:nvSpPr>
        <p:spPr>
          <a:xfrm>
            <a:off x="9643254" y="5367433"/>
            <a:ext cx="1425917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idDiagnostico</a:t>
            </a:r>
            <a:endParaRPr lang="es-ES" u="sng" dirty="0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0CBF7AF1-3280-4AE3-A1F2-7143D50FADE0}"/>
              </a:ext>
            </a:extLst>
          </p:cNvPr>
          <p:cNvCxnSpPr>
            <a:endCxn id="109" idx="3"/>
          </p:cNvCxnSpPr>
          <p:nvPr/>
        </p:nvCxnSpPr>
        <p:spPr>
          <a:xfrm flipV="1">
            <a:off x="9827559" y="4527522"/>
            <a:ext cx="133609" cy="58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4870733E-859A-00C9-1C13-ABE4904BD4BC}"/>
              </a:ext>
            </a:extLst>
          </p:cNvPr>
          <p:cNvCxnSpPr>
            <a:stCxn id="9" idx="2"/>
            <a:endCxn id="111" idx="0"/>
          </p:cNvCxnSpPr>
          <p:nvPr/>
        </p:nvCxnSpPr>
        <p:spPr>
          <a:xfrm>
            <a:off x="9081247" y="4899212"/>
            <a:ext cx="98931" cy="158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96E12F65-751D-241F-48E9-23D315AEBBA9}"/>
              </a:ext>
            </a:extLst>
          </p:cNvPr>
          <p:cNvCxnSpPr>
            <a:endCxn id="110" idx="2"/>
          </p:cNvCxnSpPr>
          <p:nvPr/>
        </p:nvCxnSpPr>
        <p:spPr>
          <a:xfrm>
            <a:off x="9587685" y="4899212"/>
            <a:ext cx="255706" cy="112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66EE933B-FBAF-EB50-6228-17C7952CE997}"/>
              </a:ext>
            </a:extLst>
          </p:cNvPr>
          <p:cNvCxnSpPr>
            <a:endCxn id="113" idx="1"/>
          </p:cNvCxnSpPr>
          <p:nvPr/>
        </p:nvCxnSpPr>
        <p:spPr>
          <a:xfrm>
            <a:off x="9412939" y="4876800"/>
            <a:ext cx="439136" cy="548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Elipse 121">
            <a:extLst>
              <a:ext uri="{FF2B5EF4-FFF2-40B4-BE49-F238E27FC236}">
                <a16:creationId xmlns:a16="http://schemas.microsoft.com/office/drawing/2014/main" id="{4F692AE9-AF4C-95D3-9F9A-B90004A1AC9B}"/>
              </a:ext>
            </a:extLst>
          </p:cNvPr>
          <p:cNvSpPr/>
          <p:nvPr/>
        </p:nvSpPr>
        <p:spPr>
          <a:xfrm>
            <a:off x="9632507" y="3190766"/>
            <a:ext cx="843031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EC904859-C776-836B-9E73-4921C7D8BC7C}"/>
              </a:ext>
            </a:extLst>
          </p:cNvPr>
          <p:cNvSpPr/>
          <p:nvPr/>
        </p:nvSpPr>
        <p:spPr>
          <a:xfrm>
            <a:off x="9987200" y="2689755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fecha</a:t>
            </a:r>
            <a:endParaRPr lang="es-ES" dirty="0"/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FBE3B200-EE16-0463-4CB0-608B07EB0298}"/>
              </a:ext>
            </a:extLst>
          </p:cNvPr>
          <p:cNvSpPr/>
          <p:nvPr/>
        </p:nvSpPr>
        <p:spPr>
          <a:xfrm>
            <a:off x="8132114" y="3264619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idVisita</a:t>
            </a:r>
            <a:endParaRPr lang="es-ES" u="sng" dirty="0"/>
          </a:p>
        </p:txBody>
      </p: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CCC8444B-9EB9-65A2-247E-A11C257CBBA2}"/>
              </a:ext>
            </a:extLst>
          </p:cNvPr>
          <p:cNvCxnSpPr>
            <a:endCxn id="124" idx="0"/>
          </p:cNvCxnSpPr>
          <p:nvPr/>
        </p:nvCxnSpPr>
        <p:spPr>
          <a:xfrm flipH="1">
            <a:off x="8566901" y="3081273"/>
            <a:ext cx="338413" cy="183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94D00506-EB14-58FE-1CF1-04A4AC7BBFBD}"/>
              </a:ext>
            </a:extLst>
          </p:cNvPr>
          <p:cNvCxnSpPr>
            <a:endCxn id="122" idx="1"/>
          </p:cNvCxnSpPr>
          <p:nvPr/>
        </p:nvCxnSpPr>
        <p:spPr>
          <a:xfrm>
            <a:off x="9715538" y="3081273"/>
            <a:ext cx="40428" cy="167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D62EC634-E6A3-24D6-E969-108456188328}"/>
              </a:ext>
            </a:extLst>
          </p:cNvPr>
          <p:cNvCxnSpPr>
            <a:stCxn id="8" idx="3"/>
            <a:endCxn id="123" idx="2"/>
          </p:cNvCxnSpPr>
          <p:nvPr/>
        </p:nvCxnSpPr>
        <p:spPr>
          <a:xfrm flipV="1">
            <a:off x="9827559" y="2888661"/>
            <a:ext cx="159641" cy="21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Elipse 130">
            <a:extLst>
              <a:ext uri="{FF2B5EF4-FFF2-40B4-BE49-F238E27FC236}">
                <a16:creationId xmlns:a16="http://schemas.microsoft.com/office/drawing/2014/main" id="{CD7BA1C1-E3EB-81D4-8221-010B8FAE0B47}"/>
              </a:ext>
            </a:extLst>
          </p:cNvPr>
          <p:cNvSpPr/>
          <p:nvPr/>
        </p:nvSpPr>
        <p:spPr>
          <a:xfrm>
            <a:off x="2245542" y="3768886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39427CB1-6D23-749F-617C-0459E2D465B5}"/>
              </a:ext>
            </a:extLst>
          </p:cNvPr>
          <p:cNvSpPr/>
          <p:nvPr/>
        </p:nvSpPr>
        <p:spPr>
          <a:xfrm>
            <a:off x="1330915" y="3997483"/>
            <a:ext cx="964358" cy="3182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No. cama</a:t>
            </a:r>
            <a:endParaRPr lang="es-ES" dirty="0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C5E0BBC7-3C66-90AF-517B-E0A2CE1EC6BA}"/>
              </a:ext>
            </a:extLst>
          </p:cNvPr>
          <p:cNvSpPr/>
          <p:nvPr/>
        </p:nvSpPr>
        <p:spPr>
          <a:xfrm>
            <a:off x="328684" y="3835694"/>
            <a:ext cx="964358" cy="1970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E789DDCC-94A5-3795-5601-0BE84514F4B6}"/>
              </a:ext>
            </a:extLst>
          </p:cNvPr>
          <p:cNvSpPr/>
          <p:nvPr/>
        </p:nvSpPr>
        <p:spPr>
          <a:xfrm>
            <a:off x="123960" y="3437664"/>
            <a:ext cx="964358" cy="25812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idPlanta</a:t>
            </a:r>
            <a:endParaRPr lang="es-ES" u="sng" dirty="0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B6DB8E83-0E07-E8BE-E0E4-5333F42F4F8E}"/>
              </a:ext>
            </a:extLst>
          </p:cNvPr>
          <p:cNvSpPr/>
          <p:nvPr/>
        </p:nvSpPr>
        <p:spPr>
          <a:xfrm>
            <a:off x="123960" y="3006497"/>
            <a:ext cx="1098368" cy="25812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No. planta</a:t>
            </a:r>
            <a:endParaRPr lang="es-ES" dirty="0"/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F2035ECB-AF91-96E1-5104-DBF82B639F0A}"/>
              </a:ext>
            </a:extLst>
          </p:cNvPr>
          <p:cNvCxnSpPr>
            <a:stCxn id="6" idx="1"/>
            <a:endCxn id="135" idx="6"/>
          </p:cNvCxnSpPr>
          <p:nvPr/>
        </p:nvCxnSpPr>
        <p:spPr>
          <a:xfrm flipH="1" flipV="1">
            <a:off x="1222328" y="3135558"/>
            <a:ext cx="231234" cy="254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3F8258D1-9076-0C97-947C-623C310565DD}"/>
              </a:ext>
            </a:extLst>
          </p:cNvPr>
          <p:cNvCxnSpPr>
            <a:stCxn id="6" idx="1"/>
            <a:endCxn id="134" idx="6"/>
          </p:cNvCxnSpPr>
          <p:nvPr/>
        </p:nvCxnSpPr>
        <p:spPr>
          <a:xfrm flipH="1">
            <a:off x="1088318" y="3389673"/>
            <a:ext cx="365244" cy="177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F1FA1443-8842-0E2A-70A3-252F068F876E}"/>
              </a:ext>
            </a:extLst>
          </p:cNvPr>
          <p:cNvCxnSpPr>
            <a:cxnSpLocks/>
            <a:stCxn id="6" idx="2"/>
            <a:endCxn id="131" idx="1"/>
          </p:cNvCxnSpPr>
          <p:nvPr/>
        </p:nvCxnSpPr>
        <p:spPr>
          <a:xfrm>
            <a:off x="2051956" y="3566725"/>
            <a:ext cx="325295" cy="242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947DBAC5-8CB0-A6CE-D081-227E6EF9F9C6}"/>
              </a:ext>
            </a:extLst>
          </p:cNvPr>
          <p:cNvCxnSpPr>
            <a:stCxn id="6" idx="2"/>
            <a:endCxn id="132" idx="0"/>
          </p:cNvCxnSpPr>
          <p:nvPr/>
        </p:nvCxnSpPr>
        <p:spPr>
          <a:xfrm flipH="1">
            <a:off x="1813094" y="3566725"/>
            <a:ext cx="238862" cy="430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EFE0F4EF-4D48-C5D2-270B-5C4E1A249D6F}"/>
              </a:ext>
            </a:extLst>
          </p:cNvPr>
          <p:cNvCxnSpPr>
            <a:endCxn id="133" idx="7"/>
          </p:cNvCxnSpPr>
          <p:nvPr/>
        </p:nvCxnSpPr>
        <p:spPr>
          <a:xfrm flipH="1">
            <a:off x="1151815" y="3566725"/>
            <a:ext cx="461835" cy="297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Elipse 146">
            <a:extLst>
              <a:ext uri="{FF2B5EF4-FFF2-40B4-BE49-F238E27FC236}">
                <a16:creationId xmlns:a16="http://schemas.microsoft.com/office/drawing/2014/main" id="{6A507019-545A-82E9-FD8C-664CA59FD515}"/>
              </a:ext>
            </a:extLst>
          </p:cNvPr>
          <p:cNvSpPr/>
          <p:nvPr/>
        </p:nvSpPr>
        <p:spPr>
          <a:xfrm>
            <a:off x="162489" y="1088975"/>
            <a:ext cx="1098368" cy="25812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idCama</a:t>
            </a:r>
            <a:endParaRPr lang="es-ES" u="sng" dirty="0"/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2889A156-C06A-51A2-1968-13069F2F8956}"/>
              </a:ext>
            </a:extLst>
          </p:cNvPr>
          <p:cNvSpPr/>
          <p:nvPr/>
        </p:nvSpPr>
        <p:spPr>
          <a:xfrm>
            <a:off x="277644" y="1443080"/>
            <a:ext cx="1098368" cy="25812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150" name="Elipse 149">
            <a:extLst>
              <a:ext uri="{FF2B5EF4-FFF2-40B4-BE49-F238E27FC236}">
                <a16:creationId xmlns:a16="http://schemas.microsoft.com/office/drawing/2014/main" id="{E1C360F5-56EC-11B5-188C-F15AA15CF21A}"/>
              </a:ext>
            </a:extLst>
          </p:cNvPr>
          <p:cNvSpPr/>
          <p:nvPr/>
        </p:nvSpPr>
        <p:spPr>
          <a:xfrm>
            <a:off x="1113473" y="1722746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75D1FC73-6F8B-3147-507F-B8A6FDFAF6FE}"/>
              </a:ext>
            </a:extLst>
          </p:cNvPr>
          <p:cNvCxnSpPr>
            <a:endCxn id="150" idx="0"/>
          </p:cNvCxnSpPr>
          <p:nvPr/>
        </p:nvCxnSpPr>
        <p:spPr>
          <a:xfrm flipH="1">
            <a:off x="1563154" y="1522225"/>
            <a:ext cx="165589" cy="200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AC5D91C2-34C6-867F-EE4F-8933434BBCCF}"/>
              </a:ext>
            </a:extLst>
          </p:cNvPr>
          <p:cNvCxnSpPr>
            <a:stCxn id="5" idx="1"/>
            <a:endCxn id="148" idx="6"/>
          </p:cNvCxnSpPr>
          <p:nvPr/>
        </p:nvCxnSpPr>
        <p:spPr>
          <a:xfrm flipH="1">
            <a:off x="1376012" y="1349187"/>
            <a:ext cx="237638" cy="222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1384CB4E-61EF-0F84-D3F7-65C869A8500F}"/>
              </a:ext>
            </a:extLst>
          </p:cNvPr>
          <p:cNvCxnSpPr>
            <a:stCxn id="5" idx="1"/>
            <a:endCxn id="147" idx="6"/>
          </p:cNvCxnSpPr>
          <p:nvPr/>
        </p:nvCxnSpPr>
        <p:spPr>
          <a:xfrm flipH="1" flipV="1">
            <a:off x="1260857" y="1218036"/>
            <a:ext cx="352793" cy="131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Elipse 156">
            <a:extLst>
              <a:ext uri="{FF2B5EF4-FFF2-40B4-BE49-F238E27FC236}">
                <a16:creationId xmlns:a16="http://schemas.microsoft.com/office/drawing/2014/main" id="{6860A275-75F7-2912-368B-A5F55D967A5C}"/>
              </a:ext>
            </a:extLst>
          </p:cNvPr>
          <p:cNvSpPr/>
          <p:nvPr/>
        </p:nvSpPr>
        <p:spPr>
          <a:xfrm>
            <a:off x="8701183" y="1823221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fecha</a:t>
            </a:r>
            <a:endParaRPr lang="es-ES" dirty="0"/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84C75A72-FD17-CA59-5086-E73E4DBF1982}"/>
              </a:ext>
            </a:extLst>
          </p:cNvPr>
          <p:cNvSpPr/>
          <p:nvPr/>
        </p:nvSpPr>
        <p:spPr>
          <a:xfrm>
            <a:off x="9716056" y="1827914"/>
            <a:ext cx="843031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59" name="Elipse 158">
            <a:extLst>
              <a:ext uri="{FF2B5EF4-FFF2-40B4-BE49-F238E27FC236}">
                <a16:creationId xmlns:a16="http://schemas.microsoft.com/office/drawing/2014/main" id="{E4410FD1-F25E-E3D3-DD41-EEA56EC36A20}"/>
              </a:ext>
            </a:extLst>
          </p:cNvPr>
          <p:cNvSpPr/>
          <p:nvPr/>
        </p:nvSpPr>
        <p:spPr>
          <a:xfrm>
            <a:off x="10061582" y="1228522"/>
            <a:ext cx="1007589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idTarjetaVisita</a:t>
            </a:r>
            <a:endParaRPr lang="es-ES" u="sng" dirty="0"/>
          </a:p>
        </p:txBody>
      </p: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52F0A1BC-E472-8BAA-9CB2-682130904C41}"/>
              </a:ext>
            </a:extLst>
          </p:cNvPr>
          <p:cNvCxnSpPr>
            <a:stCxn id="7" idx="3"/>
            <a:endCxn id="159" idx="2"/>
          </p:cNvCxnSpPr>
          <p:nvPr/>
        </p:nvCxnSpPr>
        <p:spPr>
          <a:xfrm flipV="1">
            <a:off x="9899276" y="1427428"/>
            <a:ext cx="162306" cy="19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ector recto 162">
            <a:extLst>
              <a:ext uri="{FF2B5EF4-FFF2-40B4-BE49-F238E27FC236}">
                <a16:creationId xmlns:a16="http://schemas.microsoft.com/office/drawing/2014/main" id="{599F389D-F5D6-507F-2998-D1ED49B448C3}"/>
              </a:ext>
            </a:extLst>
          </p:cNvPr>
          <p:cNvCxnSpPr>
            <a:stCxn id="7" idx="2"/>
            <a:endCxn id="157" idx="0"/>
          </p:cNvCxnSpPr>
          <p:nvPr/>
        </p:nvCxnSpPr>
        <p:spPr>
          <a:xfrm flipH="1">
            <a:off x="9135970" y="1623732"/>
            <a:ext cx="28200" cy="199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989A1F85-1627-049B-5B32-DDC0B6536323}"/>
              </a:ext>
            </a:extLst>
          </p:cNvPr>
          <p:cNvCxnSpPr>
            <a:stCxn id="7" idx="3"/>
            <a:endCxn id="158" idx="0"/>
          </p:cNvCxnSpPr>
          <p:nvPr/>
        </p:nvCxnSpPr>
        <p:spPr>
          <a:xfrm>
            <a:off x="9899276" y="1446680"/>
            <a:ext cx="238296" cy="381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Elipse 171">
            <a:extLst>
              <a:ext uri="{FF2B5EF4-FFF2-40B4-BE49-F238E27FC236}">
                <a16:creationId xmlns:a16="http://schemas.microsoft.com/office/drawing/2014/main" id="{CC838151-606D-F512-FB8C-A6EC08846187}"/>
              </a:ext>
            </a:extLst>
          </p:cNvPr>
          <p:cNvSpPr/>
          <p:nvPr/>
        </p:nvSpPr>
        <p:spPr>
          <a:xfrm>
            <a:off x="6834036" y="1224537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paterno</a:t>
            </a:r>
            <a:endParaRPr lang="es-ES" dirty="0"/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46375188-3B3A-B8C1-E378-AAE52B5B74A2}"/>
              </a:ext>
            </a:extLst>
          </p:cNvPr>
          <p:cNvSpPr/>
          <p:nvPr/>
        </p:nvSpPr>
        <p:spPr>
          <a:xfrm>
            <a:off x="6340289" y="510611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1C2E7343-9E61-F9CC-365A-6BE3C8EA245B}"/>
              </a:ext>
            </a:extLst>
          </p:cNvPr>
          <p:cNvSpPr/>
          <p:nvPr/>
        </p:nvSpPr>
        <p:spPr>
          <a:xfrm>
            <a:off x="7280851" y="781295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materno</a:t>
            </a:r>
            <a:endParaRPr lang="es-ES" dirty="0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AFE27FC6-04D5-9F41-DD2F-3EC56CF25DE8}"/>
              </a:ext>
            </a:extLst>
          </p:cNvPr>
          <p:cNvSpPr/>
          <p:nvPr/>
        </p:nvSpPr>
        <p:spPr>
          <a:xfrm>
            <a:off x="7438465" y="341655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8293C956-201F-A439-D8E8-1EBB1866A945}"/>
              </a:ext>
            </a:extLst>
          </p:cNvPr>
          <p:cNvCxnSpPr>
            <a:stCxn id="173" idx="4"/>
            <a:endCxn id="172" idx="1"/>
          </p:cNvCxnSpPr>
          <p:nvPr/>
        </p:nvCxnSpPr>
        <p:spPr>
          <a:xfrm>
            <a:off x="6789970" y="787609"/>
            <a:ext cx="184538" cy="496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ector recto 178">
            <a:extLst>
              <a:ext uri="{FF2B5EF4-FFF2-40B4-BE49-F238E27FC236}">
                <a16:creationId xmlns:a16="http://schemas.microsoft.com/office/drawing/2014/main" id="{2192E9E3-07D9-51E8-82C7-9787E8BE63A7}"/>
              </a:ext>
            </a:extLst>
          </p:cNvPr>
          <p:cNvCxnSpPr>
            <a:stCxn id="173" idx="6"/>
            <a:endCxn id="174" idx="2"/>
          </p:cNvCxnSpPr>
          <p:nvPr/>
        </p:nvCxnSpPr>
        <p:spPr>
          <a:xfrm>
            <a:off x="7239651" y="649110"/>
            <a:ext cx="41200" cy="33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 recto 180">
            <a:extLst>
              <a:ext uri="{FF2B5EF4-FFF2-40B4-BE49-F238E27FC236}">
                <a16:creationId xmlns:a16="http://schemas.microsoft.com/office/drawing/2014/main" id="{7B45304A-3DB6-1C46-E834-C540DE2FE6C3}"/>
              </a:ext>
            </a:extLst>
          </p:cNvPr>
          <p:cNvCxnSpPr>
            <a:stCxn id="173" idx="7"/>
            <a:endCxn id="175" idx="2"/>
          </p:cNvCxnSpPr>
          <p:nvPr/>
        </p:nvCxnSpPr>
        <p:spPr>
          <a:xfrm flipV="1">
            <a:off x="7107942" y="540561"/>
            <a:ext cx="330523" cy="10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cto 182">
            <a:extLst>
              <a:ext uri="{FF2B5EF4-FFF2-40B4-BE49-F238E27FC236}">
                <a16:creationId xmlns:a16="http://schemas.microsoft.com/office/drawing/2014/main" id="{5AFF9C4D-6655-0F3D-2592-5FB59310AE10}"/>
              </a:ext>
            </a:extLst>
          </p:cNvPr>
          <p:cNvCxnSpPr>
            <a:stCxn id="173" idx="2"/>
            <a:endCxn id="4" idx="3"/>
          </p:cNvCxnSpPr>
          <p:nvPr/>
        </p:nvCxnSpPr>
        <p:spPr>
          <a:xfrm flipH="1">
            <a:off x="6203576" y="649110"/>
            <a:ext cx="136713" cy="9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Elipse 183">
            <a:extLst>
              <a:ext uri="{FF2B5EF4-FFF2-40B4-BE49-F238E27FC236}">
                <a16:creationId xmlns:a16="http://schemas.microsoft.com/office/drawing/2014/main" id="{F5C24829-0042-6A9D-2001-B8DAFC456C34}"/>
              </a:ext>
            </a:extLst>
          </p:cNvPr>
          <p:cNvSpPr/>
          <p:nvPr/>
        </p:nvSpPr>
        <p:spPr>
          <a:xfrm>
            <a:off x="4320994" y="93111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cxnSp>
        <p:nvCxnSpPr>
          <p:cNvPr id="187" name="Conector recto 186">
            <a:extLst>
              <a:ext uri="{FF2B5EF4-FFF2-40B4-BE49-F238E27FC236}">
                <a16:creationId xmlns:a16="http://schemas.microsoft.com/office/drawing/2014/main" id="{6CA7756C-D030-0828-A76E-0110A05BAEED}"/>
              </a:ext>
            </a:extLst>
          </p:cNvPr>
          <p:cNvCxnSpPr>
            <a:endCxn id="184" idx="4"/>
          </p:cNvCxnSpPr>
          <p:nvPr/>
        </p:nvCxnSpPr>
        <p:spPr>
          <a:xfrm flipH="1" flipV="1">
            <a:off x="4755781" y="490922"/>
            <a:ext cx="245620" cy="162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Elipse 187">
            <a:extLst>
              <a:ext uri="{FF2B5EF4-FFF2-40B4-BE49-F238E27FC236}">
                <a16:creationId xmlns:a16="http://schemas.microsoft.com/office/drawing/2014/main" id="{6522F4B6-8798-D07E-8F8A-DDCC34485931}"/>
              </a:ext>
            </a:extLst>
          </p:cNvPr>
          <p:cNvSpPr/>
          <p:nvPr/>
        </p:nvSpPr>
        <p:spPr>
          <a:xfrm>
            <a:off x="4696214" y="1122171"/>
            <a:ext cx="562627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rfc</a:t>
            </a:r>
            <a:endParaRPr lang="es-ES" dirty="0"/>
          </a:p>
        </p:txBody>
      </p:sp>
      <p:cxnSp>
        <p:nvCxnSpPr>
          <p:cNvPr id="192" name="Conector recto 191">
            <a:extLst>
              <a:ext uri="{FF2B5EF4-FFF2-40B4-BE49-F238E27FC236}">
                <a16:creationId xmlns:a16="http://schemas.microsoft.com/office/drawing/2014/main" id="{158DE630-95F6-9B3B-C04D-37F7D48AE3AB}"/>
              </a:ext>
            </a:extLst>
          </p:cNvPr>
          <p:cNvCxnSpPr>
            <a:endCxn id="188" idx="0"/>
          </p:cNvCxnSpPr>
          <p:nvPr/>
        </p:nvCxnSpPr>
        <p:spPr>
          <a:xfrm flipH="1">
            <a:off x="4977528" y="1014249"/>
            <a:ext cx="44430" cy="107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Elipse 192">
            <a:extLst>
              <a:ext uri="{FF2B5EF4-FFF2-40B4-BE49-F238E27FC236}">
                <a16:creationId xmlns:a16="http://schemas.microsoft.com/office/drawing/2014/main" id="{F9117FF7-C75E-7642-9BC4-1CB114780610}"/>
              </a:ext>
            </a:extLst>
          </p:cNvPr>
          <p:cNvSpPr/>
          <p:nvPr/>
        </p:nvSpPr>
        <p:spPr>
          <a:xfrm>
            <a:off x="3916377" y="1743674"/>
            <a:ext cx="1607115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fechaNacimiento</a:t>
            </a:r>
            <a:endParaRPr lang="es-ES" dirty="0"/>
          </a:p>
        </p:txBody>
      </p:sp>
      <p:cxnSp>
        <p:nvCxnSpPr>
          <p:cNvPr id="195" name="Conector recto 194">
            <a:extLst>
              <a:ext uri="{FF2B5EF4-FFF2-40B4-BE49-F238E27FC236}">
                <a16:creationId xmlns:a16="http://schemas.microsoft.com/office/drawing/2014/main" id="{FF0729BC-57DB-01AD-41B6-03C7EB7C0215}"/>
              </a:ext>
            </a:extLst>
          </p:cNvPr>
          <p:cNvCxnSpPr>
            <a:endCxn id="193" idx="7"/>
          </p:cNvCxnSpPr>
          <p:nvPr/>
        </p:nvCxnSpPr>
        <p:spPr>
          <a:xfrm flipH="1">
            <a:off x="5288135" y="1005496"/>
            <a:ext cx="110860" cy="79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Elipse 195">
            <a:extLst>
              <a:ext uri="{FF2B5EF4-FFF2-40B4-BE49-F238E27FC236}">
                <a16:creationId xmlns:a16="http://schemas.microsoft.com/office/drawing/2014/main" id="{2FF79DF5-B85D-41AC-EC46-02F6859AA738}"/>
              </a:ext>
            </a:extLst>
          </p:cNvPr>
          <p:cNvSpPr/>
          <p:nvPr/>
        </p:nvSpPr>
        <p:spPr>
          <a:xfrm>
            <a:off x="5659360" y="1924609"/>
            <a:ext cx="1088432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idPaciente</a:t>
            </a:r>
            <a:endParaRPr lang="es-ES" u="sng" dirty="0"/>
          </a:p>
        </p:txBody>
      </p:sp>
      <p:sp>
        <p:nvSpPr>
          <p:cNvPr id="197" name="Elipse 196">
            <a:extLst>
              <a:ext uri="{FF2B5EF4-FFF2-40B4-BE49-F238E27FC236}">
                <a16:creationId xmlns:a16="http://schemas.microsoft.com/office/drawing/2014/main" id="{70D24EE5-00D7-737B-BA83-F04C3EFA5F47}"/>
              </a:ext>
            </a:extLst>
          </p:cNvPr>
          <p:cNvSpPr/>
          <p:nvPr/>
        </p:nvSpPr>
        <p:spPr>
          <a:xfrm>
            <a:off x="6215296" y="1394102"/>
            <a:ext cx="582462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nss</a:t>
            </a:r>
            <a:endParaRPr lang="es-ES" dirty="0"/>
          </a:p>
        </p:txBody>
      </p:sp>
      <p:cxnSp>
        <p:nvCxnSpPr>
          <p:cNvPr id="200" name="Conector recto 199">
            <a:extLst>
              <a:ext uri="{FF2B5EF4-FFF2-40B4-BE49-F238E27FC236}">
                <a16:creationId xmlns:a16="http://schemas.microsoft.com/office/drawing/2014/main" id="{A381ECD1-539F-8DB9-E166-055965890008}"/>
              </a:ext>
            </a:extLst>
          </p:cNvPr>
          <p:cNvCxnSpPr>
            <a:endCxn id="196" idx="1"/>
          </p:cNvCxnSpPr>
          <p:nvPr/>
        </p:nvCxnSpPr>
        <p:spPr>
          <a:xfrm>
            <a:off x="5811370" y="1005496"/>
            <a:ext cx="7387" cy="977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Conector recto 201">
            <a:extLst>
              <a:ext uri="{FF2B5EF4-FFF2-40B4-BE49-F238E27FC236}">
                <a16:creationId xmlns:a16="http://schemas.microsoft.com/office/drawing/2014/main" id="{286FEEFB-5E62-65F0-40BD-4A62101B0D3B}"/>
              </a:ext>
            </a:extLst>
          </p:cNvPr>
          <p:cNvCxnSpPr>
            <a:endCxn id="197" idx="0"/>
          </p:cNvCxnSpPr>
          <p:nvPr/>
        </p:nvCxnSpPr>
        <p:spPr>
          <a:xfrm>
            <a:off x="6154147" y="955048"/>
            <a:ext cx="352380" cy="439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8E7C498A-6BF1-30CE-0AC1-1916E9D2C5EC}"/>
              </a:ext>
            </a:extLst>
          </p:cNvPr>
          <p:cNvSpPr txBox="1"/>
          <p:nvPr/>
        </p:nvSpPr>
        <p:spPr>
          <a:xfrm>
            <a:off x="8394926" y="281772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D6F2A1F-29DF-EB96-FFA2-AEAE8A733908}"/>
              </a:ext>
            </a:extLst>
          </p:cNvPr>
          <p:cNvSpPr txBox="1"/>
          <p:nvPr/>
        </p:nvSpPr>
        <p:spPr>
          <a:xfrm>
            <a:off x="8976407" y="298716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154B720-2BFD-BCC5-467D-A3763EA867D4}"/>
              </a:ext>
            </a:extLst>
          </p:cNvPr>
          <p:cNvSpPr txBox="1"/>
          <p:nvPr/>
        </p:nvSpPr>
        <p:spPr>
          <a:xfrm>
            <a:off x="8491256" y="486178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38E7769-CD9A-B5B7-F561-44F3C7EB7D1C}"/>
              </a:ext>
            </a:extLst>
          </p:cNvPr>
          <p:cNvSpPr txBox="1"/>
          <p:nvPr/>
        </p:nvSpPr>
        <p:spPr>
          <a:xfrm>
            <a:off x="10568810" y="466373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8FEC2CE-3D7A-6584-FACA-14075FC69A8E}"/>
              </a:ext>
            </a:extLst>
          </p:cNvPr>
          <p:cNvSpPr txBox="1"/>
          <p:nvPr/>
        </p:nvSpPr>
        <p:spPr>
          <a:xfrm>
            <a:off x="5594285" y="47917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164E251-6A7E-FF86-E40B-B6E8A5061BCA}"/>
              </a:ext>
            </a:extLst>
          </p:cNvPr>
          <p:cNvSpPr txBox="1"/>
          <p:nvPr/>
        </p:nvSpPr>
        <p:spPr>
          <a:xfrm>
            <a:off x="5910878" y="53568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3B98185-70A3-085A-6D5C-E49A44FFA502}"/>
              </a:ext>
            </a:extLst>
          </p:cNvPr>
          <p:cNvSpPr txBox="1"/>
          <p:nvPr/>
        </p:nvSpPr>
        <p:spPr>
          <a:xfrm>
            <a:off x="2215787" y="149154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32A757B-6AFB-EE68-E57C-E07B5FA9E8FC}"/>
              </a:ext>
            </a:extLst>
          </p:cNvPr>
          <p:cNvSpPr txBox="1"/>
          <p:nvPr/>
        </p:nvSpPr>
        <p:spPr>
          <a:xfrm>
            <a:off x="4672575" y="49528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A6D8CF1-6CA1-C51F-04C0-FF76A1D12687}"/>
              </a:ext>
            </a:extLst>
          </p:cNvPr>
          <p:cNvSpPr txBox="1"/>
          <p:nvPr/>
        </p:nvSpPr>
        <p:spPr>
          <a:xfrm>
            <a:off x="2771822" y="101464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m</a:t>
            </a:r>
            <a:endParaRPr lang="es-ES" sz="20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10CAF4B-F39B-D5C2-715A-9BDA4D088D6F}"/>
              </a:ext>
            </a:extLst>
          </p:cNvPr>
          <p:cNvSpPr txBox="1"/>
          <p:nvPr/>
        </p:nvSpPr>
        <p:spPr>
          <a:xfrm>
            <a:off x="2199184" y="289812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9F9CED1-C1B5-23E9-27DE-296E9016D5DF}"/>
              </a:ext>
            </a:extLst>
          </p:cNvPr>
          <p:cNvSpPr txBox="1"/>
          <p:nvPr/>
        </p:nvSpPr>
        <p:spPr>
          <a:xfrm>
            <a:off x="5117506" y="3181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E3F40E8-983F-3EE3-3DBF-33756A0C453D}"/>
              </a:ext>
            </a:extLst>
          </p:cNvPr>
          <p:cNvSpPr txBox="1"/>
          <p:nvPr/>
        </p:nvSpPr>
        <p:spPr>
          <a:xfrm>
            <a:off x="5540091" y="399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D593F00-865C-6533-E4CC-27417A19BA1C}"/>
              </a:ext>
            </a:extLst>
          </p:cNvPr>
          <p:cNvSpPr txBox="1"/>
          <p:nvPr/>
        </p:nvSpPr>
        <p:spPr>
          <a:xfrm>
            <a:off x="5522473" y="9703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77440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3957850" y="440086"/>
            <a:ext cx="284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Crtl. hospitalización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1219408" y="1436798"/>
            <a:ext cx="10730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Cama (</a:t>
            </a:r>
            <a:r>
              <a:rPr lang="es-MX" sz="2000" b="1" u="sng" dirty="0"/>
              <a:t>idCama</a:t>
            </a:r>
            <a:r>
              <a:rPr lang="es-MX" sz="2000" dirty="0"/>
              <a:t>, numero, estatus, </a:t>
            </a:r>
            <a:r>
              <a:rPr lang="es-MX" sz="2000" u="sng" dirty="0"/>
              <a:t>idPlanta</a:t>
            </a:r>
            <a:r>
              <a:rPr lang="es-MX" sz="2000" dirty="0"/>
              <a:t>)</a:t>
            </a:r>
          </a:p>
          <a:p>
            <a:r>
              <a:rPr lang="es-ES" sz="2000" dirty="0"/>
              <a:t>Diagnostico (</a:t>
            </a:r>
            <a:r>
              <a:rPr lang="es-ES" sz="2000" b="1" u="sng" dirty="0"/>
              <a:t>idDiagnostico</a:t>
            </a:r>
            <a:r>
              <a:rPr lang="es-ES" sz="2000" dirty="0"/>
              <a:t>, descripción, codigo, estatus, </a:t>
            </a:r>
            <a:r>
              <a:rPr lang="es-ES" sz="2000" u="sng" dirty="0"/>
              <a:t>idMedico</a:t>
            </a:r>
            <a:r>
              <a:rPr lang="es-ES" sz="2000" dirty="0"/>
              <a:t>, </a:t>
            </a:r>
            <a:r>
              <a:rPr lang="es-ES" sz="2000" u="sng" dirty="0"/>
              <a:t>idPaciente</a:t>
            </a:r>
            <a:r>
              <a:rPr lang="es-ES" sz="2000" dirty="0"/>
              <a:t>, fecha)</a:t>
            </a:r>
          </a:p>
          <a:p>
            <a:r>
              <a:rPr lang="es-ES" sz="2000" dirty="0"/>
              <a:t>Medico (</a:t>
            </a:r>
            <a:r>
              <a:rPr lang="es-ES" sz="2000" b="1" u="sng" dirty="0"/>
              <a:t>idMedico</a:t>
            </a:r>
            <a:r>
              <a:rPr lang="es-ES" sz="2000" dirty="0"/>
              <a:t>, </a:t>
            </a:r>
            <a:r>
              <a:rPr lang="es-MX" sz="2000" dirty="0"/>
              <a:t>nombre , apellido paterno, apellido materno, numero ficha, estatus</a:t>
            </a:r>
            <a:r>
              <a:rPr lang="es-ES" sz="2000" dirty="0"/>
              <a:t>)</a:t>
            </a:r>
          </a:p>
          <a:p>
            <a:r>
              <a:rPr lang="es-ES" sz="2000" dirty="0"/>
              <a:t>Paciente (</a:t>
            </a:r>
            <a:r>
              <a:rPr lang="es-ES" sz="2000" b="1" u="sng" dirty="0"/>
              <a:t>idPaciente</a:t>
            </a:r>
            <a:r>
              <a:rPr lang="es-ES" sz="2000" dirty="0"/>
              <a:t>, nombre, apellido paterno, apellido materno, estatus, rfc, nss, fecha nacimiento)</a:t>
            </a:r>
          </a:p>
          <a:p>
            <a:r>
              <a:rPr lang="es-ES" sz="2000" dirty="0"/>
              <a:t>Planta (</a:t>
            </a:r>
            <a:r>
              <a:rPr lang="es-ES" sz="2000" b="1" u="sng" dirty="0"/>
              <a:t>idPlanta</a:t>
            </a:r>
            <a:r>
              <a:rPr lang="es-ES" sz="2000" dirty="0"/>
              <a:t>, estatus, numeroPlanta, nombre, numeroCama)</a:t>
            </a:r>
          </a:p>
          <a:p>
            <a:r>
              <a:rPr lang="es-ES" sz="2000" dirty="0"/>
              <a:t>TarjetaVisita (</a:t>
            </a:r>
            <a:r>
              <a:rPr lang="es-ES" sz="2000" b="1" u="sng" dirty="0"/>
              <a:t>idTarjetaVisita</a:t>
            </a:r>
            <a:r>
              <a:rPr lang="es-ES" sz="2000" dirty="0"/>
              <a:t>, fecha inicio, fecha final, estatus, </a:t>
            </a:r>
            <a:r>
              <a:rPr lang="es-ES" sz="2000" u="sng" dirty="0"/>
              <a:t>idPaciente</a:t>
            </a:r>
            <a:r>
              <a:rPr lang="es-ES" sz="2000" dirty="0"/>
              <a:t>)</a:t>
            </a:r>
          </a:p>
          <a:p>
            <a:r>
              <a:rPr lang="es-ES" sz="2000" dirty="0"/>
              <a:t>Visita (</a:t>
            </a:r>
            <a:r>
              <a:rPr lang="es-ES" sz="2000" b="1" u="sng" dirty="0"/>
              <a:t>idVisita</a:t>
            </a:r>
            <a:r>
              <a:rPr lang="es-ES" sz="2000" dirty="0"/>
              <a:t>, estatus, fecha, </a:t>
            </a:r>
            <a:r>
              <a:rPr lang="es-ES" sz="2000" u="sng" dirty="0"/>
              <a:t>idPaciente</a:t>
            </a:r>
            <a:r>
              <a:rPr lang="es-ES" sz="2000" dirty="0"/>
              <a:t>, </a:t>
            </a:r>
            <a:r>
              <a:rPr lang="es-ES" sz="2000" u="sng" dirty="0"/>
              <a:t>idMedico)</a:t>
            </a:r>
          </a:p>
          <a:p>
            <a:r>
              <a:rPr lang="es-ES" sz="2000" dirty="0"/>
              <a:t>CamaPaciente (</a:t>
            </a:r>
            <a:r>
              <a:rPr lang="es-ES" sz="2000" b="1" u="sng" dirty="0"/>
              <a:t>idCamaPaciente</a:t>
            </a:r>
            <a:r>
              <a:rPr lang="es-ES" sz="2000" dirty="0"/>
              <a:t>, </a:t>
            </a:r>
            <a:r>
              <a:rPr lang="es-ES" sz="2000" u="sng" dirty="0"/>
              <a:t>idCama</a:t>
            </a:r>
            <a:r>
              <a:rPr lang="es-ES" sz="2000" dirty="0"/>
              <a:t>, </a:t>
            </a:r>
            <a:r>
              <a:rPr lang="es-ES" sz="2000" u="sng" dirty="0"/>
              <a:t>idPaciente</a:t>
            </a:r>
            <a:r>
              <a:rPr lang="es-ES" sz="2000" dirty="0"/>
              <a:t>, fecha, estatus)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836197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9F6819F-111B-E636-1728-BFCCBC0B857C}"/>
              </a:ext>
            </a:extLst>
          </p:cNvPr>
          <p:cNvSpPr/>
          <p:nvPr/>
        </p:nvSpPr>
        <p:spPr>
          <a:xfrm>
            <a:off x="8451477" y="2911287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Municipio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45D2B68-2C0C-9419-7E09-84C01AD5A57C}"/>
              </a:ext>
            </a:extLst>
          </p:cNvPr>
          <p:cNvSpPr/>
          <p:nvPr/>
        </p:nvSpPr>
        <p:spPr>
          <a:xfrm>
            <a:off x="1945344" y="2812675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Vivienda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D8C008A-9A3F-235A-01F3-00A124ACCBE9}"/>
              </a:ext>
            </a:extLst>
          </p:cNvPr>
          <p:cNvSpPr/>
          <p:nvPr/>
        </p:nvSpPr>
        <p:spPr>
          <a:xfrm>
            <a:off x="5497606" y="638735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Persona</a:t>
            </a:r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0D94B78-C08C-3006-CEB4-0A16C7CACDA1}"/>
              </a:ext>
            </a:extLst>
          </p:cNvPr>
          <p:cNvCxnSpPr/>
          <p:nvPr/>
        </p:nvCxnSpPr>
        <p:spPr>
          <a:xfrm flipV="1">
            <a:off x="6382871" y="116541"/>
            <a:ext cx="0" cy="522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16657EB-4004-3C01-1116-0583ABE92665}"/>
              </a:ext>
            </a:extLst>
          </p:cNvPr>
          <p:cNvCxnSpPr/>
          <p:nvPr/>
        </p:nvCxnSpPr>
        <p:spPr>
          <a:xfrm>
            <a:off x="6373906" y="116541"/>
            <a:ext cx="320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167918F-05B6-0DC5-869F-9436BAA191B5}"/>
              </a:ext>
            </a:extLst>
          </p:cNvPr>
          <p:cNvCxnSpPr/>
          <p:nvPr/>
        </p:nvCxnSpPr>
        <p:spPr>
          <a:xfrm>
            <a:off x="6694393" y="116541"/>
            <a:ext cx="0" cy="522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080C4F4-66BA-5A7C-C257-D44E22CD3072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543737" y="815787"/>
            <a:ext cx="295386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B289C35-549A-2B13-3E9D-5C7DED829549}"/>
              </a:ext>
            </a:extLst>
          </p:cNvPr>
          <p:cNvCxnSpPr/>
          <p:nvPr/>
        </p:nvCxnSpPr>
        <p:spPr>
          <a:xfrm>
            <a:off x="2543737" y="815787"/>
            <a:ext cx="0" cy="699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mbo 17">
            <a:extLst>
              <a:ext uri="{FF2B5EF4-FFF2-40B4-BE49-F238E27FC236}">
                <a16:creationId xmlns:a16="http://schemas.microsoft.com/office/drawing/2014/main" id="{24E2BCEB-3C3F-0D65-A96C-4DEBF84E8FBC}"/>
              </a:ext>
            </a:extLst>
          </p:cNvPr>
          <p:cNvSpPr/>
          <p:nvPr/>
        </p:nvSpPr>
        <p:spPr>
          <a:xfrm>
            <a:off x="2398061" y="1515033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ACF5E86-4BAC-942E-6240-BF4ADA274B93}"/>
              </a:ext>
            </a:extLst>
          </p:cNvPr>
          <p:cNvCxnSpPr>
            <a:stCxn id="18" idx="2"/>
            <a:endCxn id="5" idx="0"/>
          </p:cNvCxnSpPr>
          <p:nvPr/>
        </p:nvCxnSpPr>
        <p:spPr>
          <a:xfrm>
            <a:off x="2543737" y="1833280"/>
            <a:ext cx="1" cy="979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CFB39E9-5986-8DB7-4FB8-197B1B76DD9D}"/>
              </a:ext>
            </a:extLst>
          </p:cNvPr>
          <p:cNvSpPr txBox="1"/>
          <p:nvPr/>
        </p:nvSpPr>
        <p:spPr>
          <a:xfrm>
            <a:off x="2543737" y="1694780"/>
            <a:ext cx="88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Propietario</a:t>
            </a:r>
            <a:endParaRPr lang="es-ES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F8843631-4CC1-2C7E-64C4-371F8DCBD071}"/>
              </a:ext>
            </a:extLst>
          </p:cNvPr>
          <p:cNvCxnSpPr>
            <a:stCxn id="6" idx="2"/>
          </p:cNvCxnSpPr>
          <p:nvPr/>
        </p:nvCxnSpPr>
        <p:spPr>
          <a:xfrm flipH="1">
            <a:off x="6095999" y="992840"/>
            <a:ext cx="1" cy="1819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0010C9D-2931-4AF8-9F60-2BA5D0CDB478}"/>
              </a:ext>
            </a:extLst>
          </p:cNvPr>
          <p:cNvCxnSpPr/>
          <p:nvPr/>
        </p:nvCxnSpPr>
        <p:spPr>
          <a:xfrm flipH="1">
            <a:off x="5262282" y="2812675"/>
            <a:ext cx="8337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mbo 25">
            <a:extLst>
              <a:ext uri="{FF2B5EF4-FFF2-40B4-BE49-F238E27FC236}">
                <a16:creationId xmlns:a16="http://schemas.microsoft.com/office/drawing/2014/main" id="{169DEB04-0655-627D-42AA-40702BBCAD03}"/>
              </a:ext>
            </a:extLst>
          </p:cNvPr>
          <p:cNvSpPr/>
          <p:nvPr/>
        </p:nvSpPr>
        <p:spPr>
          <a:xfrm>
            <a:off x="4970929" y="2671480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05907D1-94B7-4E0F-5289-16238699D12D}"/>
              </a:ext>
            </a:extLst>
          </p:cNvPr>
          <p:cNvSpPr txBox="1"/>
          <p:nvPr/>
        </p:nvSpPr>
        <p:spPr>
          <a:xfrm>
            <a:off x="5154888" y="2866458"/>
            <a:ext cx="577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habita</a:t>
            </a:r>
            <a:endParaRPr lang="es-ES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5E94DCDC-8A33-2AAE-471B-82E09B1A541C}"/>
              </a:ext>
            </a:extLst>
          </p:cNvPr>
          <p:cNvCxnSpPr>
            <a:stCxn id="26" idx="1"/>
          </p:cNvCxnSpPr>
          <p:nvPr/>
        </p:nvCxnSpPr>
        <p:spPr>
          <a:xfrm flipH="1">
            <a:off x="3142131" y="2830604"/>
            <a:ext cx="1828798" cy="17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A86EAB7A-9C34-CFC6-0F8E-57A06ABE5744}"/>
              </a:ext>
            </a:extLst>
          </p:cNvPr>
          <p:cNvCxnSpPr>
            <a:stCxn id="5" idx="2"/>
          </p:cNvCxnSpPr>
          <p:nvPr/>
        </p:nvCxnSpPr>
        <p:spPr>
          <a:xfrm flipH="1">
            <a:off x="2543737" y="3166780"/>
            <a:ext cx="1" cy="1369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AE60036-D43F-2386-BC53-D7401DAE4303}"/>
              </a:ext>
            </a:extLst>
          </p:cNvPr>
          <p:cNvCxnSpPr/>
          <p:nvPr/>
        </p:nvCxnSpPr>
        <p:spPr>
          <a:xfrm>
            <a:off x="2543736" y="4536141"/>
            <a:ext cx="65061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mbo 33">
            <a:extLst>
              <a:ext uri="{FF2B5EF4-FFF2-40B4-BE49-F238E27FC236}">
                <a16:creationId xmlns:a16="http://schemas.microsoft.com/office/drawing/2014/main" id="{27C94C22-994E-776A-6582-F1589C4AE270}"/>
              </a:ext>
            </a:extLst>
          </p:cNvPr>
          <p:cNvSpPr/>
          <p:nvPr/>
        </p:nvSpPr>
        <p:spPr>
          <a:xfrm>
            <a:off x="8912038" y="4217894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CD727D38-BF0F-0DD9-BC38-7EFD11B47BB6}"/>
              </a:ext>
            </a:extLst>
          </p:cNvPr>
          <p:cNvCxnSpPr>
            <a:stCxn id="4" idx="2"/>
            <a:endCxn id="34" idx="0"/>
          </p:cNvCxnSpPr>
          <p:nvPr/>
        </p:nvCxnSpPr>
        <p:spPr>
          <a:xfrm>
            <a:off x="9049871" y="3265392"/>
            <a:ext cx="7843" cy="952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329EDBD-CF9E-D9C9-44D3-B86E413E98A1}"/>
              </a:ext>
            </a:extLst>
          </p:cNvPr>
          <p:cNvSpPr txBox="1"/>
          <p:nvPr/>
        </p:nvSpPr>
        <p:spPr>
          <a:xfrm>
            <a:off x="9057714" y="4433499"/>
            <a:ext cx="44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esta</a:t>
            </a:r>
            <a:endParaRPr lang="es-ES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B77A8277-A093-0899-1F44-B02FD07B6C12}"/>
              </a:ext>
            </a:extLst>
          </p:cNvPr>
          <p:cNvSpPr/>
          <p:nvPr/>
        </p:nvSpPr>
        <p:spPr>
          <a:xfrm>
            <a:off x="3329491" y="983813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paterno</a:t>
            </a:r>
            <a:endParaRPr lang="es-ES" dirty="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12A74E4-F33A-E800-2567-4D0DD0C2AB44}"/>
              </a:ext>
            </a:extLst>
          </p:cNvPr>
          <p:cNvSpPr/>
          <p:nvPr/>
        </p:nvSpPr>
        <p:spPr>
          <a:xfrm>
            <a:off x="4437801" y="962436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B853B8CE-65C1-45D7-32D3-BD0A8586CA6D}"/>
              </a:ext>
            </a:extLst>
          </p:cNvPr>
          <p:cNvSpPr/>
          <p:nvPr/>
        </p:nvSpPr>
        <p:spPr>
          <a:xfrm>
            <a:off x="3779439" y="1426350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materno</a:t>
            </a:r>
            <a:endParaRPr lang="es-ES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D296D62-E781-ECCA-3CD6-0696392005FC}"/>
              </a:ext>
            </a:extLst>
          </p:cNvPr>
          <p:cNvSpPr/>
          <p:nvPr/>
        </p:nvSpPr>
        <p:spPr>
          <a:xfrm>
            <a:off x="4837606" y="1425937"/>
            <a:ext cx="959197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C166A3B1-F302-537E-AB38-EB11988E90E1}"/>
              </a:ext>
            </a:extLst>
          </p:cNvPr>
          <p:cNvCxnSpPr>
            <a:stCxn id="6" idx="1"/>
            <a:endCxn id="43" idx="7"/>
          </p:cNvCxnSpPr>
          <p:nvPr/>
        </p:nvCxnSpPr>
        <p:spPr>
          <a:xfrm flipH="1">
            <a:off x="5205454" y="815788"/>
            <a:ext cx="292152" cy="187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C89A486-D518-3E4A-1B4E-4BB3570F6ACE}"/>
              </a:ext>
            </a:extLst>
          </p:cNvPr>
          <p:cNvCxnSpPr>
            <a:stCxn id="43" idx="2"/>
            <a:endCxn id="42" idx="6"/>
          </p:cNvCxnSpPr>
          <p:nvPr/>
        </p:nvCxnSpPr>
        <p:spPr>
          <a:xfrm flipH="1">
            <a:off x="4288696" y="1100935"/>
            <a:ext cx="149105" cy="85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836542E0-64C2-B2E7-28CC-C3505733D5A7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 flipH="1">
            <a:off x="4259042" y="1239434"/>
            <a:ext cx="628440" cy="186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1DF8E16-197A-174F-CB3A-BA21E248FB52}"/>
              </a:ext>
            </a:extLst>
          </p:cNvPr>
          <p:cNvCxnSpPr>
            <a:stCxn id="43" idx="4"/>
            <a:endCxn id="45" idx="0"/>
          </p:cNvCxnSpPr>
          <p:nvPr/>
        </p:nvCxnSpPr>
        <p:spPr>
          <a:xfrm>
            <a:off x="4887482" y="1239434"/>
            <a:ext cx="429723" cy="18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8D3ADCCA-2302-1D0A-1DAF-9A2EFC199116}"/>
              </a:ext>
            </a:extLst>
          </p:cNvPr>
          <p:cNvSpPr/>
          <p:nvPr/>
        </p:nvSpPr>
        <p:spPr>
          <a:xfrm>
            <a:off x="6301942" y="1108197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E47C8A5A-8F21-B287-5FF5-901F44B7D1A5}"/>
              </a:ext>
            </a:extLst>
          </p:cNvPr>
          <p:cNvSpPr/>
          <p:nvPr/>
        </p:nvSpPr>
        <p:spPr>
          <a:xfrm>
            <a:off x="4268838" y="158425"/>
            <a:ext cx="1174623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idPersona</a:t>
            </a:r>
            <a:endParaRPr lang="es-ES" u="sng" dirty="0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A69D0A6F-960F-6FF5-759F-E009AC7FD9D9}"/>
              </a:ext>
            </a:extLst>
          </p:cNvPr>
          <p:cNvCxnSpPr>
            <a:endCxn id="55" idx="6"/>
          </p:cNvCxnSpPr>
          <p:nvPr/>
        </p:nvCxnSpPr>
        <p:spPr>
          <a:xfrm flipH="1" flipV="1">
            <a:off x="5443461" y="361315"/>
            <a:ext cx="196338" cy="286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60D9FA5-6B17-B20C-7F11-836C0058F180}"/>
              </a:ext>
            </a:extLst>
          </p:cNvPr>
          <p:cNvCxnSpPr>
            <a:endCxn id="54" idx="0"/>
          </p:cNvCxnSpPr>
          <p:nvPr/>
        </p:nvCxnSpPr>
        <p:spPr>
          <a:xfrm>
            <a:off x="6675024" y="1022187"/>
            <a:ext cx="106521" cy="86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2C08827C-80A6-F0EE-B8D2-FE42EBA1DCA8}"/>
              </a:ext>
            </a:extLst>
          </p:cNvPr>
          <p:cNvSpPr/>
          <p:nvPr/>
        </p:nvSpPr>
        <p:spPr>
          <a:xfrm>
            <a:off x="162489" y="3030153"/>
            <a:ext cx="616790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calle</a:t>
            </a:r>
            <a:endParaRPr lang="es-ES" dirty="0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35BBE69B-2FDF-6E46-5CE6-B955096D7F20}"/>
              </a:ext>
            </a:extLst>
          </p:cNvPr>
          <p:cNvSpPr/>
          <p:nvPr/>
        </p:nvSpPr>
        <p:spPr>
          <a:xfrm>
            <a:off x="162489" y="2478913"/>
            <a:ext cx="81791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colonia</a:t>
            </a:r>
            <a:endParaRPr lang="es-ES" dirty="0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4C27CE5C-BF81-1637-F298-417D764862A5}"/>
              </a:ext>
            </a:extLst>
          </p:cNvPr>
          <p:cNvSpPr/>
          <p:nvPr/>
        </p:nvSpPr>
        <p:spPr>
          <a:xfrm>
            <a:off x="1082218" y="3552890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221E6200-EB8E-B125-AB19-61ED079ED5AC}"/>
              </a:ext>
            </a:extLst>
          </p:cNvPr>
          <p:cNvSpPr/>
          <p:nvPr/>
        </p:nvSpPr>
        <p:spPr>
          <a:xfrm>
            <a:off x="65787" y="3472536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Estado</a:t>
            </a:r>
            <a:endParaRPr lang="es-ES" dirty="0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4AFE8B7-0BFE-744C-DAB0-515AB4887E77}"/>
              </a:ext>
            </a:extLst>
          </p:cNvPr>
          <p:cNvSpPr/>
          <p:nvPr/>
        </p:nvSpPr>
        <p:spPr>
          <a:xfrm>
            <a:off x="896348" y="3030153"/>
            <a:ext cx="980079" cy="2891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dirección</a:t>
            </a:r>
            <a:endParaRPr lang="es-ES" dirty="0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FB1EA8AD-ACFA-8699-E5F1-9E0C21373E0E}"/>
              </a:ext>
            </a:extLst>
          </p:cNvPr>
          <p:cNvCxnSpPr>
            <a:stCxn id="61" idx="5"/>
            <a:endCxn id="65" idx="1"/>
          </p:cNvCxnSpPr>
          <p:nvPr/>
        </p:nvCxnSpPr>
        <p:spPr>
          <a:xfrm>
            <a:off x="860621" y="2801558"/>
            <a:ext cx="179256" cy="270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644C4CE8-4C0B-65E6-C6C2-1EB95BC9B6A3}"/>
              </a:ext>
            </a:extLst>
          </p:cNvPr>
          <p:cNvCxnSpPr>
            <a:stCxn id="60" idx="6"/>
            <a:endCxn id="65" idx="2"/>
          </p:cNvCxnSpPr>
          <p:nvPr/>
        </p:nvCxnSpPr>
        <p:spPr>
          <a:xfrm flipV="1">
            <a:off x="779279" y="3174725"/>
            <a:ext cx="117069" cy="33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8838EF6D-BB97-4509-05E9-240C871C5969}"/>
              </a:ext>
            </a:extLst>
          </p:cNvPr>
          <p:cNvCxnSpPr>
            <a:stCxn id="64" idx="6"/>
            <a:endCxn id="65" idx="4"/>
          </p:cNvCxnSpPr>
          <p:nvPr/>
        </p:nvCxnSpPr>
        <p:spPr>
          <a:xfrm flipV="1">
            <a:off x="965149" y="3319297"/>
            <a:ext cx="421239" cy="291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9C21341A-4CB7-C393-1B99-44DFF7572F01}"/>
              </a:ext>
            </a:extLst>
          </p:cNvPr>
          <p:cNvCxnSpPr>
            <a:stCxn id="63" idx="0"/>
          </p:cNvCxnSpPr>
          <p:nvPr/>
        </p:nvCxnSpPr>
        <p:spPr>
          <a:xfrm flipH="1" flipV="1">
            <a:off x="1527306" y="3301092"/>
            <a:ext cx="4593" cy="251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615B1EB7-D5F4-AA9D-2228-3758D838A53E}"/>
              </a:ext>
            </a:extLst>
          </p:cNvPr>
          <p:cNvCxnSpPr>
            <a:stCxn id="65" idx="7"/>
            <a:endCxn id="5" idx="1"/>
          </p:cNvCxnSpPr>
          <p:nvPr/>
        </p:nvCxnSpPr>
        <p:spPr>
          <a:xfrm flipV="1">
            <a:off x="1732898" y="2989728"/>
            <a:ext cx="212446" cy="82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7979D973-1900-E802-8563-0D0E3A45B0E3}"/>
              </a:ext>
            </a:extLst>
          </p:cNvPr>
          <p:cNvSpPr/>
          <p:nvPr/>
        </p:nvSpPr>
        <p:spPr>
          <a:xfrm>
            <a:off x="1145239" y="2292533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03026E08-373F-8779-5C76-3ADB65F71A46}"/>
              </a:ext>
            </a:extLst>
          </p:cNvPr>
          <p:cNvSpPr/>
          <p:nvPr/>
        </p:nvSpPr>
        <p:spPr>
          <a:xfrm>
            <a:off x="2779408" y="3294593"/>
            <a:ext cx="1093342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idVivienda</a:t>
            </a:r>
            <a:endParaRPr lang="es-ES" u="sng" dirty="0"/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0E4AC089-5C8E-9B8F-F4B0-8FDDC069ACDA}"/>
              </a:ext>
            </a:extLst>
          </p:cNvPr>
          <p:cNvCxnSpPr>
            <a:endCxn id="81" idx="5"/>
          </p:cNvCxnSpPr>
          <p:nvPr/>
        </p:nvCxnSpPr>
        <p:spPr>
          <a:xfrm flipH="1" flipV="1">
            <a:off x="1963972" y="2638887"/>
            <a:ext cx="140472" cy="162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A74CCD9-9F4F-A550-F942-FBD79E1DD0FB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779408" y="3143457"/>
            <a:ext cx="160116" cy="210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Elipse 89">
            <a:extLst>
              <a:ext uri="{FF2B5EF4-FFF2-40B4-BE49-F238E27FC236}">
                <a16:creationId xmlns:a16="http://schemas.microsoft.com/office/drawing/2014/main" id="{65BA1F22-86EE-D328-2813-55676B895183}"/>
              </a:ext>
            </a:extLst>
          </p:cNvPr>
          <p:cNvSpPr/>
          <p:nvPr/>
        </p:nvSpPr>
        <p:spPr>
          <a:xfrm>
            <a:off x="9737988" y="2656986"/>
            <a:ext cx="980079" cy="2891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ABFD4E94-A0C9-0E33-759A-76B25AC4FA9B}"/>
              </a:ext>
            </a:extLst>
          </p:cNvPr>
          <p:cNvSpPr/>
          <p:nvPr/>
        </p:nvSpPr>
        <p:spPr>
          <a:xfrm>
            <a:off x="9823766" y="3022208"/>
            <a:ext cx="1270671" cy="2891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idMunicipio</a:t>
            </a:r>
            <a:endParaRPr lang="es-ES" dirty="0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D9C26272-5E59-2AC9-5E64-4F96037939AB}"/>
              </a:ext>
            </a:extLst>
          </p:cNvPr>
          <p:cNvSpPr/>
          <p:nvPr/>
        </p:nvSpPr>
        <p:spPr>
          <a:xfrm>
            <a:off x="9302871" y="3454940"/>
            <a:ext cx="980079" cy="2891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FCAF42BF-C88C-CB30-91B2-85BF16FC2E94}"/>
              </a:ext>
            </a:extLst>
          </p:cNvPr>
          <p:cNvCxnSpPr>
            <a:stCxn id="4" idx="3"/>
            <a:endCxn id="90" idx="2"/>
          </p:cNvCxnSpPr>
          <p:nvPr/>
        </p:nvCxnSpPr>
        <p:spPr>
          <a:xfrm flipV="1">
            <a:off x="9648264" y="2801558"/>
            <a:ext cx="89724" cy="286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9F9CB085-DBD5-0FCD-8872-A3F18A908D5B}"/>
              </a:ext>
            </a:extLst>
          </p:cNvPr>
          <p:cNvCxnSpPr>
            <a:stCxn id="4" idx="3"/>
            <a:endCxn id="93" idx="2"/>
          </p:cNvCxnSpPr>
          <p:nvPr/>
        </p:nvCxnSpPr>
        <p:spPr>
          <a:xfrm>
            <a:off x="9648264" y="3088340"/>
            <a:ext cx="175502" cy="7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C2445524-7726-A0EF-5222-B02866B86725}"/>
              </a:ext>
            </a:extLst>
          </p:cNvPr>
          <p:cNvCxnSpPr>
            <a:endCxn id="94" idx="0"/>
          </p:cNvCxnSpPr>
          <p:nvPr/>
        </p:nvCxnSpPr>
        <p:spPr>
          <a:xfrm>
            <a:off x="9605375" y="3248737"/>
            <a:ext cx="187536" cy="206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B73FA811-A056-1687-8157-E67C9CB722B2}"/>
              </a:ext>
            </a:extLst>
          </p:cNvPr>
          <p:cNvSpPr txBox="1"/>
          <p:nvPr/>
        </p:nvSpPr>
        <p:spPr>
          <a:xfrm>
            <a:off x="5192732" y="5131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274EB4-A00E-B4DF-9268-BF221208CE57}"/>
              </a:ext>
            </a:extLst>
          </p:cNvPr>
          <p:cNvSpPr txBox="1"/>
          <p:nvPr/>
        </p:nvSpPr>
        <p:spPr>
          <a:xfrm>
            <a:off x="6715909" y="3776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4CA161A-F99A-F3B0-9758-30E071552BF2}"/>
              </a:ext>
            </a:extLst>
          </p:cNvPr>
          <p:cNvSpPr txBox="1"/>
          <p:nvPr/>
        </p:nvSpPr>
        <p:spPr>
          <a:xfrm>
            <a:off x="2508211" y="312531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5EF19B7-AA8F-17C4-85F8-B92793F04A1B}"/>
              </a:ext>
            </a:extLst>
          </p:cNvPr>
          <p:cNvSpPr txBox="1"/>
          <p:nvPr/>
        </p:nvSpPr>
        <p:spPr>
          <a:xfrm>
            <a:off x="3050368" y="24552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151023-EDF5-8DB9-5E8C-B2A5C3F08A6B}"/>
              </a:ext>
            </a:extLst>
          </p:cNvPr>
          <p:cNvSpPr txBox="1"/>
          <p:nvPr/>
        </p:nvSpPr>
        <p:spPr>
          <a:xfrm>
            <a:off x="5860728" y="95044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A34AC0B-1668-3B38-D9AF-2C36E11772B6}"/>
              </a:ext>
            </a:extLst>
          </p:cNvPr>
          <p:cNvSpPr txBox="1"/>
          <p:nvPr/>
        </p:nvSpPr>
        <p:spPr>
          <a:xfrm>
            <a:off x="2301587" y="248523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DC28285-B461-E8E6-321A-CCED0148F039}"/>
              </a:ext>
            </a:extLst>
          </p:cNvPr>
          <p:cNvSpPr txBox="1"/>
          <p:nvPr/>
        </p:nvSpPr>
        <p:spPr>
          <a:xfrm>
            <a:off x="8755406" y="320761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60404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5357657" y="347722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Viviendas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1219408" y="1436798"/>
            <a:ext cx="9006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Municipio (</a:t>
            </a:r>
            <a:r>
              <a:rPr lang="es-MX" sz="2000" b="1" u="sng" dirty="0"/>
              <a:t>idMunicipio</a:t>
            </a:r>
            <a:r>
              <a:rPr lang="es-MX" sz="2000" dirty="0"/>
              <a:t>, nombre, estatus, </a:t>
            </a:r>
            <a:r>
              <a:rPr lang="es-MX" sz="2000" u="sng" dirty="0"/>
              <a:t>idVivienda</a:t>
            </a:r>
            <a:r>
              <a:rPr lang="es-MX" sz="2000" dirty="0"/>
              <a:t>)</a:t>
            </a:r>
          </a:p>
          <a:p>
            <a:r>
              <a:rPr lang="es-ES" sz="2000" dirty="0"/>
              <a:t>Persona (</a:t>
            </a:r>
            <a:r>
              <a:rPr lang="es-ES" sz="2000" b="1" u="sng" dirty="0"/>
              <a:t>idPersona</a:t>
            </a:r>
            <a:r>
              <a:rPr lang="es-ES" sz="2000" dirty="0"/>
              <a:t>, nombre, apellido paterno, apellido materno, estatus, </a:t>
            </a:r>
            <a:r>
              <a:rPr lang="es-ES" sz="2000" u="sng" dirty="0"/>
              <a:t>idVivenda</a:t>
            </a:r>
            <a:r>
              <a:rPr lang="es-ES" sz="2000" dirty="0"/>
              <a:t>)</a:t>
            </a:r>
          </a:p>
          <a:p>
            <a:r>
              <a:rPr lang="es-ES" sz="2000" dirty="0"/>
              <a:t>Vivienda (</a:t>
            </a:r>
            <a:r>
              <a:rPr lang="es-ES" sz="2000" b="1" u="sng" dirty="0"/>
              <a:t>idVivienda</a:t>
            </a:r>
            <a:r>
              <a:rPr lang="es-ES" sz="2000" dirty="0"/>
              <a:t>, </a:t>
            </a:r>
            <a:r>
              <a:rPr lang="es-MX" sz="2000" dirty="0"/>
              <a:t>calle , colonia, numero, estado, estatus, </a:t>
            </a:r>
            <a:r>
              <a:rPr lang="es-MX" sz="2000" u="sng" dirty="0"/>
              <a:t>idPersona</a:t>
            </a:r>
            <a:r>
              <a:rPr lang="es-E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841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AE41524-013A-60B4-B777-11FA426A122A}"/>
              </a:ext>
            </a:extLst>
          </p:cNvPr>
          <p:cNvSpPr/>
          <p:nvPr/>
        </p:nvSpPr>
        <p:spPr>
          <a:xfrm>
            <a:off x="5497606" y="638735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Carretera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EA66E87-D8D5-3ABC-7D24-1AC77D49A93B}"/>
              </a:ext>
            </a:extLst>
          </p:cNvPr>
          <p:cNvSpPr/>
          <p:nvPr/>
        </p:nvSpPr>
        <p:spPr>
          <a:xfrm>
            <a:off x="1848970" y="2082052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Tramo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3B3DE66-7750-D4FC-391A-BA0142317D68}"/>
              </a:ext>
            </a:extLst>
          </p:cNvPr>
          <p:cNvSpPr/>
          <p:nvPr/>
        </p:nvSpPr>
        <p:spPr>
          <a:xfrm>
            <a:off x="7021606" y="3429000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Municipal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237F541-BB23-735D-985A-6A3E4C78EFBD}"/>
              </a:ext>
            </a:extLst>
          </p:cNvPr>
          <p:cNvSpPr/>
          <p:nvPr/>
        </p:nvSpPr>
        <p:spPr>
          <a:xfrm>
            <a:off x="7306261" y="161913"/>
            <a:ext cx="959197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FE6B023-D21A-FB8E-0015-4ACA4433D11E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2608729" y="815787"/>
            <a:ext cx="288887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mbo 9">
            <a:extLst>
              <a:ext uri="{FF2B5EF4-FFF2-40B4-BE49-F238E27FC236}">
                <a16:creationId xmlns:a16="http://schemas.microsoft.com/office/drawing/2014/main" id="{32B42202-C146-46BE-BC1E-734076D87EE6}"/>
              </a:ext>
            </a:extLst>
          </p:cNvPr>
          <p:cNvSpPr/>
          <p:nvPr/>
        </p:nvSpPr>
        <p:spPr>
          <a:xfrm>
            <a:off x="2301688" y="656662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9C62F1-7BDA-0FF9-8E39-758FAF39E203}"/>
              </a:ext>
            </a:extLst>
          </p:cNvPr>
          <p:cNvSpPr txBox="1"/>
          <p:nvPr/>
        </p:nvSpPr>
        <p:spPr>
          <a:xfrm>
            <a:off x="2481739" y="854340"/>
            <a:ext cx="820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pertenece</a:t>
            </a:r>
            <a:endParaRPr lang="es-ES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30EBFE0-0B12-A9BC-C021-AF614C914EA3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2447364" y="974909"/>
            <a:ext cx="0" cy="1107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34F4D78-8070-1D4E-5B7E-11B21290077B}"/>
              </a:ext>
            </a:extLst>
          </p:cNvPr>
          <p:cNvCxnSpPr>
            <a:cxnSpLocks/>
          </p:cNvCxnSpPr>
          <p:nvPr/>
        </p:nvCxnSpPr>
        <p:spPr>
          <a:xfrm flipH="1">
            <a:off x="2447363" y="2384610"/>
            <a:ext cx="1" cy="1169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5111A68-BE8E-41CA-70F8-0890BD5C75D9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236259" y="3606052"/>
            <a:ext cx="37853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mbo 18">
            <a:extLst>
              <a:ext uri="{FF2B5EF4-FFF2-40B4-BE49-F238E27FC236}">
                <a16:creationId xmlns:a16="http://schemas.microsoft.com/office/drawing/2014/main" id="{036BDD1A-70AC-3BC2-98F6-99FFD6F6DDBB}"/>
              </a:ext>
            </a:extLst>
          </p:cNvPr>
          <p:cNvSpPr/>
          <p:nvPr/>
        </p:nvSpPr>
        <p:spPr>
          <a:xfrm>
            <a:off x="2935942" y="3429000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9256169-C0B3-5D0E-71C0-2A976AFA63A1}"/>
              </a:ext>
            </a:extLst>
          </p:cNvPr>
          <p:cNvSpPr txBox="1"/>
          <p:nvPr/>
        </p:nvSpPr>
        <p:spPr>
          <a:xfrm>
            <a:off x="2892236" y="3697274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pasa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BC3C13B-A3D3-6C62-F824-6CC67007F90D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447363" y="3588123"/>
            <a:ext cx="4885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665BFBFD-8348-F641-1EED-7B5247480A6F}"/>
              </a:ext>
            </a:extLst>
          </p:cNvPr>
          <p:cNvSpPr/>
          <p:nvPr/>
        </p:nvSpPr>
        <p:spPr>
          <a:xfrm>
            <a:off x="7140400" y="2770651"/>
            <a:ext cx="119678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idMunicipal</a:t>
            </a:r>
            <a:endParaRPr lang="es-ES" u="sng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4DCE500-E9FB-388D-EA80-150FA5B50150}"/>
              </a:ext>
            </a:extLst>
          </p:cNvPr>
          <p:cNvSpPr/>
          <p:nvPr/>
        </p:nvSpPr>
        <p:spPr>
          <a:xfrm>
            <a:off x="8449246" y="3156694"/>
            <a:ext cx="838185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27D0B5-9833-F162-F57D-4A778AA0CEEC}"/>
              </a:ext>
            </a:extLst>
          </p:cNvPr>
          <p:cNvCxnSpPr>
            <a:stCxn id="6" idx="0"/>
            <a:endCxn id="24" idx="4"/>
          </p:cNvCxnSpPr>
          <p:nvPr/>
        </p:nvCxnSpPr>
        <p:spPr>
          <a:xfrm flipV="1">
            <a:off x="7620000" y="3168462"/>
            <a:ext cx="118792" cy="260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4B71F2BB-FBFA-8B9A-23F7-74764C8EF35D}"/>
              </a:ext>
            </a:extLst>
          </p:cNvPr>
          <p:cNvCxnSpPr>
            <a:stCxn id="6" idx="3"/>
            <a:endCxn id="25" idx="2"/>
          </p:cNvCxnSpPr>
          <p:nvPr/>
        </p:nvCxnSpPr>
        <p:spPr>
          <a:xfrm flipV="1">
            <a:off x="8218393" y="3355600"/>
            <a:ext cx="230853" cy="250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C199204B-D82C-BB43-DCDD-E38E09482022}"/>
              </a:ext>
            </a:extLst>
          </p:cNvPr>
          <p:cNvSpPr/>
          <p:nvPr/>
        </p:nvSpPr>
        <p:spPr>
          <a:xfrm>
            <a:off x="7021606" y="658900"/>
            <a:ext cx="959197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21C632C-9BD9-E36F-66DB-82AE661C0DD5}"/>
              </a:ext>
            </a:extLst>
          </p:cNvPr>
          <p:cNvSpPr/>
          <p:nvPr/>
        </p:nvSpPr>
        <p:spPr>
          <a:xfrm>
            <a:off x="6361607" y="1135483"/>
            <a:ext cx="1319998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idCarretera</a:t>
            </a:r>
            <a:endParaRPr lang="es-ES" u="sng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ECC43B1-8114-72D4-17D1-DC5F93479FCC}"/>
              </a:ext>
            </a:extLst>
          </p:cNvPr>
          <p:cNvCxnSpPr>
            <a:stCxn id="4" idx="3"/>
            <a:endCxn id="7" idx="2"/>
          </p:cNvCxnSpPr>
          <p:nvPr/>
        </p:nvCxnSpPr>
        <p:spPr>
          <a:xfrm flipV="1">
            <a:off x="6694393" y="360819"/>
            <a:ext cx="611868" cy="454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E5FBC83-C988-13D7-2713-193D4BBAC4BB}"/>
              </a:ext>
            </a:extLst>
          </p:cNvPr>
          <p:cNvCxnSpPr>
            <a:stCxn id="4" idx="3"/>
            <a:endCxn id="30" idx="2"/>
          </p:cNvCxnSpPr>
          <p:nvPr/>
        </p:nvCxnSpPr>
        <p:spPr>
          <a:xfrm>
            <a:off x="6694393" y="815788"/>
            <a:ext cx="327213" cy="42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6386519F-352A-639A-51AD-EBC82A567B57}"/>
              </a:ext>
            </a:extLst>
          </p:cNvPr>
          <p:cNvCxnSpPr>
            <a:endCxn id="31" idx="1"/>
          </p:cNvCxnSpPr>
          <p:nvPr/>
        </p:nvCxnSpPr>
        <p:spPr>
          <a:xfrm flipH="1">
            <a:off x="6554916" y="974909"/>
            <a:ext cx="139477" cy="218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A556CE68-9CF1-D9CF-2AE4-006807986345}"/>
              </a:ext>
            </a:extLst>
          </p:cNvPr>
          <p:cNvSpPr/>
          <p:nvPr/>
        </p:nvSpPr>
        <p:spPr>
          <a:xfrm>
            <a:off x="3147207" y="2037220"/>
            <a:ext cx="838185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B9D6ACA8-9191-0128-648F-971F246EDAA5}"/>
              </a:ext>
            </a:extLst>
          </p:cNvPr>
          <p:cNvSpPr/>
          <p:nvPr/>
        </p:nvSpPr>
        <p:spPr>
          <a:xfrm>
            <a:off x="2693879" y="1537209"/>
            <a:ext cx="978799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idTramo</a:t>
            </a:r>
            <a:endParaRPr lang="es-ES" u="sng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08C4FEA-C610-A3BD-FA5B-87C724507AF4}"/>
              </a:ext>
            </a:extLst>
          </p:cNvPr>
          <p:cNvSpPr/>
          <p:nvPr/>
        </p:nvSpPr>
        <p:spPr>
          <a:xfrm>
            <a:off x="2691652" y="2521529"/>
            <a:ext cx="1299285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descripción</a:t>
            </a:r>
            <a:endParaRPr lang="es-ES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6A3424FB-007A-99CB-C6E6-609F1CD05A50}"/>
              </a:ext>
            </a:extLst>
          </p:cNvPr>
          <p:cNvCxnSpPr>
            <a:endCxn id="39" idx="3"/>
          </p:cNvCxnSpPr>
          <p:nvPr/>
        </p:nvCxnSpPr>
        <p:spPr>
          <a:xfrm flipV="1">
            <a:off x="2691652" y="1876762"/>
            <a:ext cx="145569" cy="201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BD8F25C-67CD-4001-6FB6-8397F76FA78D}"/>
              </a:ext>
            </a:extLst>
          </p:cNvPr>
          <p:cNvCxnSpPr>
            <a:stCxn id="5" idx="3"/>
            <a:endCxn id="38" idx="2"/>
          </p:cNvCxnSpPr>
          <p:nvPr/>
        </p:nvCxnSpPr>
        <p:spPr>
          <a:xfrm flipV="1">
            <a:off x="3045757" y="2236126"/>
            <a:ext cx="101450" cy="2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53A0F8F7-982C-581F-88DF-BB387C4FD884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764436" y="2444680"/>
            <a:ext cx="117492" cy="135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53254EA3-CBA6-BDB1-AF20-EECEE5DFB3C5}"/>
              </a:ext>
            </a:extLst>
          </p:cNvPr>
          <p:cNvSpPr/>
          <p:nvPr/>
        </p:nvSpPr>
        <p:spPr>
          <a:xfrm>
            <a:off x="2184796" y="3941866"/>
            <a:ext cx="1013712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kilometro</a:t>
            </a:r>
            <a:endParaRPr lang="es-ES" dirty="0"/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F5CAD652-36BB-C4E7-779C-0E949915271E}"/>
              </a:ext>
            </a:extLst>
          </p:cNvPr>
          <p:cNvCxnSpPr>
            <a:stCxn id="20" idx="0"/>
            <a:endCxn id="49" idx="0"/>
          </p:cNvCxnSpPr>
          <p:nvPr/>
        </p:nvCxnSpPr>
        <p:spPr>
          <a:xfrm flipH="1">
            <a:off x="2691652" y="3697274"/>
            <a:ext cx="437187" cy="244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6335DC60-706D-E050-255B-204706E58F41}"/>
              </a:ext>
            </a:extLst>
          </p:cNvPr>
          <p:cNvSpPr txBox="1"/>
          <p:nvPr/>
        </p:nvSpPr>
        <p:spPr>
          <a:xfrm>
            <a:off x="2154051" y="177711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9B7DF3-C42D-24A3-C8EA-EC577BD4A975}"/>
              </a:ext>
            </a:extLst>
          </p:cNvPr>
          <p:cNvSpPr txBox="1"/>
          <p:nvPr/>
        </p:nvSpPr>
        <p:spPr>
          <a:xfrm>
            <a:off x="6692433" y="325601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B943742-1158-174E-F880-41512E18A671}"/>
              </a:ext>
            </a:extLst>
          </p:cNvPr>
          <p:cNvSpPr txBox="1"/>
          <p:nvPr/>
        </p:nvSpPr>
        <p:spPr>
          <a:xfrm>
            <a:off x="2093443" y="245687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m</a:t>
            </a:r>
            <a:endParaRPr lang="es-ES" sz="20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30A403A-B5F2-8D7B-405C-CB6411FE8512}"/>
              </a:ext>
            </a:extLst>
          </p:cNvPr>
          <p:cNvSpPr txBox="1"/>
          <p:nvPr/>
        </p:nvSpPr>
        <p:spPr>
          <a:xfrm>
            <a:off x="5216130" y="8874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826734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4807272" y="428405"/>
            <a:ext cx="202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Carreteras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1586422" y="1338187"/>
            <a:ext cx="84633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Carretera (</a:t>
            </a:r>
            <a:r>
              <a:rPr lang="es-MX" sz="2000" b="1" u="sng" dirty="0"/>
              <a:t>idCarretera</a:t>
            </a:r>
            <a:r>
              <a:rPr lang="es-MX" sz="2000" dirty="0"/>
              <a:t>, nombre, estatus)</a:t>
            </a:r>
          </a:p>
          <a:p>
            <a:r>
              <a:rPr lang="es-ES" sz="2000" dirty="0"/>
              <a:t>Municipal (</a:t>
            </a:r>
            <a:r>
              <a:rPr lang="es-ES" sz="2000" b="1" u="sng" dirty="0"/>
              <a:t>idMunicipal</a:t>
            </a:r>
            <a:r>
              <a:rPr lang="es-ES" sz="2000" dirty="0"/>
              <a:t>, nombre, estatus)</a:t>
            </a:r>
          </a:p>
          <a:p>
            <a:r>
              <a:rPr lang="es-ES" sz="2000" dirty="0"/>
              <a:t>Tramo (</a:t>
            </a:r>
            <a:r>
              <a:rPr lang="es-ES" sz="2000" b="1" u="sng" dirty="0"/>
              <a:t>idTramo</a:t>
            </a:r>
            <a:r>
              <a:rPr lang="es-ES" sz="2000" dirty="0"/>
              <a:t>, </a:t>
            </a:r>
            <a:r>
              <a:rPr lang="es-MX" sz="2000" dirty="0"/>
              <a:t>descripción , estatus, </a:t>
            </a:r>
            <a:r>
              <a:rPr lang="es-MX" sz="2000" u="sng" dirty="0"/>
              <a:t>idCarretera</a:t>
            </a:r>
            <a:r>
              <a:rPr lang="es-ES" sz="2000" dirty="0"/>
              <a:t>)</a:t>
            </a:r>
          </a:p>
          <a:p>
            <a:r>
              <a:rPr lang="es-ES" sz="2000" dirty="0"/>
              <a:t>TramoMunicipal (</a:t>
            </a:r>
            <a:r>
              <a:rPr lang="es-ES" sz="2000" b="1" u="sng" dirty="0"/>
              <a:t>idTramoMunicipal</a:t>
            </a:r>
            <a:r>
              <a:rPr lang="es-ES" sz="2000" dirty="0"/>
              <a:t>, </a:t>
            </a:r>
            <a:r>
              <a:rPr lang="es-MX" sz="2000" u="sng" dirty="0"/>
              <a:t>idTramo</a:t>
            </a:r>
            <a:r>
              <a:rPr lang="es-MX" sz="2000" dirty="0"/>
              <a:t>, </a:t>
            </a:r>
            <a:r>
              <a:rPr lang="es-MX" sz="2000" u="sng" dirty="0"/>
              <a:t>idMunicipal</a:t>
            </a:r>
            <a:r>
              <a:rPr lang="es-MX" sz="2000" dirty="0"/>
              <a:t> , kilometro, estatus</a:t>
            </a:r>
            <a:r>
              <a:rPr lang="es-E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9168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F318D78-BEB2-B94A-58E6-412AA8841859}"/>
              </a:ext>
            </a:extLst>
          </p:cNvPr>
          <p:cNvSpPr/>
          <p:nvPr/>
        </p:nvSpPr>
        <p:spPr>
          <a:xfrm>
            <a:off x="1326775" y="963704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Finalidad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B4FBC02-F314-A2FE-7786-A7C9E3A4AE07}"/>
              </a:ext>
            </a:extLst>
          </p:cNvPr>
          <p:cNvSpPr/>
          <p:nvPr/>
        </p:nvSpPr>
        <p:spPr>
          <a:xfrm>
            <a:off x="5040408" y="963704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Tour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5ACDCB-CF25-FD58-D322-88E9B114274A}"/>
              </a:ext>
            </a:extLst>
          </p:cNvPr>
          <p:cNvSpPr/>
          <p:nvPr/>
        </p:nvSpPr>
        <p:spPr>
          <a:xfrm>
            <a:off x="9238130" y="1902758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740C3B2-6E45-2161-5279-D672245E5FE6}"/>
              </a:ext>
            </a:extLst>
          </p:cNvPr>
          <p:cNvSpPr/>
          <p:nvPr/>
        </p:nvSpPr>
        <p:spPr>
          <a:xfrm>
            <a:off x="5221943" y="3937746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Hotel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AB0B570-C9F2-0B59-8396-A7BFA7092257}"/>
              </a:ext>
            </a:extLst>
          </p:cNvPr>
          <p:cNvSpPr/>
          <p:nvPr/>
        </p:nvSpPr>
        <p:spPr>
          <a:xfrm>
            <a:off x="950477" y="3955675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PuntoRuta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169DA8A-0606-BC1F-D632-01C865BFDFDB}"/>
              </a:ext>
            </a:extLst>
          </p:cNvPr>
          <p:cNvSpPr/>
          <p:nvPr/>
        </p:nvSpPr>
        <p:spPr>
          <a:xfrm>
            <a:off x="5365379" y="5827057"/>
            <a:ext cx="1689845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TipoPuntoRuta</a:t>
            </a:r>
            <a:endParaRPr lang="es-ES" dirty="0"/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307DCE60-AD1E-462F-7D25-0DE7CB30DBA7}"/>
              </a:ext>
            </a:extLst>
          </p:cNvPr>
          <p:cNvSpPr/>
          <p:nvPr/>
        </p:nvSpPr>
        <p:spPr>
          <a:xfrm>
            <a:off x="3538817" y="963704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359E317-D145-1BB9-9D71-27F7BA20964E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flipH="1" flipV="1">
            <a:off x="3830169" y="1122828"/>
            <a:ext cx="1210239" cy="17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78033A3-418F-3C8B-9B14-C6EB0634B134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2523562" y="1122828"/>
            <a:ext cx="1015255" cy="17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F9F2469-B82C-F5B2-7718-E7D3A2012E2D}"/>
              </a:ext>
            </a:extLst>
          </p:cNvPr>
          <p:cNvCxnSpPr>
            <a:stCxn id="5" idx="3"/>
          </p:cNvCxnSpPr>
          <p:nvPr/>
        </p:nvCxnSpPr>
        <p:spPr>
          <a:xfrm flipV="1">
            <a:off x="6237195" y="1122827"/>
            <a:ext cx="3471581" cy="17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mbo 19">
            <a:extLst>
              <a:ext uri="{FF2B5EF4-FFF2-40B4-BE49-F238E27FC236}">
                <a16:creationId xmlns:a16="http://schemas.microsoft.com/office/drawing/2014/main" id="{133C3BD8-E39E-AE84-EA13-2EB9D158FE01}"/>
              </a:ext>
            </a:extLst>
          </p:cNvPr>
          <p:cNvSpPr/>
          <p:nvPr/>
        </p:nvSpPr>
        <p:spPr>
          <a:xfrm>
            <a:off x="9668438" y="963703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66AC1E6-B359-350C-2A11-3271E0A26558}"/>
              </a:ext>
            </a:extLst>
          </p:cNvPr>
          <p:cNvCxnSpPr>
            <a:stCxn id="20" idx="2"/>
            <a:endCxn id="6" idx="0"/>
          </p:cNvCxnSpPr>
          <p:nvPr/>
        </p:nvCxnSpPr>
        <p:spPr>
          <a:xfrm>
            <a:off x="9814114" y="1281950"/>
            <a:ext cx="22410" cy="620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9BB11A4B-E142-1EC7-8966-C4F9FA13265F}"/>
              </a:ext>
            </a:extLst>
          </p:cNvPr>
          <p:cNvCxnSpPr>
            <a:stCxn id="6" idx="2"/>
          </p:cNvCxnSpPr>
          <p:nvPr/>
        </p:nvCxnSpPr>
        <p:spPr>
          <a:xfrm flipH="1">
            <a:off x="9814114" y="2256863"/>
            <a:ext cx="22410" cy="1857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mbo 24">
            <a:extLst>
              <a:ext uri="{FF2B5EF4-FFF2-40B4-BE49-F238E27FC236}">
                <a16:creationId xmlns:a16="http://schemas.microsoft.com/office/drawing/2014/main" id="{CD6C13C3-12EE-F864-A11D-B28392DFE9E3}"/>
              </a:ext>
            </a:extLst>
          </p:cNvPr>
          <p:cNvSpPr/>
          <p:nvPr/>
        </p:nvSpPr>
        <p:spPr>
          <a:xfrm rot="16031597">
            <a:off x="9513577" y="3931916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785FE41-3D0D-07B0-AF90-673B24F672E6}"/>
              </a:ext>
            </a:extLst>
          </p:cNvPr>
          <p:cNvCxnSpPr>
            <a:stCxn id="25" idx="0"/>
            <a:endCxn id="7" idx="3"/>
          </p:cNvCxnSpPr>
          <p:nvPr/>
        </p:nvCxnSpPr>
        <p:spPr>
          <a:xfrm flipH="1">
            <a:off x="6418730" y="4098831"/>
            <a:ext cx="3081590" cy="15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5216C59-AA3D-750B-1972-39A19C3188E9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1532965" y="6004109"/>
            <a:ext cx="38324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mbo 29">
            <a:extLst>
              <a:ext uri="{FF2B5EF4-FFF2-40B4-BE49-F238E27FC236}">
                <a16:creationId xmlns:a16="http://schemas.microsoft.com/office/drawing/2014/main" id="{5F2E73B5-8D6A-1724-A01B-13536F639526}"/>
              </a:ext>
            </a:extLst>
          </p:cNvPr>
          <p:cNvSpPr/>
          <p:nvPr/>
        </p:nvSpPr>
        <p:spPr>
          <a:xfrm>
            <a:off x="1387289" y="5685862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4C36801-E002-688E-98B3-59B6A89CA074}"/>
              </a:ext>
            </a:extLst>
          </p:cNvPr>
          <p:cNvCxnSpPr>
            <a:stCxn id="8" idx="2"/>
            <a:endCxn id="30" idx="0"/>
          </p:cNvCxnSpPr>
          <p:nvPr/>
        </p:nvCxnSpPr>
        <p:spPr>
          <a:xfrm flipH="1">
            <a:off x="1532965" y="4309780"/>
            <a:ext cx="15906" cy="1376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34AA94D-963D-8D83-9425-86F0BD6CAE53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1548870" y="2541948"/>
            <a:ext cx="1" cy="1413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ombo 35">
            <a:extLst>
              <a:ext uri="{FF2B5EF4-FFF2-40B4-BE49-F238E27FC236}">
                <a16:creationId xmlns:a16="http://schemas.microsoft.com/office/drawing/2014/main" id="{D95F4D11-4D53-F0B3-BA70-4245151CEF92}"/>
              </a:ext>
            </a:extLst>
          </p:cNvPr>
          <p:cNvSpPr/>
          <p:nvPr/>
        </p:nvSpPr>
        <p:spPr>
          <a:xfrm>
            <a:off x="1387289" y="2335305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E2F06C19-DC44-9946-46D4-536A25A2E0B4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678641" y="2484556"/>
            <a:ext cx="3686738" cy="9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5D2CB084-727C-2784-542D-5A11AB8B475F}"/>
              </a:ext>
            </a:extLst>
          </p:cNvPr>
          <p:cNvCxnSpPr/>
          <p:nvPr/>
        </p:nvCxnSpPr>
        <p:spPr>
          <a:xfrm flipV="1">
            <a:off x="5365379" y="1317809"/>
            <a:ext cx="0" cy="116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mbo 41">
            <a:extLst>
              <a:ext uri="{FF2B5EF4-FFF2-40B4-BE49-F238E27FC236}">
                <a16:creationId xmlns:a16="http://schemas.microsoft.com/office/drawing/2014/main" id="{AE2B816B-595E-ADAD-B343-BF8C967A16B4}"/>
              </a:ext>
            </a:extLst>
          </p:cNvPr>
          <p:cNvSpPr/>
          <p:nvPr/>
        </p:nvSpPr>
        <p:spPr>
          <a:xfrm>
            <a:off x="3684493" y="3973604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B6D4CFF-9C08-095D-4A6E-46B9A0A4A0CE}"/>
              </a:ext>
            </a:extLst>
          </p:cNvPr>
          <p:cNvCxnSpPr>
            <a:stCxn id="8" idx="3"/>
            <a:endCxn id="42" idx="1"/>
          </p:cNvCxnSpPr>
          <p:nvPr/>
        </p:nvCxnSpPr>
        <p:spPr>
          <a:xfrm>
            <a:off x="2147264" y="4132728"/>
            <a:ext cx="15372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FDC2BEF9-FB24-A93B-3920-39395AF1349E}"/>
              </a:ext>
            </a:extLst>
          </p:cNvPr>
          <p:cNvCxnSpPr>
            <a:stCxn id="42" idx="3"/>
            <a:endCxn id="7" idx="1"/>
          </p:cNvCxnSpPr>
          <p:nvPr/>
        </p:nvCxnSpPr>
        <p:spPr>
          <a:xfrm flipV="1">
            <a:off x="3975845" y="4114799"/>
            <a:ext cx="1246098" cy="17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61718C4-2BF6-0B20-CA0E-2605C29C7EAF}"/>
              </a:ext>
            </a:extLst>
          </p:cNvPr>
          <p:cNvSpPr txBox="1"/>
          <p:nvPr/>
        </p:nvSpPr>
        <p:spPr>
          <a:xfrm>
            <a:off x="8990310" y="3660747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hospeda</a:t>
            </a:r>
            <a:endParaRPr lang="es-ES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72D7A92-D265-8E1B-FF12-3507988B48ED}"/>
              </a:ext>
            </a:extLst>
          </p:cNvPr>
          <p:cNvSpPr txBox="1"/>
          <p:nvPr/>
        </p:nvSpPr>
        <p:spPr>
          <a:xfrm>
            <a:off x="9910485" y="863757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hace</a:t>
            </a:r>
            <a:endParaRPr lang="es-ES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E2AC1C1-E78F-5A47-0D39-1E67E3972CD7}"/>
              </a:ext>
            </a:extLst>
          </p:cNvPr>
          <p:cNvSpPr txBox="1"/>
          <p:nvPr/>
        </p:nvSpPr>
        <p:spPr>
          <a:xfrm>
            <a:off x="3449172" y="704631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tiene</a:t>
            </a:r>
            <a:endParaRPr lang="es-ES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1FF3248-24D2-BDF4-2BA3-369619C5C042}"/>
              </a:ext>
            </a:extLst>
          </p:cNvPr>
          <p:cNvSpPr txBox="1"/>
          <p:nvPr/>
        </p:nvSpPr>
        <p:spPr>
          <a:xfrm>
            <a:off x="3577535" y="3626007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tiene</a:t>
            </a:r>
            <a:endParaRPr lang="es-ES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25CF93C6-7A17-B81B-569C-65B92D4282C4}"/>
              </a:ext>
            </a:extLst>
          </p:cNvPr>
          <p:cNvSpPr txBox="1"/>
          <p:nvPr/>
        </p:nvSpPr>
        <p:spPr>
          <a:xfrm>
            <a:off x="1595434" y="5585142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tiene</a:t>
            </a:r>
            <a:endParaRPr lang="es-ES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3A46D262-6DA1-8D43-3424-293B9D4C3158}"/>
              </a:ext>
            </a:extLst>
          </p:cNvPr>
          <p:cNvSpPr/>
          <p:nvPr/>
        </p:nvSpPr>
        <p:spPr>
          <a:xfrm>
            <a:off x="6880414" y="5325830"/>
            <a:ext cx="1608867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idTipoPuntoRuta</a:t>
            </a:r>
            <a:endParaRPr lang="es-ES" u="sng" dirty="0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D3BC3C17-0A71-6D8D-E69A-649C6C8C4077}"/>
              </a:ext>
            </a:extLst>
          </p:cNvPr>
          <p:cNvCxnSpPr>
            <a:stCxn id="58" idx="4"/>
            <a:endCxn id="9" idx="0"/>
          </p:cNvCxnSpPr>
          <p:nvPr/>
        </p:nvCxnSpPr>
        <p:spPr>
          <a:xfrm flipH="1">
            <a:off x="6210302" y="5723641"/>
            <a:ext cx="1474546" cy="103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F788881E-69E6-3FBE-019E-1BAD608EB888}"/>
              </a:ext>
            </a:extLst>
          </p:cNvPr>
          <p:cNvSpPr/>
          <p:nvPr/>
        </p:nvSpPr>
        <p:spPr>
          <a:xfrm>
            <a:off x="7265754" y="5982256"/>
            <a:ext cx="838185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33104444-61A8-2156-E69C-01C69A6B725C}"/>
              </a:ext>
            </a:extLst>
          </p:cNvPr>
          <p:cNvCxnSpPr>
            <a:stCxn id="9" idx="3"/>
            <a:endCxn id="63" idx="2"/>
          </p:cNvCxnSpPr>
          <p:nvPr/>
        </p:nvCxnSpPr>
        <p:spPr>
          <a:xfrm>
            <a:off x="7055224" y="6004110"/>
            <a:ext cx="210530" cy="177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B47C56EC-20E1-45DC-76D1-966192CC52B8}"/>
              </a:ext>
            </a:extLst>
          </p:cNvPr>
          <p:cNvSpPr/>
          <p:nvPr/>
        </p:nvSpPr>
        <p:spPr>
          <a:xfrm>
            <a:off x="-15275" y="3973604"/>
            <a:ext cx="838185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38B7443E-0A15-0024-3C33-31EEAFFD03A3}"/>
              </a:ext>
            </a:extLst>
          </p:cNvPr>
          <p:cNvSpPr/>
          <p:nvPr/>
        </p:nvSpPr>
        <p:spPr>
          <a:xfrm>
            <a:off x="101026" y="3472142"/>
            <a:ext cx="1291398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idPuntoRuta</a:t>
            </a:r>
            <a:endParaRPr lang="es-ES" u="sng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AC0E6AFF-B2C6-1667-92DB-3B5A764E68A6}"/>
              </a:ext>
            </a:extLst>
          </p:cNvPr>
          <p:cNvSpPr/>
          <p:nvPr/>
        </p:nvSpPr>
        <p:spPr>
          <a:xfrm>
            <a:off x="179229" y="4549649"/>
            <a:ext cx="1280898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TipoEstancia</a:t>
            </a:r>
            <a:endParaRPr lang="es-ES" dirty="0"/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22F2B937-0BB3-4283-CE93-AC6A553AC650}"/>
              </a:ext>
            </a:extLst>
          </p:cNvPr>
          <p:cNvCxnSpPr>
            <a:endCxn id="68" idx="7"/>
          </p:cNvCxnSpPr>
          <p:nvPr/>
        </p:nvCxnSpPr>
        <p:spPr>
          <a:xfrm flipH="1">
            <a:off x="1272544" y="4308728"/>
            <a:ext cx="54231" cy="299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A5C214C9-4762-92C6-D6A6-43392F855894}"/>
              </a:ext>
            </a:extLst>
          </p:cNvPr>
          <p:cNvCxnSpPr>
            <a:stCxn id="8" idx="1"/>
            <a:endCxn id="66" idx="6"/>
          </p:cNvCxnSpPr>
          <p:nvPr/>
        </p:nvCxnSpPr>
        <p:spPr>
          <a:xfrm flipH="1">
            <a:off x="822910" y="4132728"/>
            <a:ext cx="127567" cy="39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DEE2196D-A840-0B97-519B-81223F60B7BD}"/>
              </a:ext>
            </a:extLst>
          </p:cNvPr>
          <p:cNvCxnSpPr>
            <a:endCxn id="67" idx="6"/>
          </p:cNvCxnSpPr>
          <p:nvPr/>
        </p:nvCxnSpPr>
        <p:spPr>
          <a:xfrm flipV="1">
            <a:off x="1382175" y="3671048"/>
            <a:ext cx="10249" cy="26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Elipse 74">
            <a:extLst>
              <a:ext uri="{FF2B5EF4-FFF2-40B4-BE49-F238E27FC236}">
                <a16:creationId xmlns:a16="http://schemas.microsoft.com/office/drawing/2014/main" id="{DA58315C-C816-B3F2-C211-EF64A20015E8}"/>
              </a:ext>
            </a:extLst>
          </p:cNvPr>
          <p:cNvSpPr/>
          <p:nvPr/>
        </p:nvSpPr>
        <p:spPr>
          <a:xfrm>
            <a:off x="262207" y="1083044"/>
            <a:ext cx="838185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F2750B07-16B9-10D3-1284-FD97694B5C5F}"/>
              </a:ext>
            </a:extLst>
          </p:cNvPr>
          <p:cNvSpPr/>
          <p:nvPr/>
        </p:nvSpPr>
        <p:spPr>
          <a:xfrm>
            <a:off x="304778" y="456079"/>
            <a:ext cx="1291398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idFinalidad</a:t>
            </a:r>
            <a:endParaRPr lang="es-ES" u="sng" dirty="0"/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4486F98C-A7A1-21A5-E540-29C2C77A4B5F}"/>
              </a:ext>
            </a:extLst>
          </p:cNvPr>
          <p:cNvCxnSpPr>
            <a:stCxn id="4" idx="1"/>
            <a:endCxn id="75" idx="6"/>
          </p:cNvCxnSpPr>
          <p:nvPr/>
        </p:nvCxnSpPr>
        <p:spPr>
          <a:xfrm flipH="1">
            <a:off x="1100392" y="1140757"/>
            <a:ext cx="226383" cy="141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0DCD05AE-990C-171C-A5F2-28FA0C0E39D0}"/>
              </a:ext>
            </a:extLst>
          </p:cNvPr>
          <p:cNvCxnSpPr>
            <a:stCxn id="4" idx="0"/>
            <a:endCxn id="76" idx="5"/>
          </p:cNvCxnSpPr>
          <p:nvPr/>
        </p:nvCxnSpPr>
        <p:spPr>
          <a:xfrm flipH="1" flipV="1">
            <a:off x="1407055" y="795632"/>
            <a:ext cx="518114" cy="16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C4AFBE9C-25C8-0134-0398-CF38E717D11A}"/>
              </a:ext>
            </a:extLst>
          </p:cNvPr>
          <p:cNvSpPr/>
          <p:nvPr/>
        </p:nvSpPr>
        <p:spPr>
          <a:xfrm>
            <a:off x="4879018" y="336624"/>
            <a:ext cx="838185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BE9B7974-68FD-6846-9761-EA9F8F3161C0}"/>
              </a:ext>
            </a:extLst>
          </p:cNvPr>
          <p:cNvSpPr/>
          <p:nvPr/>
        </p:nvSpPr>
        <p:spPr>
          <a:xfrm>
            <a:off x="5900995" y="315280"/>
            <a:ext cx="1154229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descripción</a:t>
            </a:r>
            <a:endParaRPr lang="es-ES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25B35A9D-C360-0C09-B3E2-3F37101244FF}"/>
              </a:ext>
            </a:extLst>
          </p:cNvPr>
          <p:cNvSpPr/>
          <p:nvPr/>
        </p:nvSpPr>
        <p:spPr>
          <a:xfrm>
            <a:off x="4082802" y="1418330"/>
            <a:ext cx="838185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idTour</a:t>
            </a:r>
            <a:endParaRPr lang="es-ES" u="sng" dirty="0"/>
          </a:p>
        </p:txBody>
      </p: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D11ECC45-075A-FDC0-9CDF-5151D15ABC92}"/>
              </a:ext>
            </a:extLst>
          </p:cNvPr>
          <p:cNvCxnSpPr>
            <a:endCxn id="83" idx="6"/>
          </p:cNvCxnSpPr>
          <p:nvPr/>
        </p:nvCxnSpPr>
        <p:spPr>
          <a:xfrm flipH="1">
            <a:off x="4920987" y="1281949"/>
            <a:ext cx="119421" cy="335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E099F4CC-9182-272F-5E14-4CF21B301E45}"/>
              </a:ext>
            </a:extLst>
          </p:cNvPr>
          <p:cNvCxnSpPr>
            <a:stCxn id="5" idx="0"/>
            <a:endCxn id="81" idx="4"/>
          </p:cNvCxnSpPr>
          <p:nvPr/>
        </p:nvCxnSpPr>
        <p:spPr>
          <a:xfrm flipH="1" flipV="1">
            <a:off x="5298111" y="734435"/>
            <a:ext cx="340691" cy="229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33504B45-91FC-36B9-A435-7539CBB54CE7}"/>
              </a:ext>
            </a:extLst>
          </p:cNvPr>
          <p:cNvCxnSpPr>
            <a:stCxn id="5" idx="0"/>
            <a:endCxn id="82" idx="4"/>
          </p:cNvCxnSpPr>
          <p:nvPr/>
        </p:nvCxnSpPr>
        <p:spPr>
          <a:xfrm flipV="1">
            <a:off x="5638802" y="713091"/>
            <a:ext cx="839308" cy="250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Elipse 89">
            <a:extLst>
              <a:ext uri="{FF2B5EF4-FFF2-40B4-BE49-F238E27FC236}">
                <a16:creationId xmlns:a16="http://schemas.microsoft.com/office/drawing/2014/main" id="{AC61F046-6805-78EF-D648-D128894EF78C}"/>
              </a:ext>
            </a:extLst>
          </p:cNvPr>
          <p:cNvSpPr/>
          <p:nvPr/>
        </p:nvSpPr>
        <p:spPr>
          <a:xfrm>
            <a:off x="10515565" y="1283241"/>
            <a:ext cx="838185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BB27364A-D2A7-2983-AED8-12CF1AB5D2C2}"/>
              </a:ext>
            </a:extLst>
          </p:cNvPr>
          <p:cNvSpPr/>
          <p:nvPr/>
        </p:nvSpPr>
        <p:spPr>
          <a:xfrm>
            <a:off x="10540255" y="2057957"/>
            <a:ext cx="970432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idCliente</a:t>
            </a:r>
            <a:endParaRPr lang="es-ES" u="sng" dirty="0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B97EF22A-2503-C839-1229-EFC3F9744C7E}"/>
              </a:ext>
            </a:extLst>
          </p:cNvPr>
          <p:cNvCxnSpPr>
            <a:stCxn id="6" idx="3"/>
            <a:endCxn id="90" idx="3"/>
          </p:cNvCxnSpPr>
          <p:nvPr/>
        </p:nvCxnSpPr>
        <p:spPr>
          <a:xfrm flipV="1">
            <a:off x="10434917" y="1622794"/>
            <a:ext cx="203397" cy="457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EF70901C-4F69-4789-0D94-95D02C80B652}"/>
              </a:ext>
            </a:extLst>
          </p:cNvPr>
          <p:cNvCxnSpPr>
            <a:stCxn id="6" idx="3"/>
            <a:endCxn id="91" idx="1"/>
          </p:cNvCxnSpPr>
          <p:nvPr/>
        </p:nvCxnSpPr>
        <p:spPr>
          <a:xfrm>
            <a:off x="10434917" y="2079811"/>
            <a:ext cx="247454" cy="36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Elipse 100">
            <a:extLst>
              <a:ext uri="{FF2B5EF4-FFF2-40B4-BE49-F238E27FC236}">
                <a16:creationId xmlns:a16="http://schemas.microsoft.com/office/drawing/2014/main" id="{873C4628-3611-0323-99B7-548736D67710}"/>
              </a:ext>
            </a:extLst>
          </p:cNvPr>
          <p:cNvSpPr/>
          <p:nvPr/>
        </p:nvSpPr>
        <p:spPr>
          <a:xfrm>
            <a:off x="6826622" y="2079684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paterno</a:t>
            </a:r>
            <a:endParaRPr lang="es-ES" dirty="0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6FFA1AE0-83A1-6A05-90E2-562AED7D67B0}"/>
              </a:ext>
            </a:extLst>
          </p:cNvPr>
          <p:cNvSpPr/>
          <p:nvPr/>
        </p:nvSpPr>
        <p:spPr>
          <a:xfrm>
            <a:off x="7934932" y="2058307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17A2E020-7FBE-9E06-EAF6-FE17A2D56E2A}"/>
              </a:ext>
            </a:extLst>
          </p:cNvPr>
          <p:cNvSpPr/>
          <p:nvPr/>
        </p:nvSpPr>
        <p:spPr>
          <a:xfrm>
            <a:off x="7276570" y="2522221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materno</a:t>
            </a:r>
            <a:endParaRPr lang="es-ES" dirty="0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5416FC82-E8CD-9436-A769-06D910B24BD6}"/>
              </a:ext>
            </a:extLst>
          </p:cNvPr>
          <p:cNvSpPr/>
          <p:nvPr/>
        </p:nvSpPr>
        <p:spPr>
          <a:xfrm>
            <a:off x="8334737" y="2521808"/>
            <a:ext cx="959197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8319E65-0817-2FC1-B43D-38F3385C3F8F}"/>
              </a:ext>
            </a:extLst>
          </p:cNvPr>
          <p:cNvCxnSpPr>
            <a:stCxn id="102" idx="2"/>
            <a:endCxn id="101" idx="6"/>
          </p:cNvCxnSpPr>
          <p:nvPr/>
        </p:nvCxnSpPr>
        <p:spPr>
          <a:xfrm flipH="1">
            <a:off x="7785827" y="2196806"/>
            <a:ext cx="149105" cy="85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8CA752A5-E1A2-DEDE-1133-F145E61C2ABA}"/>
              </a:ext>
            </a:extLst>
          </p:cNvPr>
          <p:cNvCxnSpPr>
            <a:stCxn id="102" idx="4"/>
            <a:endCxn id="103" idx="0"/>
          </p:cNvCxnSpPr>
          <p:nvPr/>
        </p:nvCxnSpPr>
        <p:spPr>
          <a:xfrm flipH="1">
            <a:off x="7756173" y="2335305"/>
            <a:ext cx="628440" cy="186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C2194A8E-EA63-494F-5F64-C155B2322EDD}"/>
              </a:ext>
            </a:extLst>
          </p:cNvPr>
          <p:cNvCxnSpPr>
            <a:stCxn id="102" idx="4"/>
            <a:endCxn id="104" idx="0"/>
          </p:cNvCxnSpPr>
          <p:nvPr/>
        </p:nvCxnSpPr>
        <p:spPr>
          <a:xfrm>
            <a:off x="8384613" y="2335305"/>
            <a:ext cx="429723" cy="18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C01DBDF-919D-6C8F-53CD-50BEACDAE7F0}"/>
              </a:ext>
            </a:extLst>
          </p:cNvPr>
          <p:cNvCxnSpPr>
            <a:stCxn id="6" idx="1"/>
            <a:endCxn id="102" idx="6"/>
          </p:cNvCxnSpPr>
          <p:nvPr/>
        </p:nvCxnSpPr>
        <p:spPr>
          <a:xfrm flipH="1">
            <a:off x="8834294" y="2079811"/>
            <a:ext cx="403836" cy="116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Elipse 115">
            <a:extLst>
              <a:ext uri="{FF2B5EF4-FFF2-40B4-BE49-F238E27FC236}">
                <a16:creationId xmlns:a16="http://schemas.microsoft.com/office/drawing/2014/main" id="{5B8A4A27-D721-EA71-31E9-E6B596FDC809}"/>
              </a:ext>
            </a:extLst>
          </p:cNvPr>
          <p:cNvSpPr/>
          <p:nvPr/>
        </p:nvSpPr>
        <p:spPr>
          <a:xfrm>
            <a:off x="4356385" y="3537884"/>
            <a:ext cx="616790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calle</a:t>
            </a:r>
            <a:endParaRPr lang="es-ES" dirty="0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E24FF360-6D0F-16F6-909F-CC627DC421A7}"/>
              </a:ext>
            </a:extLst>
          </p:cNvPr>
          <p:cNvSpPr/>
          <p:nvPr/>
        </p:nvSpPr>
        <p:spPr>
          <a:xfrm>
            <a:off x="6053813" y="2845706"/>
            <a:ext cx="81791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colonia</a:t>
            </a:r>
            <a:endParaRPr lang="es-ES" dirty="0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589F61FA-C6FC-B4B7-A6B0-389AFCCCEEFF}"/>
              </a:ext>
            </a:extLst>
          </p:cNvPr>
          <p:cNvSpPr/>
          <p:nvPr/>
        </p:nvSpPr>
        <p:spPr>
          <a:xfrm>
            <a:off x="6233119" y="3234950"/>
            <a:ext cx="107314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municipio</a:t>
            </a:r>
            <a:endParaRPr lang="es-ES" dirty="0"/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4A654328-846C-2C52-81E8-4C22D06D522E}"/>
              </a:ext>
            </a:extLst>
          </p:cNvPr>
          <p:cNvSpPr/>
          <p:nvPr/>
        </p:nvSpPr>
        <p:spPr>
          <a:xfrm>
            <a:off x="5006760" y="2934649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49E8F0E6-5908-9EAA-E282-DA223BFE65C7}"/>
              </a:ext>
            </a:extLst>
          </p:cNvPr>
          <p:cNvSpPr/>
          <p:nvPr/>
        </p:nvSpPr>
        <p:spPr>
          <a:xfrm>
            <a:off x="4163614" y="3156098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Estado</a:t>
            </a:r>
            <a:endParaRPr lang="es-ES" dirty="0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EA70F4A2-1505-7248-C7C3-A1977139CAB8}"/>
              </a:ext>
            </a:extLst>
          </p:cNvPr>
          <p:cNvSpPr/>
          <p:nvPr/>
        </p:nvSpPr>
        <p:spPr>
          <a:xfrm>
            <a:off x="5054743" y="3455582"/>
            <a:ext cx="980079" cy="2891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dirección</a:t>
            </a:r>
            <a:endParaRPr lang="es-ES" dirty="0"/>
          </a:p>
        </p:txBody>
      </p: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37F4529E-748A-FB3E-A1F2-19D5F0D01998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5698231" y="3760693"/>
            <a:ext cx="122106" cy="177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EA22761A-619F-5CC2-CC10-AA4E4A159D89}"/>
              </a:ext>
            </a:extLst>
          </p:cNvPr>
          <p:cNvCxnSpPr>
            <a:stCxn id="121" idx="2"/>
            <a:endCxn id="116" idx="6"/>
          </p:cNvCxnSpPr>
          <p:nvPr/>
        </p:nvCxnSpPr>
        <p:spPr>
          <a:xfrm flipH="1">
            <a:off x="4973175" y="3600154"/>
            <a:ext cx="81568" cy="115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46E9B5F0-DA84-DA36-6D76-DCAF6788B139}"/>
              </a:ext>
            </a:extLst>
          </p:cNvPr>
          <p:cNvCxnSpPr>
            <a:stCxn id="121" idx="0"/>
            <a:endCxn id="119" idx="4"/>
          </p:cNvCxnSpPr>
          <p:nvPr/>
        </p:nvCxnSpPr>
        <p:spPr>
          <a:xfrm flipH="1" flipV="1">
            <a:off x="5456441" y="3211648"/>
            <a:ext cx="88342" cy="243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0A69221A-F1DC-E93A-B6BC-21321D9CA884}"/>
              </a:ext>
            </a:extLst>
          </p:cNvPr>
          <p:cNvCxnSpPr>
            <a:stCxn id="121" idx="0"/>
            <a:endCxn id="120" idx="5"/>
          </p:cNvCxnSpPr>
          <p:nvPr/>
        </p:nvCxnSpPr>
        <p:spPr>
          <a:xfrm flipH="1" flipV="1">
            <a:off x="4931267" y="3392531"/>
            <a:ext cx="613516" cy="63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F3CEDB87-5A7E-54B8-24F1-BDF70C7278BB}"/>
              </a:ext>
            </a:extLst>
          </p:cNvPr>
          <p:cNvCxnSpPr>
            <a:stCxn id="121" idx="0"/>
            <a:endCxn id="117" idx="2"/>
          </p:cNvCxnSpPr>
          <p:nvPr/>
        </p:nvCxnSpPr>
        <p:spPr>
          <a:xfrm flipV="1">
            <a:off x="5544783" y="3034707"/>
            <a:ext cx="509030" cy="420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C001B6EE-0F35-8ED7-CAD0-32E891336186}"/>
              </a:ext>
            </a:extLst>
          </p:cNvPr>
          <p:cNvCxnSpPr>
            <a:stCxn id="121" idx="7"/>
            <a:endCxn id="118" idx="2"/>
          </p:cNvCxnSpPr>
          <p:nvPr/>
        </p:nvCxnSpPr>
        <p:spPr>
          <a:xfrm flipV="1">
            <a:off x="5891293" y="3423951"/>
            <a:ext cx="341826" cy="73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Elipse 133">
            <a:extLst>
              <a:ext uri="{FF2B5EF4-FFF2-40B4-BE49-F238E27FC236}">
                <a16:creationId xmlns:a16="http://schemas.microsoft.com/office/drawing/2014/main" id="{8827AEAB-BBD1-2A65-E99E-013F17C8E429}"/>
              </a:ext>
            </a:extLst>
          </p:cNvPr>
          <p:cNvSpPr/>
          <p:nvPr/>
        </p:nvSpPr>
        <p:spPr>
          <a:xfrm>
            <a:off x="4746348" y="4397588"/>
            <a:ext cx="935976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E58F3274-6C13-0A59-79D2-92F3B0084189}"/>
              </a:ext>
            </a:extLst>
          </p:cNvPr>
          <p:cNvSpPr/>
          <p:nvPr/>
        </p:nvSpPr>
        <p:spPr>
          <a:xfrm>
            <a:off x="5765131" y="4410595"/>
            <a:ext cx="935976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teléfono</a:t>
            </a:r>
            <a:endParaRPr lang="es-ES" dirty="0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A519C0CC-E8CE-F701-0E24-4C9F27CAAC98}"/>
              </a:ext>
            </a:extLst>
          </p:cNvPr>
          <p:cNvSpPr/>
          <p:nvPr/>
        </p:nvSpPr>
        <p:spPr>
          <a:xfrm>
            <a:off x="6858816" y="4247121"/>
            <a:ext cx="935976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idHotel</a:t>
            </a:r>
            <a:endParaRPr lang="es-ES" u="sng" dirty="0"/>
          </a:p>
        </p:txBody>
      </p: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8B23E399-06A4-7DB9-669F-FEC65F223911}"/>
              </a:ext>
            </a:extLst>
          </p:cNvPr>
          <p:cNvCxnSpPr>
            <a:endCxn id="134" idx="0"/>
          </p:cNvCxnSpPr>
          <p:nvPr/>
        </p:nvCxnSpPr>
        <p:spPr>
          <a:xfrm flipH="1">
            <a:off x="5214336" y="4297865"/>
            <a:ext cx="254120" cy="99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F4CE1993-80A2-3AA2-7153-C71549724B08}"/>
              </a:ext>
            </a:extLst>
          </p:cNvPr>
          <p:cNvCxnSpPr>
            <a:endCxn id="135" idx="0"/>
          </p:cNvCxnSpPr>
          <p:nvPr/>
        </p:nvCxnSpPr>
        <p:spPr>
          <a:xfrm>
            <a:off x="6210301" y="4285805"/>
            <a:ext cx="22818" cy="124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A990E8F7-E2EA-014A-9273-1FFAC213366D}"/>
              </a:ext>
            </a:extLst>
          </p:cNvPr>
          <p:cNvCxnSpPr>
            <a:endCxn id="136" idx="2"/>
          </p:cNvCxnSpPr>
          <p:nvPr/>
        </p:nvCxnSpPr>
        <p:spPr>
          <a:xfrm>
            <a:off x="6426337" y="4232463"/>
            <a:ext cx="432479" cy="192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CE47661F-3BE1-3EF6-D635-589EBF49E7E3}"/>
              </a:ext>
            </a:extLst>
          </p:cNvPr>
          <p:cNvSpPr txBox="1"/>
          <p:nvPr/>
        </p:nvSpPr>
        <p:spPr>
          <a:xfrm>
            <a:off x="4745134" y="106964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DD46745-A44E-F1E9-8888-74226204BE3B}"/>
              </a:ext>
            </a:extLst>
          </p:cNvPr>
          <p:cNvSpPr txBox="1"/>
          <p:nvPr/>
        </p:nvSpPr>
        <p:spPr>
          <a:xfrm>
            <a:off x="6208465" y="86284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DF2A9C9-8384-C8D1-8264-ED6529BEE07A}"/>
              </a:ext>
            </a:extLst>
          </p:cNvPr>
          <p:cNvSpPr txBox="1"/>
          <p:nvPr/>
        </p:nvSpPr>
        <p:spPr>
          <a:xfrm>
            <a:off x="6405833" y="376743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EC69355-B43A-574F-513A-A096700B0005}"/>
              </a:ext>
            </a:extLst>
          </p:cNvPr>
          <p:cNvSpPr txBox="1"/>
          <p:nvPr/>
        </p:nvSpPr>
        <p:spPr>
          <a:xfrm>
            <a:off x="1515900" y="362489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324FF56-F9B5-B94B-AE4D-D9AB8C1DA4CD}"/>
              </a:ext>
            </a:extLst>
          </p:cNvPr>
          <p:cNvSpPr txBox="1"/>
          <p:nvPr/>
        </p:nvSpPr>
        <p:spPr>
          <a:xfrm>
            <a:off x="4915464" y="376721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B5DFBC2-9ED7-7890-0469-6726EF076FA0}"/>
              </a:ext>
            </a:extLst>
          </p:cNvPr>
          <p:cNvSpPr txBox="1"/>
          <p:nvPr/>
        </p:nvSpPr>
        <p:spPr>
          <a:xfrm>
            <a:off x="1552793" y="424969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3DCF0C-F3ED-355A-3D14-EC72563FF5CE}"/>
              </a:ext>
            </a:extLst>
          </p:cNvPr>
          <p:cNvSpPr txBox="1"/>
          <p:nvPr/>
        </p:nvSpPr>
        <p:spPr>
          <a:xfrm>
            <a:off x="5022725" y="56297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ACB7502-5AC9-7498-66C7-B97163B86825}"/>
              </a:ext>
            </a:extLst>
          </p:cNvPr>
          <p:cNvSpPr txBox="1"/>
          <p:nvPr/>
        </p:nvSpPr>
        <p:spPr>
          <a:xfrm>
            <a:off x="2103340" y="37642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D08A4C8-0FC5-93EC-04F7-BC83577E5F40}"/>
              </a:ext>
            </a:extLst>
          </p:cNvPr>
          <p:cNvSpPr txBox="1"/>
          <p:nvPr/>
        </p:nvSpPr>
        <p:spPr>
          <a:xfrm>
            <a:off x="5120559" y="12897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F855D65-E4C7-FD9F-3CBF-86C0030CE5C0}"/>
              </a:ext>
            </a:extLst>
          </p:cNvPr>
          <p:cNvSpPr txBox="1"/>
          <p:nvPr/>
        </p:nvSpPr>
        <p:spPr>
          <a:xfrm>
            <a:off x="2561304" y="11110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163780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4197296" y="464264"/>
            <a:ext cx="324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Agencia de viajes II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1586422" y="1338187"/>
            <a:ext cx="804778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Cliente (</a:t>
            </a:r>
            <a:r>
              <a:rPr lang="es-MX" sz="2000" b="1" u="sng" dirty="0"/>
              <a:t>idCliente</a:t>
            </a:r>
            <a:r>
              <a:rPr lang="es-MX" sz="2000" dirty="0"/>
              <a:t>, nombre, apellido paterno, apellido materno, estatus)</a:t>
            </a:r>
          </a:p>
          <a:p>
            <a:r>
              <a:rPr lang="es-ES" sz="2000" dirty="0"/>
              <a:t>Finalidad (</a:t>
            </a:r>
            <a:r>
              <a:rPr lang="es-ES" sz="2000" b="1" u="sng" dirty="0"/>
              <a:t>idFinalidad</a:t>
            </a:r>
            <a:r>
              <a:rPr lang="es-ES" sz="2000" dirty="0"/>
              <a:t>, estatus)</a:t>
            </a:r>
          </a:p>
          <a:p>
            <a:r>
              <a:rPr lang="es-ES" sz="2000" dirty="0"/>
              <a:t>Hotel (</a:t>
            </a:r>
            <a:r>
              <a:rPr lang="es-ES" sz="2000" b="1" u="sng" dirty="0"/>
              <a:t>idHotel</a:t>
            </a:r>
            <a:r>
              <a:rPr lang="es-ES" sz="2000" dirty="0"/>
              <a:t>, </a:t>
            </a:r>
            <a:r>
              <a:rPr lang="es-MX" sz="2000" dirty="0"/>
              <a:t>nombre, calle, colonia, estado, municipio, numero, teléfono,</a:t>
            </a:r>
          </a:p>
          <a:p>
            <a:r>
              <a:rPr lang="es-MX" sz="2000" dirty="0"/>
              <a:t>estatus, </a:t>
            </a:r>
            <a:r>
              <a:rPr lang="es-MX" sz="2000" u="sng" dirty="0"/>
              <a:t>idPuntoRuta</a:t>
            </a:r>
            <a:r>
              <a:rPr lang="es-ES" sz="2000" dirty="0"/>
              <a:t>)</a:t>
            </a:r>
          </a:p>
          <a:p>
            <a:r>
              <a:rPr lang="es-ES" sz="2000" dirty="0"/>
              <a:t>PuntoRuta (</a:t>
            </a:r>
            <a:r>
              <a:rPr lang="es-ES" sz="2000" b="1" u="sng" dirty="0"/>
              <a:t>idPuntoRuta</a:t>
            </a:r>
            <a:r>
              <a:rPr lang="es-ES" sz="2000" dirty="0"/>
              <a:t>, tipo estancia, estatus</a:t>
            </a:r>
            <a:r>
              <a:rPr lang="es-MX" sz="2000" dirty="0"/>
              <a:t>, </a:t>
            </a:r>
            <a:r>
              <a:rPr lang="es-MX" sz="2000" u="sng" dirty="0"/>
              <a:t>idTipoPuntoRuta</a:t>
            </a:r>
            <a:r>
              <a:rPr lang="es-MX" sz="2000" dirty="0"/>
              <a:t>, </a:t>
            </a:r>
            <a:r>
              <a:rPr lang="es-MX" sz="2000" u="sng" dirty="0"/>
              <a:t>idTour</a:t>
            </a:r>
            <a:r>
              <a:rPr lang="es-ES" sz="2000" dirty="0"/>
              <a:t>)</a:t>
            </a:r>
          </a:p>
          <a:p>
            <a:r>
              <a:rPr lang="es-ES" sz="2000" dirty="0"/>
              <a:t>Tour (</a:t>
            </a:r>
            <a:r>
              <a:rPr lang="es-ES" sz="2000" b="1" u="sng" dirty="0"/>
              <a:t>idTour</a:t>
            </a:r>
            <a:r>
              <a:rPr lang="es-ES" sz="2000" dirty="0"/>
              <a:t>, estatus, descripción, </a:t>
            </a:r>
            <a:r>
              <a:rPr lang="es-ES" sz="2000" u="sng" dirty="0"/>
              <a:t>idFinalidad</a:t>
            </a:r>
            <a:r>
              <a:rPr lang="es-ES" sz="2000" dirty="0"/>
              <a:t>)</a:t>
            </a:r>
          </a:p>
          <a:p>
            <a:r>
              <a:rPr lang="es-ES" sz="2000" dirty="0"/>
              <a:t>ClienteHotel (</a:t>
            </a:r>
            <a:r>
              <a:rPr lang="es-ES" sz="2000" b="1" u="sng" dirty="0"/>
              <a:t>idClienteHotel</a:t>
            </a:r>
            <a:r>
              <a:rPr lang="es-ES" sz="2000" dirty="0"/>
              <a:t>, </a:t>
            </a:r>
            <a:r>
              <a:rPr lang="es-ES" sz="2000" u="sng" dirty="0"/>
              <a:t>idCliente</a:t>
            </a:r>
            <a:r>
              <a:rPr lang="es-ES" sz="2000" dirty="0"/>
              <a:t>, </a:t>
            </a:r>
            <a:r>
              <a:rPr lang="es-ES" sz="2000" u="sng" dirty="0"/>
              <a:t>idHotel</a:t>
            </a:r>
            <a:r>
              <a:rPr lang="es-ES" sz="2000" dirty="0"/>
              <a:t>, estatus, fecha)</a:t>
            </a:r>
          </a:p>
          <a:p>
            <a:r>
              <a:rPr lang="es-ES" sz="2000" dirty="0"/>
              <a:t>ClienteTour (</a:t>
            </a:r>
            <a:r>
              <a:rPr lang="es-ES" sz="2000" b="1" u="sng" dirty="0"/>
              <a:t>idClienteHotel</a:t>
            </a:r>
            <a:r>
              <a:rPr lang="es-ES" sz="2000" dirty="0"/>
              <a:t>, </a:t>
            </a:r>
            <a:r>
              <a:rPr lang="es-ES" sz="2000" u="sng" dirty="0"/>
              <a:t>idCliente</a:t>
            </a:r>
            <a:r>
              <a:rPr lang="es-ES" sz="2000" dirty="0"/>
              <a:t>, </a:t>
            </a:r>
            <a:r>
              <a:rPr lang="es-ES" sz="2000" u="sng" dirty="0"/>
              <a:t>idTour</a:t>
            </a:r>
            <a:r>
              <a:rPr lang="es-ES" sz="2000" dirty="0"/>
              <a:t>, estatus)</a:t>
            </a:r>
          </a:p>
        </p:txBody>
      </p:sp>
    </p:spTree>
    <p:extLst>
      <p:ext uri="{BB962C8B-B14F-4D97-AF65-F5344CB8AC3E}">
        <p14:creationId xmlns:p14="http://schemas.microsoft.com/office/powerpoint/2010/main" val="341875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688827F-DFCA-E715-11FD-A4698AC709C8}"/>
              </a:ext>
            </a:extLst>
          </p:cNvPr>
          <p:cNvSpPr/>
          <p:nvPr/>
        </p:nvSpPr>
        <p:spPr>
          <a:xfrm>
            <a:off x="2913531" y="3276600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Soldado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6AD1EE7-FAE3-C147-2873-03D4B3974C79}"/>
              </a:ext>
            </a:extLst>
          </p:cNvPr>
          <p:cNvSpPr/>
          <p:nvPr/>
        </p:nvSpPr>
        <p:spPr>
          <a:xfrm>
            <a:off x="2934821" y="839365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Servicio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3BFC9CE-FCA7-FBAB-A309-5C0F242BAFDC}"/>
              </a:ext>
            </a:extLst>
          </p:cNvPr>
          <p:cNvSpPr/>
          <p:nvPr/>
        </p:nvSpPr>
        <p:spPr>
          <a:xfrm>
            <a:off x="8337178" y="977153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Compañía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F16164C-A9E4-BD2C-9EEA-1AFF943144AB}"/>
              </a:ext>
            </a:extLst>
          </p:cNvPr>
          <p:cNvSpPr/>
          <p:nvPr/>
        </p:nvSpPr>
        <p:spPr>
          <a:xfrm>
            <a:off x="9296401" y="4688542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Cuerpo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5F9108D-F8B7-B74E-24C5-D5C2F77C799B}"/>
              </a:ext>
            </a:extLst>
          </p:cNvPr>
          <p:cNvSpPr/>
          <p:nvPr/>
        </p:nvSpPr>
        <p:spPr>
          <a:xfrm>
            <a:off x="4701989" y="5320554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Cuartel</a:t>
            </a:r>
            <a:endParaRPr lang="es-E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380C8C5-D358-DAFA-9F15-C33F5233F29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599331" y="1247259"/>
            <a:ext cx="21290" cy="1079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mbo 11">
            <a:extLst>
              <a:ext uri="{FF2B5EF4-FFF2-40B4-BE49-F238E27FC236}">
                <a16:creationId xmlns:a16="http://schemas.microsoft.com/office/drawing/2014/main" id="{BA9C27E8-7B97-2FBA-3B3E-2C67A0E3A02A}"/>
              </a:ext>
            </a:extLst>
          </p:cNvPr>
          <p:cNvSpPr/>
          <p:nvPr/>
        </p:nvSpPr>
        <p:spPr>
          <a:xfrm>
            <a:off x="3453655" y="2326341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1B6D757-6ABF-1268-6FA3-CDC7A4942FF4}"/>
              </a:ext>
            </a:extLst>
          </p:cNvPr>
          <p:cNvSpPr txBox="1"/>
          <p:nvPr/>
        </p:nvSpPr>
        <p:spPr>
          <a:xfrm>
            <a:off x="3684494" y="2381036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Hace</a:t>
            </a:r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40E7702-01E3-7E69-019D-4C24C7C2B70E}"/>
              </a:ext>
            </a:extLst>
          </p:cNvPr>
          <p:cNvCxnSpPr>
            <a:stCxn id="12" idx="2"/>
            <a:endCxn id="4" idx="0"/>
          </p:cNvCxnSpPr>
          <p:nvPr/>
        </p:nvCxnSpPr>
        <p:spPr>
          <a:xfrm>
            <a:off x="3599331" y="2658035"/>
            <a:ext cx="0" cy="618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CAB25E4-8257-2DBC-22B1-A0C3AFC97C0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85131" y="2658035"/>
            <a:ext cx="2205316" cy="82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mbo 19">
            <a:extLst>
              <a:ext uri="{FF2B5EF4-FFF2-40B4-BE49-F238E27FC236}">
                <a16:creationId xmlns:a16="http://schemas.microsoft.com/office/drawing/2014/main" id="{E59DE07F-E6F9-B84B-FA4F-D56ABB30AA53}"/>
              </a:ext>
            </a:extLst>
          </p:cNvPr>
          <p:cNvSpPr/>
          <p:nvPr/>
        </p:nvSpPr>
        <p:spPr>
          <a:xfrm rot="3869805">
            <a:off x="6464185" y="2409565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EDDEB55-FE14-716B-4282-363DF9913A61}"/>
              </a:ext>
            </a:extLst>
          </p:cNvPr>
          <p:cNvSpPr txBox="1"/>
          <p:nvPr/>
        </p:nvSpPr>
        <p:spPr>
          <a:xfrm>
            <a:off x="6258654" y="2639801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Agrupado</a:t>
            </a:r>
            <a:endParaRPr lang="es-ES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A8154F2-83F2-9914-ADBB-14FF6A733531}"/>
              </a:ext>
            </a:extLst>
          </p:cNvPr>
          <p:cNvCxnSpPr>
            <a:cxnSpLocks/>
            <a:stCxn id="20" idx="0"/>
            <a:endCxn id="6" idx="2"/>
          </p:cNvCxnSpPr>
          <p:nvPr/>
        </p:nvCxnSpPr>
        <p:spPr>
          <a:xfrm flipV="1">
            <a:off x="6759548" y="1385047"/>
            <a:ext cx="2263430" cy="1118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C16E2C7-6C07-C71F-6C7F-3C5A9DECCE3E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85131" y="3408830"/>
            <a:ext cx="3173504" cy="71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mbo 27">
            <a:extLst>
              <a:ext uri="{FF2B5EF4-FFF2-40B4-BE49-F238E27FC236}">
                <a16:creationId xmlns:a16="http://schemas.microsoft.com/office/drawing/2014/main" id="{A2F38BFD-D3D0-4466-F7F9-4FF717F41264}"/>
              </a:ext>
            </a:extLst>
          </p:cNvPr>
          <p:cNvSpPr/>
          <p:nvPr/>
        </p:nvSpPr>
        <p:spPr>
          <a:xfrm>
            <a:off x="7464782" y="3242983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555F3F92-8663-FFFE-EFFA-DECC908ED04A}"/>
              </a:ext>
            </a:extLst>
          </p:cNvPr>
          <p:cNvCxnSpPr>
            <a:cxnSpLocks/>
          </p:cNvCxnSpPr>
          <p:nvPr/>
        </p:nvCxnSpPr>
        <p:spPr>
          <a:xfrm flipV="1">
            <a:off x="7709649" y="3408830"/>
            <a:ext cx="2272552" cy="11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294B810-C279-4085-05B2-EBEA150B8D0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982201" y="3408830"/>
            <a:ext cx="0" cy="1279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E8C7A30-275C-ACF4-B7A4-5068C932C0DF}"/>
              </a:ext>
            </a:extLst>
          </p:cNvPr>
          <p:cNvSpPr txBox="1"/>
          <p:nvPr/>
        </p:nvSpPr>
        <p:spPr>
          <a:xfrm>
            <a:off x="7201500" y="3545994"/>
            <a:ext cx="817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Pertenece</a:t>
            </a:r>
            <a:endParaRPr lang="es-ES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BDC4CFB6-BCF2-AA5A-E8AA-AC47A4C2840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599331" y="3684494"/>
            <a:ext cx="0" cy="1840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mbo 44">
            <a:extLst>
              <a:ext uri="{FF2B5EF4-FFF2-40B4-BE49-F238E27FC236}">
                <a16:creationId xmlns:a16="http://schemas.microsoft.com/office/drawing/2014/main" id="{A2B76FA6-0739-55DA-A4B9-563D1EC47968}"/>
              </a:ext>
            </a:extLst>
          </p:cNvPr>
          <p:cNvSpPr/>
          <p:nvPr/>
        </p:nvSpPr>
        <p:spPr>
          <a:xfrm rot="5400000">
            <a:off x="3599331" y="5358654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9629ADAD-D858-666A-8BC9-1358DC7D274E}"/>
              </a:ext>
            </a:extLst>
          </p:cNvPr>
          <p:cNvCxnSpPr>
            <a:stCxn id="45" idx="0"/>
            <a:endCxn id="8" idx="1"/>
          </p:cNvCxnSpPr>
          <p:nvPr/>
        </p:nvCxnSpPr>
        <p:spPr>
          <a:xfrm>
            <a:off x="3910854" y="5524501"/>
            <a:ext cx="791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DAC1A52-E982-B9CC-2D01-748736D389DF}"/>
              </a:ext>
            </a:extLst>
          </p:cNvPr>
          <p:cNvSpPr txBox="1"/>
          <p:nvPr/>
        </p:nvSpPr>
        <p:spPr>
          <a:xfrm>
            <a:off x="3523023" y="5597125"/>
            <a:ext cx="442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Esta</a:t>
            </a:r>
            <a:endParaRPr lang="es-ES" dirty="0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234CE370-C116-318E-6E96-5C4562F90462}"/>
              </a:ext>
            </a:extLst>
          </p:cNvPr>
          <p:cNvCxnSpPr/>
          <p:nvPr/>
        </p:nvCxnSpPr>
        <p:spPr>
          <a:xfrm>
            <a:off x="9108141" y="1588994"/>
            <a:ext cx="0" cy="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57C5A33-60D0-CA14-3773-7A0D77930C9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022978" y="412376"/>
            <a:ext cx="0" cy="564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6AAFF039-9AB6-EC14-BAEC-8713ADF76C9B}"/>
              </a:ext>
            </a:extLst>
          </p:cNvPr>
          <p:cNvCxnSpPr>
            <a:cxnSpLocks/>
          </p:cNvCxnSpPr>
          <p:nvPr/>
        </p:nvCxnSpPr>
        <p:spPr>
          <a:xfrm flipH="1" flipV="1">
            <a:off x="510988" y="413710"/>
            <a:ext cx="8511990" cy="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6BEC6EEF-7FC3-39D4-A925-55978222044F}"/>
              </a:ext>
            </a:extLst>
          </p:cNvPr>
          <p:cNvCxnSpPr>
            <a:cxnSpLocks/>
          </p:cNvCxnSpPr>
          <p:nvPr/>
        </p:nvCxnSpPr>
        <p:spPr>
          <a:xfrm>
            <a:off x="510988" y="412376"/>
            <a:ext cx="0" cy="5889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5271D4B-9800-323E-C024-5D578085008E}"/>
              </a:ext>
            </a:extLst>
          </p:cNvPr>
          <p:cNvCxnSpPr>
            <a:cxnSpLocks/>
          </p:cNvCxnSpPr>
          <p:nvPr/>
        </p:nvCxnSpPr>
        <p:spPr>
          <a:xfrm>
            <a:off x="510988" y="6297707"/>
            <a:ext cx="1680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ombo 63">
            <a:extLst>
              <a:ext uri="{FF2B5EF4-FFF2-40B4-BE49-F238E27FC236}">
                <a16:creationId xmlns:a16="http://schemas.microsoft.com/office/drawing/2014/main" id="{0F3B8800-75A4-14FD-04E9-95078AAF51D4}"/>
              </a:ext>
            </a:extLst>
          </p:cNvPr>
          <p:cNvSpPr/>
          <p:nvPr/>
        </p:nvSpPr>
        <p:spPr>
          <a:xfrm rot="5400000">
            <a:off x="2211936" y="6129406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166E3D9E-6337-574C-D4F3-779A13650BCB}"/>
              </a:ext>
            </a:extLst>
          </p:cNvPr>
          <p:cNvCxnSpPr>
            <a:cxnSpLocks/>
            <a:stCxn id="64" idx="0"/>
          </p:cNvCxnSpPr>
          <p:nvPr/>
        </p:nvCxnSpPr>
        <p:spPr>
          <a:xfrm>
            <a:off x="2523459" y="6295253"/>
            <a:ext cx="2353341" cy="6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A8D083B0-4031-96D7-8D6C-554E0332C6DC}"/>
              </a:ext>
            </a:extLst>
          </p:cNvPr>
          <p:cNvCxnSpPr>
            <a:cxnSpLocks/>
          </p:cNvCxnSpPr>
          <p:nvPr/>
        </p:nvCxnSpPr>
        <p:spPr>
          <a:xfrm flipV="1">
            <a:off x="4876800" y="5670177"/>
            <a:ext cx="0" cy="632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AA27541-4619-3C71-778F-6361E222EDDB}"/>
              </a:ext>
            </a:extLst>
          </p:cNvPr>
          <p:cNvSpPr txBox="1"/>
          <p:nvPr/>
        </p:nvSpPr>
        <p:spPr>
          <a:xfrm>
            <a:off x="2007837" y="6371800"/>
            <a:ext cx="699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Ubicado</a:t>
            </a:r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5EA28815-EFD1-CD94-090F-446D3B7CF608}"/>
              </a:ext>
            </a:extLst>
          </p:cNvPr>
          <p:cNvSpPr/>
          <p:nvPr/>
        </p:nvSpPr>
        <p:spPr>
          <a:xfrm>
            <a:off x="10399060" y="209486"/>
            <a:ext cx="1075764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Actividad</a:t>
            </a:r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0C935B31-10E5-B31E-CFD5-B5AFDE13B530}"/>
              </a:ext>
            </a:extLst>
          </p:cNvPr>
          <p:cNvSpPr/>
          <p:nvPr/>
        </p:nvSpPr>
        <p:spPr>
          <a:xfrm>
            <a:off x="10399060" y="774263"/>
            <a:ext cx="1075764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CDF3F374-82E5-4559-BB06-1D05C4FD3DF0}"/>
              </a:ext>
            </a:extLst>
          </p:cNvPr>
          <p:cNvSpPr/>
          <p:nvPr/>
        </p:nvSpPr>
        <p:spPr>
          <a:xfrm>
            <a:off x="10421630" y="1402913"/>
            <a:ext cx="125937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idCompañia</a:t>
            </a:r>
            <a:endParaRPr lang="es-ES" u="sng" dirty="0"/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6E916110-0A0A-C7E3-8470-D413714D142C}"/>
              </a:ext>
            </a:extLst>
          </p:cNvPr>
          <p:cNvCxnSpPr>
            <a:stCxn id="6" idx="3"/>
            <a:endCxn id="73" idx="2"/>
          </p:cNvCxnSpPr>
          <p:nvPr/>
        </p:nvCxnSpPr>
        <p:spPr>
          <a:xfrm flipV="1">
            <a:off x="9708778" y="412376"/>
            <a:ext cx="690282" cy="768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62C232F2-F401-4627-BC27-A4573AEA1581}"/>
              </a:ext>
            </a:extLst>
          </p:cNvPr>
          <p:cNvCxnSpPr>
            <a:stCxn id="6" idx="3"/>
            <a:endCxn id="74" idx="2"/>
          </p:cNvCxnSpPr>
          <p:nvPr/>
        </p:nvCxnSpPr>
        <p:spPr>
          <a:xfrm flipV="1">
            <a:off x="9708778" y="977153"/>
            <a:ext cx="690282" cy="203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A0D46E5-59CA-D37B-8781-D7896534609E}"/>
              </a:ext>
            </a:extLst>
          </p:cNvPr>
          <p:cNvCxnSpPr>
            <a:cxnSpLocks/>
            <a:stCxn id="6" idx="3"/>
            <a:endCxn id="75" idx="2"/>
          </p:cNvCxnSpPr>
          <p:nvPr/>
        </p:nvCxnSpPr>
        <p:spPr>
          <a:xfrm>
            <a:off x="9708778" y="1181100"/>
            <a:ext cx="712852" cy="42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63742423-7D14-E044-A61E-C5A52D550C09}"/>
              </a:ext>
            </a:extLst>
          </p:cNvPr>
          <p:cNvCxnSpPr>
            <a:stCxn id="64" idx="1"/>
          </p:cNvCxnSpPr>
          <p:nvPr/>
        </p:nvCxnSpPr>
        <p:spPr>
          <a:xfrm flipH="1" flipV="1">
            <a:off x="2191765" y="5809129"/>
            <a:ext cx="165847" cy="340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47F0F9C8-79E9-A64C-21AE-2990F0AEB571}"/>
              </a:ext>
            </a:extLst>
          </p:cNvPr>
          <p:cNvSpPr/>
          <p:nvPr/>
        </p:nvSpPr>
        <p:spPr>
          <a:xfrm>
            <a:off x="1740209" y="5429798"/>
            <a:ext cx="822428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43DE0687-4598-C2E0-6993-60E4BA075EF4}"/>
              </a:ext>
            </a:extLst>
          </p:cNvPr>
          <p:cNvSpPr/>
          <p:nvPr/>
        </p:nvSpPr>
        <p:spPr>
          <a:xfrm>
            <a:off x="9527322" y="5583829"/>
            <a:ext cx="1075764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idCuerpo</a:t>
            </a:r>
            <a:endParaRPr lang="es-ES" u="sng" dirty="0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C1F4CB54-A42B-7C2D-5B59-E0DAB6D611C3}"/>
              </a:ext>
            </a:extLst>
          </p:cNvPr>
          <p:cNvSpPr/>
          <p:nvPr/>
        </p:nvSpPr>
        <p:spPr>
          <a:xfrm>
            <a:off x="11051317" y="4534987"/>
            <a:ext cx="1075764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24946C2C-5AC0-95B8-FD70-8182E062C2F7}"/>
              </a:ext>
            </a:extLst>
          </p:cNvPr>
          <p:cNvSpPr/>
          <p:nvPr/>
        </p:nvSpPr>
        <p:spPr>
          <a:xfrm>
            <a:off x="10668001" y="5175935"/>
            <a:ext cx="1371598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Denominación</a:t>
            </a:r>
            <a:endParaRPr lang="es-ES" dirty="0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752F5B11-50A3-632A-648D-D30AA71869A4}"/>
              </a:ext>
            </a:extLst>
          </p:cNvPr>
          <p:cNvCxnSpPr>
            <a:stCxn id="7" idx="2"/>
            <a:endCxn id="90" idx="0"/>
          </p:cNvCxnSpPr>
          <p:nvPr/>
        </p:nvCxnSpPr>
        <p:spPr>
          <a:xfrm>
            <a:off x="9982201" y="5096436"/>
            <a:ext cx="83003" cy="487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6CD5ED34-D4F0-8653-A81A-351D89A11784}"/>
              </a:ext>
            </a:extLst>
          </p:cNvPr>
          <p:cNvCxnSpPr>
            <a:stCxn id="7" idx="3"/>
            <a:endCxn id="91" idx="2"/>
          </p:cNvCxnSpPr>
          <p:nvPr/>
        </p:nvCxnSpPr>
        <p:spPr>
          <a:xfrm flipV="1">
            <a:off x="10668001" y="4737877"/>
            <a:ext cx="383316" cy="154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E05D211B-F95C-C83B-9D7F-A9A7DEFE0BE9}"/>
              </a:ext>
            </a:extLst>
          </p:cNvPr>
          <p:cNvCxnSpPr>
            <a:cxnSpLocks/>
            <a:stCxn id="7" idx="2"/>
            <a:endCxn id="92" idx="2"/>
          </p:cNvCxnSpPr>
          <p:nvPr/>
        </p:nvCxnSpPr>
        <p:spPr>
          <a:xfrm>
            <a:off x="9982201" y="5096436"/>
            <a:ext cx="685800" cy="28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Elipse 107">
            <a:extLst>
              <a:ext uri="{FF2B5EF4-FFF2-40B4-BE49-F238E27FC236}">
                <a16:creationId xmlns:a16="http://schemas.microsoft.com/office/drawing/2014/main" id="{6DBBE20E-BE88-F201-CF08-B5D32557991C}"/>
              </a:ext>
            </a:extLst>
          </p:cNvPr>
          <p:cNvSpPr/>
          <p:nvPr/>
        </p:nvSpPr>
        <p:spPr>
          <a:xfrm>
            <a:off x="4820945" y="582082"/>
            <a:ext cx="1252644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descripcion</a:t>
            </a:r>
            <a:endParaRPr lang="es-ES" dirty="0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830181F6-85A4-296C-90DA-333713B46B3B}"/>
              </a:ext>
            </a:extLst>
          </p:cNvPr>
          <p:cNvSpPr/>
          <p:nvPr/>
        </p:nvSpPr>
        <p:spPr>
          <a:xfrm>
            <a:off x="4820945" y="1146859"/>
            <a:ext cx="1075764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0DD5683F-06E0-AD73-F503-CC2819FD538A}"/>
              </a:ext>
            </a:extLst>
          </p:cNvPr>
          <p:cNvSpPr/>
          <p:nvPr/>
        </p:nvSpPr>
        <p:spPr>
          <a:xfrm>
            <a:off x="4072798" y="1638889"/>
            <a:ext cx="786320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codigo</a:t>
            </a:r>
            <a:endParaRPr lang="es-ES" u="sng" dirty="0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49E351C2-98B3-FA05-50C7-5A3B2E8CE7AD}"/>
              </a:ext>
            </a:extLst>
          </p:cNvPr>
          <p:cNvSpPr/>
          <p:nvPr/>
        </p:nvSpPr>
        <p:spPr>
          <a:xfrm>
            <a:off x="1048873" y="876236"/>
            <a:ext cx="1075764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idServicio</a:t>
            </a:r>
            <a:endParaRPr lang="es-ES" u="sng" dirty="0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FA4140D9-C1CC-9E0A-318F-B60FA1A8847B}"/>
              </a:ext>
            </a:extLst>
          </p:cNvPr>
          <p:cNvSpPr/>
          <p:nvPr/>
        </p:nvSpPr>
        <p:spPr>
          <a:xfrm>
            <a:off x="1518998" y="1437680"/>
            <a:ext cx="1260582" cy="5309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Fecha de realización</a:t>
            </a:r>
            <a:endParaRPr lang="es-ES" dirty="0"/>
          </a:p>
        </p:txBody>
      </p: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774622CD-3709-1B9B-3411-A3CDEBD19230}"/>
              </a:ext>
            </a:extLst>
          </p:cNvPr>
          <p:cNvCxnSpPr>
            <a:cxnSpLocks/>
            <a:stCxn id="5" idx="3"/>
            <a:endCxn id="108" idx="2"/>
          </p:cNvCxnSpPr>
          <p:nvPr/>
        </p:nvCxnSpPr>
        <p:spPr>
          <a:xfrm flipV="1">
            <a:off x="4306421" y="784972"/>
            <a:ext cx="514524" cy="258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DAB4514B-A724-A2CF-1B99-DDC90B138719}"/>
              </a:ext>
            </a:extLst>
          </p:cNvPr>
          <p:cNvCxnSpPr>
            <a:cxnSpLocks/>
            <a:stCxn id="5" idx="3"/>
            <a:endCxn id="109" idx="2"/>
          </p:cNvCxnSpPr>
          <p:nvPr/>
        </p:nvCxnSpPr>
        <p:spPr>
          <a:xfrm>
            <a:off x="4306421" y="1043312"/>
            <a:ext cx="514524" cy="306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301CCF62-4BA2-3F0C-3836-E3648BD0AC96}"/>
              </a:ext>
            </a:extLst>
          </p:cNvPr>
          <p:cNvCxnSpPr>
            <a:stCxn id="5" idx="3"/>
            <a:endCxn id="110" idx="0"/>
          </p:cNvCxnSpPr>
          <p:nvPr/>
        </p:nvCxnSpPr>
        <p:spPr>
          <a:xfrm>
            <a:off x="4306421" y="1043312"/>
            <a:ext cx="159537" cy="59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A1AACFA6-2CA6-1E89-3B0A-3B88455B2980}"/>
              </a:ext>
            </a:extLst>
          </p:cNvPr>
          <p:cNvCxnSpPr>
            <a:stCxn id="111" idx="6"/>
            <a:endCxn id="5" idx="1"/>
          </p:cNvCxnSpPr>
          <p:nvPr/>
        </p:nvCxnSpPr>
        <p:spPr>
          <a:xfrm flipV="1">
            <a:off x="2124637" y="1043312"/>
            <a:ext cx="810184" cy="35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883CE5D-4256-AA8C-27C7-FB036064FAB8}"/>
              </a:ext>
            </a:extLst>
          </p:cNvPr>
          <p:cNvCxnSpPr>
            <a:cxnSpLocks/>
            <a:stCxn id="112" idx="0"/>
            <a:endCxn id="5" idx="1"/>
          </p:cNvCxnSpPr>
          <p:nvPr/>
        </p:nvCxnSpPr>
        <p:spPr>
          <a:xfrm flipV="1">
            <a:off x="2149289" y="1043312"/>
            <a:ext cx="785532" cy="394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Elipse 126">
            <a:extLst>
              <a:ext uri="{FF2B5EF4-FFF2-40B4-BE49-F238E27FC236}">
                <a16:creationId xmlns:a16="http://schemas.microsoft.com/office/drawing/2014/main" id="{257BA47F-D009-36B4-BB52-8D01A3CBF016}"/>
              </a:ext>
            </a:extLst>
          </p:cNvPr>
          <p:cNvSpPr/>
          <p:nvPr/>
        </p:nvSpPr>
        <p:spPr>
          <a:xfrm>
            <a:off x="4951468" y="4231342"/>
            <a:ext cx="1075764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idCuartel</a:t>
            </a:r>
            <a:endParaRPr lang="es-ES" u="sng" dirty="0"/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05C83C6F-85D9-A04B-E2A8-9D3D943BA04E}"/>
              </a:ext>
            </a:extLst>
          </p:cNvPr>
          <p:cNvSpPr/>
          <p:nvPr/>
        </p:nvSpPr>
        <p:spPr>
          <a:xfrm>
            <a:off x="5992949" y="4618308"/>
            <a:ext cx="1075764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9618A77F-38EE-745A-3DAA-928A206874A9}"/>
              </a:ext>
            </a:extLst>
          </p:cNvPr>
          <p:cNvSpPr/>
          <p:nvPr/>
        </p:nvSpPr>
        <p:spPr>
          <a:xfrm>
            <a:off x="3928076" y="4512590"/>
            <a:ext cx="1075764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5B15E24D-849A-D3B6-62D9-04E2014F10D3}"/>
              </a:ext>
            </a:extLst>
          </p:cNvPr>
          <p:cNvCxnSpPr>
            <a:stCxn id="8" idx="0"/>
            <a:endCxn id="130" idx="4"/>
          </p:cNvCxnSpPr>
          <p:nvPr/>
        </p:nvCxnSpPr>
        <p:spPr>
          <a:xfrm flipH="1" flipV="1">
            <a:off x="4465958" y="4918369"/>
            <a:ext cx="921831" cy="402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E998AD07-D8F1-A21D-D242-542C88446AE9}"/>
              </a:ext>
            </a:extLst>
          </p:cNvPr>
          <p:cNvCxnSpPr>
            <a:stCxn id="8" idx="0"/>
            <a:endCxn id="127" idx="4"/>
          </p:cNvCxnSpPr>
          <p:nvPr/>
        </p:nvCxnSpPr>
        <p:spPr>
          <a:xfrm flipV="1">
            <a:off x="5387789" y="4637121"/>
            <a:ext cx="101561" cy="683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6A4745C1-2C21-ABB1-48B7-52E7BB80F7DB}"/>
              </a:ext>
            </a:extLst>
          </p:cNvPr>
          <p:cNvCxnSpPr>
            <a:stCxn id="8" idx="0"/>
            <a:endCxn id="128" idx="2"/>
          </p:cNvCxnSpPr>
          <p:nvPr/>
        </p:nvCxnSpPr>
        <p:spPr>
          <a:xfrm flipV="1">
            <a:off x="5387789" y="4821198"/>
            <a:ext cx="605160" cy="499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Elipse 136">
            <a:extLst>
              <a:ext uri="{FF2B5EF4-FFF2-40B4-BE49-F238E27FC236}">
                <a16:creationId xmlns:a16="http://schemas.microsoft.com/office/drawing/2014/main" id="{1C2890DA-ACF1-6275-AECF-F680548C207C}"/>
              </a:ext>
            </a:extLst>
          </p:cNvPr>
          <p:cNvSpPr/>
          <p:nvPr/>
        </p:nvSpPr>
        <p:spPr>
          <a:xfrm>
            <a:off x="7720388" y="5557968"/>
            <a:ext cx="616790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calle</a:t>
            </a:r>
            <a:endParaRPr lang="es-ES" dirty="0"/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201B37F8-5B48-CBF4-B2A1-BE7E7E900B88}"/>
              </a:ext>
            </a:extLst>
          </p:cNvPr>
          <p:cNvSpPr/>
          <p:nvPr/>
        </p:nvSpPr>
        <p:spPr>
          <a:xfrm>
            <a:off x="5529690" y="6225562"/>
            <a:ext cx="1075764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ubicación</a:t>
            </a:r>
            <a:endParaRPr lang="es-ES" dirty="0"/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0A735A4A-BA69-B3FC-3017-201D67EDA297}"/>
              </a:ext>
            </a:extLst>
          </p:cNvPr>
          <p:cNvSpPr/>
          <p:nvPr/>
        </p:nvSpPr>
        <p:spPr>
          <a:xfrm>
            <a:off x="7677178" y="5999312"/>
            <a:ext cx="81791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colonia</a:t>
            </a:r>
            <a:endParaRPr lang="es-ES" dirty="0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9EEABCE0-3CCB-5CBB-49B8-2C5416D4E57E}"/>
              </a:ext>
            </a:extLst>
          </p:cNvPr>
          <p:cNvSpPr/>
          <p:nvPr/>
        </p:nvSpPr>
        <p:spPr>
          <a:xfrm>
            <a:off x="7610458" y="6440929"/>
            <a:ext cx="107314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municipio</a:t>
            </a:r>
            <a:endParaRPr lang="es-ES" dirty="0"/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984384B9-2E28-713A-6487-70EC83D00F15}"/>
              </a:ext>
            </a:extLst>
          </p:cNvPr>
          <p:cNvSpPr/>
          <p:nvPr/>
        </p:nvSpPr>
        <p:spPr>
          <a:xfrm>
            <a:off x="7578214" y="5201632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8CFAF31C-640B-C01F-7C25-567E69C15AF1}"/>
              </a:ext>
            </a:extLst>
          </p:cNvPr>
          <p:cNvSpPr/>
          <p:nvPr/>
        </p:nvSpPr>
        <p:spPr>
          <a:xfrm>
            <a:off x="7569735" y="4815183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Estado</a:t>
            </a:r>
            <a:endParaRPr lang="es-ES" dirty="0"/>
          </a:p>
        </p:txBody>
      </p: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3337AC4A-EE63-F8AA-0AE9-EEA469387E5A}"/>
              </a:ext>
            </a:extLst>
          </p:cNvPr>
          <p:cNvCxnSpPr>
            <a:cxnSpLocks/>
            <a:stCxn id="138" idx="6"/>
            <a:endCxn id="143" idx="2"/>
          </p:cNvCxnSpPr>
          <p:nvPr/>
        </p:nvCxnSpPr>
        <p:spPr>
          <a:xfrm flipV="1">
            <a:off x="6605454" y="4953683"/>
            <a:ext cx="964281" cy="1474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1E352C5D-1FEB-2748-C662-B56084B5D7B5}"/>
              </a:ext>
            </a:extLst>
          </p:cNvPr>
          <p:cNvCxnSpPr>
            <a:stCxn id="138" idx="6"/>
            <a:endCxn id="142" idx="2"/>
          </p:cNvCxnSpPr>
          <p:nvPr/>
        </p:nvCxnSpPr>
        <p:spPr>
          <a:xfrm flipV="1">
            <a:off x="6605454" y="5340132"/>
            <a:ext cx="972760" cy="1088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69946ABD-D6DC-5305-AA88-568E7373E54C}"/>
              </a:ext>
            </a:extLst>
          </p:cNvPr>
          <p:cNvCxnSpPr>
            <a:stCxn id="138" idx="6"/>
            <a:endCxn id="137" idx="2"/>
          </p:cNvCxnSpPr>
          <p:nvPr/>
        </p:nvCxnSpPr>
        <p:spPr>
          <a:xfrm flipV="1">
            <a:off x="6605454" y="5735624"/>
            <a:ext cx="1114934" cy="692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BDD1BABA-0BAD-708B-847B-CF12A7D54E44}"/>
              </a:ext>
            </a:extLst>
          </p:cNvPr>
          <p:cNvCxnSpPr>
            <a:stCxn id="138" idx="6"/>
            <a:endCxn id="140" idx="2"/>
          </p:cNvCxnSpPr>
          <p:nvPr/>
        </p:nvCxnSpPr>
        <p:spPr>
          <a:xfrm flipV="1">
            <a:off x="6605454" y="6188313"/>
            <a:ext cx="1071724" cy="24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CFB47AD1-93B9-4EF9-B8E0-964CE91BFDE2}"/>
              </a:ext>
            </a:extLst>
          </p:cNvPr>
          <p:cNvCxnSpPr>
            <a:stCxn id="138" idx="6"/>
            <a:endCxn id="141" idx="2"/>
          </p:cNvCxnSpPr>
          <p:nvPr/>
        </p:nvCxnSpPr>
        <p:spPr>
          <a:xfrm>
            <a:off x="6605454" y="6428452"/>
            <a:ext cx="1005004" cy="201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1635FDDF-BCE7-CBDC-AD8A-19842FCF7000}"/>
              </a:ext>
            </a:extLst>
          </p:cNvPr>
          <p:cNvCxnSpPr>
            <a:stCxn id="8" idx="2"/>
            <a:endCxn id="138" idx="0"/>
          </p:cNvCxnSpPr>
          <p:nvPr/>
        </p:nvCxnSpPr>
        <p:spPr>
          <a:xfrm>
            <a:off x="5387789" y="5728448"/>
            <a:ext cx="679783" cy="497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0DFC21EB-F7C7-42EE-0E30-EE9C0D8D6EA5}"/>
              </a:ext>
            </a:extLst>
          </p:cNvPr>
          <p:cNvSpPr txBox="1"/>
          <p:nvPr/>
        </p:nvSpPr>
        <p:spPr>
          <a:xfrm>
            <a:off x="3318208" y="1201056"/>
            <a:ext cx="35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F8E453-0273-02D8-3253-53859BC73574}"/>
              </a:ext>
            </a:extLst>
          </p:cNvPr>
          <p:cNvSpPr txBox="1"/>
          <p:nvPr/>
        </p:nvSpPr>
        <p:spPr>
          <a:xfrm>
            <a:off x="3162791" y="285831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m</a:t>
            </a:r>
            <a:endParaRPr lang="es-ES" sz="20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E549B5-09CA-B0C0-A0E8-130AE54A7960}"/>
              </a:ext>
            </a:extLst>
          </p:cNvPr>
          <p:cNvSpPr txBox="1"/>
          <p:nvPr/>
        </p:nvSpPr>
        <p:spPr>
          <a:xfrm>
            <a:off x="4406609" y="289188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A12F1D6-80C3-2CD3-DD5E-C4FDAC2634AF}"/>
              </a:ext>
            </a:extLst>
          </p:cNvPr>
          <p:cNvSpPr txBox="1"/>
          <p:nvPr/>
        </p:nvSpPr>
        <p:spPr>
          <a:xfrm>
            <a:off x="4525422" y="344577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521C21F-BDBE-1364-EB73-FEB63C0919E5}"/>
              </a:ext>
            </a:extLst>
          </p:cNvPr>
          <p:cNvSpPr txBox="1"/>
          <p:nvPr/>
        </p:nvSpPr>
        <p:spPr>
          <a:xfrm>
            <a:off x="3575635" y="362410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A136897-5862-3E32-463C-ACDC788F6842}"/>
              </a:ext>
            </a:extLst>
          </p:cNvPr>
          <p:cNvSpPr txBox="1"/>
          <p:nvPr/>
        </p:nvSpPr>
        <p:spPr>
          <a:xfrm>
            <a:off x="4398236" y="5113324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04FE3AE-3061-464A-15FD-6CF7343DE160}"/>
              </a:ext>
            </a:extLst>
          </p:cNvPr>
          <p:cNvSpPr txBox="1"/>
          <p:nvPr/>
        </p:nvSpPr>
        <p:spPr>
          <a:xfrm>
            <a:off x="9637171" y="4279754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FDE1725-4B8E-4785-3DAD-CD75FCE340CE}"/>
              </a:ext>
            </a:extLst>
          </p:cNvPr>
          <p:cNvSpPr txBox="1"/>
          <p:nvPr/>
        </p:nvSpPr>
        <p:spPr>
          <a:xfrm>
            <a:off x="8967366" y="132962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2BCA0B9-9A07-1603-F96A-AC1BA8430E6B}"/>
              </a:ext>
            </a:extLst>
          </p:cNvPr>
          <p:cNvSpPr txBox="1"/>
          <p:nvPr/>
        </p:nvSpPr>
        <p:spPr>
          <a:xfrm>
            <a:off x="4569370" y="568478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6266686-38C6-DBA6-1492-8D28136A4AE0}"/>
              </a:ext>
            </a:extLst>
          </p:cNvPr>
          <p:cNvSpPr txBox="1"/>
          <p:nvPr/>
        </p:nvSpPr>
        <p:spPr>
          <a:xfrm>
            <a:off x="8633014" y="594081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m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820602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99198C0-EFCA-30B6-9672-E192B59A2980}"/>
              </a:ext>
            </a:extLst>
          </p:cNvPr>
          <p:cNvSpPr/>
          <p:nvPr/>
        </p:nvSpPr>
        <p:spPr>
          <a:xfrm>
            <a:off x="5040408" y="963704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Sucursal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6E89026-E692-59B0-09D1-92AE98D8F90D}"/>
              </a:ext>
            </a:extLst>
          </p:cNvPr>
          <p:cNvSpPr/>
          <p:nvPr/>
        </p:nvSpPr>
        <p:spPr>
          <a:xfrm>
            <a:off x="1320054" y="2173940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Cuenta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06AC8D8-AB10-1E7D-EB1B-E7C04DB5BA9F}"/>
              </a:ext>
            </a:extLst>
          </p:cNvPr>
          <p:cNvSpPr/>
          <p:nvPr/>
        </p:nvSpPr>
        <p:spPr>
          <a:xfrm>
            <a:off x="1320054" y="4740085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Domiciliación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2931656-F50C-3AD3-F603-4FAACD9A7966}"/>
              </a:ext>
            </a:extLst>
          </p:cNvPr>
          <p:cNvSpPr/>
          <p:nvPr/>
        </p:nvSpPr>
        <p:spPr>
          <a:xfrm>
            <a:off x="8572502" y="4433043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Préstamo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EC17075-566A-29FB-B650-9FA3D11F46EB}"/>
              </a:ext>
            </a:extLst>
          </p:cNvPr>
          <p:cNvSpPr/>
          <p:nvPr/>
        </p:nvSpPr>
        <p:spPr>
          <a:xfrm>
            <a:off x="8070478" y="2579590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  <a:endParaRPr lang="es-ES" dirty="0"/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266E2D90-DE97-4034-EA03-1DC538FBCF08}"/>
              </a:ext>
            </a:extLst>
          </p:cNvPr>
          <p:cNvSpPr/>
          <p:nvPr/>
        </p:nvSpPr>
        <p:spPr>
          <a:xfrm>
            <a:off x="5040408" y="2173940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953FC78-AA86-2C64-BEF2-C7B9EE262E8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186084" y="1317809"/>
            <a:ext cx="0" cy="85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EA70C23-45FF-6551-03A9-8522690393AD}"/>
              </a:ext>
            </a:extLst>
          </p:cNvPr>
          <p:cNvCxnSpPr>
            <a:stCxn id="9" idx="1"/>
            <a:endCxn id="5" idx="3"/>
          </p:cNvCxnSpPr>
          <p:nvPr/>
        </p:nvCxnSpPr>
        <p:spPr>
          <a:xfrm flipH="1">
            <a:off x="2516841" y="2333064"/>
            <a:ext cx="2523567" cy="17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mbo 14">
            <a:extLst>
              <a:ext uri="{FF2B5EF4-FFF2-40B4-BE49-F238E27FC236}">
                <a16:creationId xmlns:a16="http://schemas.microsoft.com/office/drawing/2014/main" id="{65548635-61D7-B9EC-6D3B-A7DEF8EED560}"/>
              </a:ext>
            </a:extLst>
          </p:cNvPr>
          <p:cNvSpPr/>
          <p:nvPr/>
        </p:nvSpPr>
        <p:spPr>
          <a:xfrm>
            <a:off x="6773639" y="2608722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3523E06-965E-0231-3BB9-A58B8C51CFA6}"/>
              </a:ext>
            </a:extLst>
          </p:cNvPr>
          <p:cNvSpPr txBox="1"/>
          <p:nvPr/>
        </p:nvSpPr>
        <p:spPr>
          <a:xfrm>
            <a:off x="5224802" y="203544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tiene</a:t>
            </a:r>
            <a:endParaRPr lang="es-ES" dirty="0"/>
          </a:p>
        </p:txBody>
      </p:sp>
      <p:sp>
        <p:nvSpPr>
          <p:cNvPr id="17" name="Rombo 16">
            <a:extLst>
              <a:ext uri="{FF2B5EF4-FFF2-40B4-BE49-F238E27FC236}">
                <a16:creationId xmlns:a16="http://schemas.microsoft.com/office/drawing/2014/main" id="{EC2D5318-608B-4A16-428F-DF660FDB5C06}"/>
              </a:ext>
            </a:extLst>
          </p:cNvPr>
          <p:cNvSpPr/>
          <p:nvPr/>
        </p:nvSpPr>
        <p:spPr>
          <a:xfrm>
            <a:off x="1772771" y="3478298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66EFB6C-E6C7-B473-B450-F69412DA0A16}"/>
              </a:ext>
            </a:extLst>
          </p:cNvPr>
          <p:cNvCxnSpPr>
            <a:stCxn id="5" idx="2"/>
          </p:cNvCxnSpPr>
          <p:nvPr/>
        </p:nvCxnSpPr>
        <p:spPr>
          <a:xfrm flipH="1">
            <a:off x="1918447" y="2528045"/>
            <a:ext cx="1" cy="946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EE2453-E61F-1319-E1C6-9A04CF717028}"/>
              </a:ext>
            </a:extLst>
          </p:cNvPr>
          <p:cNvCxnSpPr>
            <a:stCxn id="17" idx="2"/>
          </p:cNvCxnSpPr>
          <p:nvPr/>
        </p:nvCxnSpPr>
        <p:spPr>
          <a:xfrm>
            <a:off x="1918447" y="3796545"/>
            <a:ext cx="0" cy="950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3BB42B3-CE95-B6E8-6A36-77DEAC34CF5A}"/>
              </a:ext>
            </a:extLst>
          </p:cNvPr>
          <p:cNvSpPr txBox="1"/>
          <p:nvPr/>
        </p:nvSpPr>
        <p:spPr>
          <a:xfrm>
            <a:off x="1911104" y="331917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asocia</a:t>
            </a:r>
            <a:endParaRPr lang="es-ES" dirty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3C2A42C-EC4B-146B-63EE-8F8144223C92}"/>
              </a:ext>
            </a:extLst>
          </p:cNvPr>
          <p:cNvCxnSpPr/>
          <p:nvPr/>
        </p:nvCxnSpPr>
        <p:spPr>
          <a:xfrm>
            <a:off x="2420471" y="2528045"/>
            <a:ext cx="0" cy="228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B948390-FFC8-A355-A4AD-052D64598D28}"/>
              </a:ext>
            </a:extLst>
          </p:cNvPr>
          <p:cNvCxnSpPr/>
          <p:nvPr/>
        </p:nvCxnSpPr>
        <p:spPr>
          <a:xfrm>
            <a:off x="2420471" y="2761121"/>
            <a:ext cx="4353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2D8FD9C-15BF-BCCE-168A-5AF37F0027E8}"/>
              </a:ext>
            </a:extLst>
          </p:cNvPr>
          <p:cNvCxnSpPr>
            <a:stCxn id="15" idx="3"/>
            <a:endCxn id="8" idx="1"/>
          </p:cNvCxnSpPr>
          <p:nvPr/>
        </p:nvCxnSpPr>
        <p:spPr>
          <a:xfrm flipV="1">
            <a:off x="7064991" y="2756643"/>
            <a:ext cx="1005487" cy="1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DD89C63-4A47-DF54-2810-4D4E0A404ABC}"/>
              </a:ext>
            </a:extLst>
          </p:cNvPr>
          <p:cNvSpPr txBox="1"/>
          <p:nvPr/>
        </p:nvSpPr>
        <p:spPr>
          <a:xfrm>
            <a:off x="6443183" y="2914869"/>
            <a:ext cx="820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pertenece</a:t>
            </a:r>
            <a:endParaRPr lang="es-ES" dirty="0"/>
          </a:p>
        </p:txBody>
      </p:sp>
      <p:sp>
        <p:nvSpPr>
          <p:cNvPr id="32" name="Rombo 31">
            <a:extLst>
              <a:ext uri="{FF2B5EF4-FFF2-40B4-BE49-F238E27FC236}">
                <a16:creationId xmlns:a16="http://schemas.microsoft.com/office/drawing/2014/main" id="{71FF2B6B-6EFE-FBD4-E971-EB7726D05315}"/>
              </a:ext>
            </a:extLst>
          </p:cNvPr>
          <p:cNvSpPr/>
          <p:nvPr/>
        </p:nvSpPr>
        <p:spPr>
          <a:xfrm>
            <a:off x="9480980" y="3651081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28B39CB-BA46-BBF7-BE40-3107FD278291}"/>
              </a:ext>
            </a:extLst>
          </p:cNvPr>
          <p:cNvCxnSpPr>
            <a:endCxn id="32" idx="0"/>
          </p:cNvCxnSpPr>
          <p:nvPr/>
        </p:nvCxnSpPr>
        <p:spPr>
          <a:xfrm>
            <a:off x="9619129" y="2926969"/>
            <a:ext cx="7527" cy="724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C00990A7-415B-44A3-7754-E9D682D6E6B5}"/>
              </a:ext>
            </a:extLst>
          </p:cNvPr>
          <p:cNvCxnSpPr>
            <a:stCxn id="32" idx="2"/>
          </p:cNvCxnSpPr>
          <p:nvPr/>
        </p:nvCxnSpPr>
        <p:spPr>
          <a:xfrm flipH="1">
            <a:off x="9626655" y="3969328"/>
            <a:ext cx="1" cy="463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E2F3CC2-47FC-1DDC-3A8E-729C38E070A3}"/>
              </a:ext>
            </a:extLst>
          </p:cNvPr>
          <p:cNvSpPr txBox="1"/>
          <p:nvPr/>
        </p:nvSpPr>
        <p:spPr>
          <a:xfrm>
            <a:off x="8980879" y="3785806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tiene</a:t>
            </a:r>
            <a:endParaRPr lang="es-ES" dirty="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299D20F9-DAF1-8A62-9154-26AFF4EBFEA2}"/>
              </a:ext>
            </a:extLst>
          </p:cNvPr>
          <p:cNvSpPr/>
          <p:nvPr/>
        </p:nvSpPr>
        <p:spPr>
          <a:xfrm>
            <a:off x="6358373" y="348428"/>
            <a:ext cx="616790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calle</a:t>
            </a:r>
            <a:endParaRPr lang="es-ES" dirty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E85CDC1-A20F-632B-8756-C27E4CC51F2C}"/>
              </a:ext>
            </a:extLst>
          </p:cNvPr>
          <p:cNvSpPr/>
          <p:nvPr/>
        </p:nvSpPr>
        <p:spPr>
          <a:xfrm>
            <a:off x="6666768" y="1330095"/>
            <a:ext cx="81791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colonia</a:t>
            </a:r>
            <a:endParaRPr lang="es-ES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99A7C6C-744F-2D80-3375-51DDE0D15656}"/>
              </a:ext>
            </a:extLst>
          </p:cNvPr>
          <p:cNvSpPr/>
          <p:nvPr/>
        </p:nvSpPr>
        <p:spPr>
          <a:xfrm>
            <a:off x="7717878" y="1191049"/>
            <a:ext cx="107314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municipio</a:t>
            </a:r>
            <a:endParaRPr lang="es-ES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94A3C07B-2DD1-9923-5FB3-490F2F7250C6}"/>
              </a:ext>
            </a:extLst>
          </p:cNvPr>
          <p:cNvSpPr/>
          <p:nvPr/>
        </p:nvSpPr>
        <p:spPr>
          <a:xfrm>
            <a:off x="7717878" y="803243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095A32E6-3B3D-DB7A-9FDB-2C20AC98FEB2}"/>
              </a:ext>
            </a:extLst>
          </p:cNvPr>
          <p:cNvSpPr/>
          <p:nvPr/>
        </p:nvSpPr>
        <p:spPr>
          <a:xfrm>
            <a:off x="7154709" y="402459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Estado</a:t>
            </a:r>
            <a:endParaRPr lang="es-ES" dirty="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2E8EF8A1-782F-E1E0-440F-B469EC9C5335}"/>
              </a:ext>
            </a:extLst>
          </p:cNvPr>
          <p:cNvSpPr/>
          <p:nvPr/>
        </p:nvSpPr>
        <p:spPr>
          <a:xfrm>
            <a:off x="6488256" y="906484"/>
            <a:ext cx="980079" cy="2891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dirección</a:t>
            </a:r>
            <a:endParaRPr lang="es-ES" dirty="0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AA9FCA78-9DC2-08B6-8BA5-78C1E73E143C}"/>
              </a:ext>
            </a:extLst>
          </p:cNvPr>
          <p:cNvCxnSpPr>
            <a:stCxn id="4" idx="3"/>
            <a:endCxn id="43" idx="2"/>
          </p:cNvCxnSpPr>
          <p:nvPr/>
        </p:nvCxnSpPr>
        <p:spPr>
          <a:xfrm flipV="1">
            <a:off x="6237195" y="1051056"/>
            <a:ext cx="251061" cy="89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8B867C7B-29C6-F1B0-AA4B-DA6961827EE1}"/>
              </a:ext>
            </a:extLst>
          </p:cNvPr>
          <p:cNvCxnSpPr>
            <a:stCxn id="43" idx="0"/>
            <a:endCxn id="38" idx="4"/>
          </p:cNvCxnSpPr>
          <p:nvPr/>
        </p:nvCxnSpPr>
        <p:spPr>
          <a:xfrm flipH="1" flipV="1">
            <a:off x="6666768" y="703740"/>
            <a:ext cx="311528" cy="202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7C2E0D9-DE59-33B8-8EE1-9B37B35FFCA8}"/>
              </a:ext>
            </a:extLst>
          </p:cNvPr>
          <p:cNvCxnSpPr>
            <a:stCxn id="43" idx="0"/>
          </p:cNvCxnSpPr>
          <p:nvPr/>
        </p:nvCxnSpPr>
        <p:spPr>
          <a:xfrm flipV="1">
            <a:off x="6978296" y="679242"/>
            <a:ext cx="490039" cy="227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0A212AA-03FB-E909-BB07-883A6280C26D}"/>
              </a:ext>
            </a:extLst>
          </p:cNvPr>
          <p:cNvCxnSpPr>
            <a:stCxn id="43" idx="6"/>
            <a:endCxn id="41" idx="2"/>
          </p:cNvCxnSpPr>
          <p:nvPr/>
        </p:nvCxnSpPr>
        <p:spPr>
          <a:xfrm flipV="1">
            <a:off x="7468335" y="941743"/>
            <a:ext cx="249543" cy="109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0FBC1B38-4CDF-2EF6-6460-D8C404A02B39}"/>
              </a:ext>
            </a:extLst>
          </p:cNvPr>
          <p:cNvCxnSpPr>
            <a:stCxn id="43" idx="6"/>
            <a:endCxn id="40" idx="1"/>
          </p:cNvCxnSpPr>
          <p:nvPr/>
        </p:nvCxnSpPr>
        <p:spPr>
          <a:xfrm>
            <a:off x="7468335" y="1051056"/>
            <a:ext cx="406701" cy="195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0683CF37-8C5D-1E23-7BDD-735C922F0DD6}"/>
              </a:ext>
            </a:extLst>
          </p:cNvPr>
          <p:cNvCxnSpPr>
            <a:stCxn id="43" idx="4"/>
            <a:endCxn id="39" idx="0"/>
          </p:cNvCxnSpPr>
          <p:nvPr/>
        </p:nvCxnSpPr>
        <p:spPr>
          <a:xfrm>
            <a:off x="6978296" y="1195628"/>
            <a:ext cx="97429" cy="134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D79FC4F5-7EE0-521A-59F9-A9F15509EC7D}"/>
              </a:ext>
            </a:extLst>
          </p:cNvPr>
          <p:cNvSpPr/>
          <p:nvPr/>
        </p:nvSpPr>
        <p:spPr>
          <a:xfrm>
            <a:off x="5212303" y="339458"/>
            <a:ext cx="899362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código</a:t>
            </a:r>
            <a:endParaRPr lang="es-ES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C815338C-5A9D-B24D-A90F-3AEE6D38C479}"/>
              </a:ext>
            </a:extLst>
          </p:cNvPr>
          <p:cNvSpPr/>
          <p:nvPr/>
        </p:nvSpPr>
        <p:spPr>
          <a:xfrm>
            <a:off x="5462516" y="1500233"/>
            <a:ext cx="1055014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teléfono</a:t>
            </a:r>
            <a:endParaRPr lang="es-ES" dirty="0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B7F0F18-7659-8FA8-3F3B-C93514A4346B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5990023" y="1329004"/>
            <a:ext cx="79934" cy="171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B7D9B946-A4CE-F38C-BFE3-B2974ABA41AA}"/>
              </a:ext>
            </a:extLst>
          </p:cNvPr>
          <p:cNvCxnSpPr>
            <a:cxnSpLocks/>
            <a:endCxn id="56" idx="4"/>
          </p:cNvCxnSpPr>
          <p:nvPr/>
        </p:nvCxnSpPr>
        <p:spPr>
          <a:xfrm flipH="1" flipV="1">
            <a:off x="5661984" y="694770"/>
            <a:ext cx="430004" cy="262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FF9E914B-3986-E7EF-872F-5FAF36422B36}"/>
              </a:ext>
            </a:extLst>
          </p:cNvPr>
          <p:cNvSpPr/>
          <p:nvPr/>
        </p:nvSpPr>
        <p:spPr>
          <a:xfrm>
            <a:off x="3829630" y="1066415"/>
            <a:ext cx="1055014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4D4840B1-7EB0-F95D-D89F-E0C5BC806759}"/>
              </a:ext>
            </a:extLst>
          </p:cNvPr>
          <p:cNvSpPr/>
          <p:nvPr/>
        </p:nvSpPr>
        <p:spPr>
          <a:xfrm>
            <a:off x="3883930" y="478027"/>
            <a:ext cx="1055014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6ED1046A-7B8C-823E-B8B1-B8B87381BC87}"/>
              </a:ext>
            </a:extLst>
          </p:cNvPr>
          <p:cNvCxnSpPr>
            <a:stCxn id="4" idx="1"/>
            <a:endCxn id="63" idx="6"/>
          </p:cNvCxnSpPr>
          <p:nvPr/>
        </p:nvCxnSpPr>
        <p:spPr>
          <a:xfrm flipH="1">
            <a:off x="4884644" y="1140757"/>
            <a:ext cx="155764" cy="103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99F22A63-3957-C85D-0224-832191144D42}"/>
              </a:ext>
            </a:extLst>
          </p:cNvPr>
          <p:cNvCxnSpPr>
            <a:stCxn id="4" idx="1"/>
            <a:endCxn id="64" idx="6"/>
          </p:cNvCxnSpPr>
          <p:nvPr/>
        </p:nvCxnSpPr>
        <p:spPr>
          <a:xfrm flipH="1" flipV="1">
            <a:off x="4938944" y="655683"/>
            <a:ext cx="101464" cy="48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1998E73E-70E0-E453-8653-BA74B86B5E1B}"/>
              </a:ext>
            </a:extLst>
          </p:cNvPr>
          <p:cNvSpPr/>
          <p:nvPr/>
        </p:nvSpPr>
        <p:spPr>
          <a:xfrm>
            <a:off x="11092965" y="1887535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paterno</a:t>
            </a:r>
            <a:endParaRPr lang="es-ES" dirty="0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42CEE3DA-D09A-2C2F-7DA1-46B15FC849C3}"/>
              </a:ext>
            </a:extLst>
          </p:cNvPr>
          <p:cNvSpPr/>
          <p:nvPr/>
        </p:nvSpPr>
        <p:spPr>
          <a:xfrm>
            <a:off x="9908650" y="2208788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45F5605F-579A-F521-5994-D6ED2F54F171}"/>
              </a:ext>
            </a:extLst>
          </p:cNvPr>
          <p:cNvSpPr/>
          <p:nvPr/>
        </p:nvSpPr>
        <p:spPr>
          <a:xfrm>
            <a:off x="11162278" y="2485786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materno</a:t>
            </a:r>
            <a:endParaRPr lang="es-ES" dirty="0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44D192A1-0516-9385-164A-79FCB1AEED3A}"/>
              </a:ext>
            </a:extLst>
          </p:cNvPr>
          <p:cNvSpPr/>
          <p:nvPr/>
        </p:nvSpPr>
        <p:spPr>
          <a:xfrm>
            <a:off x="10358331" y="1393488"/>
            <a:ext cx="959197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F2DB00E5-B36A-5072-C701-4CB3956C9CE2}"/>
              </a:ext>
            </a:extLst>
          </p:cNvPr>
          <p:cNvCxnSpPr>
            <a:stCxn id="8" idx="3"/>
            <a:endCxn id="77" idx="4"/>
          </p:cNvCxnSpPr>
          <p:nvPr/>
        </p:nvCxnSpPr>
        <p:spPr>
          <a:xfrm flipV="1">
            <a:off x="9771529" y="2485786"/>
            <a:ext cx="586802" cy="270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33A1C0E0-BFA2-2D7D-C06F-D4127FF526B8}"/>
              </a:ext>
            </a:extLst>
          </p:cNvPr>
          <p:cNvCxnSpPr>
            <a:stCxn id="77" idx="0"/>
            <a:endCxn id="79" idx="4"/>
          </p:cNvCxnSpPr>
          <p:nvPr/>
        </p:nvCxnSpPr>
        <p:spPr>
          <a:xfrm flipV="1">
            <a:off x="10358331" y="1791299"/>
            <a:ext cx="479599" cy="417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86858476-533D-7489-8C0E-0E57006B1369}"/>
              </a:ext>
            </a:extLst>
          </p:cNvPr>
          <p:cNvCxnSpPr>
            <a:stCxn id="77" idx="7"/>
            <a:endCxn id="76" idx="2"/>
          </p:cNvCxnSpPr>
          <p:nvPr/>
        </p:nvCxnSpPr>
        <p:spPr>
          <a:xfrm flipV="1">
            <a:off x="10676303" y="2090425"/>
            <a:ext cx="416662" cy="158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2FD655DA-6EE5-621A-4EA3-E917531647B7}"/>
              </a:ext>
            </a:extLst>
          </p:cNvPr>
          <p:cNvCxnSpPr>
            <a:stCxn id="77" idx="6"/>
            <a:endCxn id="78" idx="2"/>
          </p:cNvCxnSpPr>
          <p:nvPr/>
        </p:nvCxnSpPr>
        <p:spPr>
          <a:xfrm>
            <a:off x="10808012" y="2347287"/>
            <a:ext cx="354266" cy="341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id="{223C0337-5494-553F-6B3A-EC0B684D1E1F}"/>
              </a:ext>
            </a:extLst>
          </p:cNvPr>
          <p:cNvSpPr/>
          <p:nvPr/>
        </p:nvSpPr>
        <p:spPr>
          <a:xfrm>
            <a:off x="7706771" y="2022893"/>
            <a:ext cx="959197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idCliente</a:t>
            </a:r>
            <a:endParaRPr lang="es-ES" u="sng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932003DF-A3F2-D100-0957-4538A1E08D94}"/>
              </a:ext>
            </a:extLst>
          </p:cNvPr>
          <p:cNvSpPr/>
          <p:nvPr/>
        </p:nvSpPr>
        <p:spPr>
          <a:xfrm>
            <a:off x="8751711" y="2096731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D9DE53A2-1F9B-82E8-DEB3-B764931DD5AA}"/>
              </a:ext>
            </a:extLst>
          </p:cNvPr>
          <p:cNvSpPr/>
          <p:nvPr/>
        </p:nvSpPr>
        <p:spPr>
          <a:xfrm>
            <a:off x="10064930" y="2759573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curp</a:t>
            </a:r>
            <a:endParaRPr lang="es-ES" dirty="0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1D31B2C9-9EF8-16EF-9182-9A76FE588DEF}"/>
              </a:ext>
            </a:extLst>
          </p:cNvPr>
          <p:cNvSpPr/>
          <p:nvPr/>
        </p:nvSpPr>
        <p:spPr>
          <a:xfrm>
            <a:off x="9860943" y="3134505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rfc</a:t>
            </a:r>
            <a:endParaRPr lang="es-ES" dirty="0"/>
          </a:p>
        </p:txBody>
      </p: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EA8B36CE-2E13-350A-595A-860FA7895B42}"/>
              </a:ext>
            </a:extLst>
          </p:cNvPr>
          <p:cNvCxnSpPr>
            <a:stCxn id="8" idx="0"/>
            <a:endCxn id="88" idx="4"/>
          </p:cNvCxnSpPr>
          <p:nvPr/>
        </p:nvCxnSpPr>
        <p:spPr>
          <a:xfrm flipH="1" flipV="1">
            <a:off x="8186370" y="2420704"/>
            <a:ext cx="734634" cy="158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70C7B2E1-F7BE-7B20-3CA4-76734CD8324B}"/>
              </a:ext>
            </a:extLst>
          </p:cNvPr>
          <p:cNvCxnSpPr>
            <a:stCxn id="8" idx="0"/>
            <a:endCxn id="89" idx="4"/>
          </p:cNvCxnSpPr>
          <p:nvPr/>
        </p:nvCxnSpPr>
        <p:spPr>
          <a:xfrm flipV="1">
            <a:off x="8921004" y="2373729"/>
            <a:ext cx="280388" cy="205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5AC49A06-2734-5D34-5E9E-55DE6D2736B9}"/>
              </a:ext>
            </a:extLst>
          </p:cNvPr>
          <p:cNvCxnSpPr>
            <a:stCxn id="8" idx="3"/>
            <a:endCxn id="90" idx="2"/>
          </p:cNvCxnSpPr>
          <p:nvPr/>
        </p:nvCxnSpPr>
        <p:spPr>
          <a:xfrm>
            <a:off x="9771529" y="2756643"/>
            <a:ext cx="293401" cy="141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5D3D04C2-1F4A-8C57-BCBB-295CA9BAB149}"/>
              </a:ext>
            </a:extLst>
          </p:cNvPr>
          <p:cNvCxnSpPr>
            <a:endCxn id="91" idx="2"/>
          </p:cNvCxnSpPr>
          <p:nvPr/>
        </p:nvCxnSpPr>
        <p:spPr>
          <a:xfrm>
            <a:off x="9771529" y="2898072"/>
            <a:ext cx="89414" cy="374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Elipse 99">
            <a:extLst>
              <a:ext uri="{FF2B5EF4-FFF2-40B4-BE49-F238E27FC236}">
                <a16:creationId xmlns:a16="http://schemas.microsoft.com/office/drawing/2014/main" id="{8504623D-0F3C-E376-179C-8A60DAFBB814}"/>
              </a:ext>
            </a:extLst>
          </p:cNvPr>
          <p:cNvSpPr/>
          <p:nvPr/>
        </p:nvSpPr>
        <p:spPr>
          <a:xfrm>
            <a:off x="8973346" y="5011930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0B7F9AB5-AC28-3701-AD9C-C2EBA361AFC4}"/>
              </a:ext>
            </a:extLst>
          </p:cNvPr>
          <p:cNvSpPr/>
          <p:nvPr/>
        </p:nvSpPr>
        <p:spPr>
          <a:xfrm>
            <a:off x="9985272" y="4955691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 err="1"/>
              <a:t>no.folio</a:t>
            </a:r>
            <a:endParaRPr lang="es-ES" dirty="0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F75B12BD-AECB-ECAC-627F-DEBFACEF6C73}"/>
              </a:ext>
            </a:extLst>
          </p:cNvPr>
          <p:cNvSpPr/>
          <p:nvPr/>
        </p:nvSpPr>
        <p:spPr>
          <a:xfrm>
            <a:off x="7645422" y="4999831"/>
            <a:ext cx="1173615" cy="2265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idPrestamo</a:t>
            </a:r>
            <a:endParaRPr lang="es-ES" u="sng" dirty="0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1CD953D0-8435-5B38-968A-05F2BCE20680}"/>
              </a:ext>
            </a:extLst>
          </p:cNvPr>
          <p:cNvSpPr/>
          <p:nvPr/>
        </p:nvSpPr>
        <p:spPr>
          <a:xfrm>
            <a:off x="7372750" y="4561457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monto</a:t>
            </a:r>
            <a:endParaRPr lang="es-ES" dirty="0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4453D0CD-6FBC-DB4E-FE35-1C3E8219E421}"/>
              </a:ext>
            </a:extLst>
          </p:cNvPr>
          <p:cNvSpPr/>
          <p:nvPr/>
        </p:nvSpPr>
        <p:spPr>
          <a:xfrm>
            <a:off x="10434953" y="4496699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fecha</a:t>
            </a:r>
            <a:endParaRPr lang="es-ES" dirty="0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335F6EF0-0F4A-CCAF-579F-E4F945F758DD}"/>
              </a:ext>
            </a:extLst>
          </p:cNvPr>
          <p:cNvSpPr/>
          <p:nvPr/>
        </p:nvSpPr>
        <p:spPr>
          <a:xfrm>
            <a:off x="10376804" y="3976761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plaza</a:t>
            </a:r>
            <a:endParaRPr lang="es-ES" dirty="0"/>
          </a:p>
        </p:txBody>
      </p: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3144E25-5653-DB1F-621D-9CDADAB45A2A}"/>
              </a:ext>
            </a:extLst>
          </p:cNvPr>
          <p:cNvCxnSpPr>
            <a:stCxn id="7" idx="1"/>
            <a:endCxn id="103" idx="7"/>
          </p:cNvCxnSpPr>
          <p:nvPr/>
        </p:nvCxnSpPr>
        <p:spPr>
          <a:xfrm flipH="1" flipV="1">
            <a:off x="8140403" y="4602022"/>
            <a:ext cx="432099" cy="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EE010258-7588-5ED0-89D4-E28264A52158}"/>
              </a:ext>
            </a:extLst>
          </p:cNvPr>
          <p:cNvCxnSpPr>
            <a:endCxn id="102" idx="0"/>
          </p:cNvCxnSpPr>
          <p:nvPr/>
        </p:nvCxnSpPr>
        <p:spPr>
          <a:xfrm flipH="1">
            <a:off x="8232230" y="4787148"/>
            <a:ext cx="558791" cy="212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E4D984A1-E71A-9E5D-FBC6-326BD6D64F98}"/>
              </a:ext>
            </a:extLst>
          </p:cNvPr>
          <p:cNvCxnSpPr>
            <a:stCxn id="7" idx="2"/>
            <a:endCxn id="100" idx="0"/>
          </p:cNvCxnSpPr>
          <p:nvPr/>
        </p:nvCxnSpPr>
        <p:spPr>
          <a:xfrm flipH="1">
            <a:off x="9423027" y="4787148"/>
            <a:ext cx="1" cy="224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856C605C-1F1B-EF72-FC5A-A46FEE72AD17}"/>
              </a:ext>
            </a:extLst>
          </p:cNvPr>
          <p:cNvCxnSpPr>
            <a:stCxn id="7" idx="3"/>
            <a:endCxn id="101" idx="0"/>
          </p:cNvCxnSpPr>
          <p:nvPr/>
        </p:nvCxnSpPr>
        <p:spPr>
          <a:xfrm>
            <a:off x="10273553" y="4610096"/>
            <a:ext cx="161400" cy="345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345BABC1-EE21-89DE-5015-875F533C1359}"/>
              </a:ext>
            </a:extLst>
          </p:cNvPr>
          <p:cNvCxnSpPr>
            <a:stCxn id="7" idx="3"/>
            <a:endCxn id="104" idx="2"/>
          </p:cNvCxnSpPr>
          <p:nvPr/>
        </p:nvCxnSpPr>
        <p:spPr>
          <a:xfrm>
            <a:off x="10273553" y="4610096"/>
            <a:ext cx="161400" cy="25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F7B61333-C047-8DE6-234F-3984C62E5A4B}"/>
              </a:ext>
            </a:extLst>
          </p:cNvPr>
          <p:cNvCxnSpPr>
            <a:stCxn id="7" idx="3"/>
            <a:endCxn id="105" idx="3"/>
          </p:cNvCxnSpPr>
          <p:nvPr/>
        </p:nvCxnSpPr>
        <p:spPr>
          <a:xfrm flipV="1">
            <a:off x="10273553" y="4213194"/>
            <a:ext cx="234960" cy="396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ipse 119">
            <a:extLst>
              <a:ext uri="{FF2B5EF4-FFF2-40B4-BE49-F238E27FC236}">
                <a16:creationId xmlns:a16="http://schemas.microsoft.com/office/drawing/2014/main" id="{A6D9A440-BF20-00F4-6B0F-D4A6ED0E2E88}"/>
              </a:ext>
            </a:extLst>
          </p:cNvPr>
          <p:cNvSpPr/>
          <p:nvPr/>
        </p:nvSpPr>
        <p:spPr>
          <a:xfrm>
            <a:off x="5433242" y="3124264"/>
            <a:ext cx="1055014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privilegio</a:t>
            </a:r>
            <a:endParaRPr lang="es-ES" dirty="0"/>
          </a:p>
        </p:txBody>
      </p: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B7F7CCA9-C531-2B38-F414-8899DD4EFCEB}"/>
              </a:ext>
            </a:extLst>
          </p:cNvPr>
          <p:cNvCxnSpPr>
            <a:stCxn id="15" idx="1"/>
            <a:endCxn id="120" idx="0"/>
          </p:cNvCxnSpPr>
          <p:nvPr/>
        </p:nvCxnSpPr>
        <p:spPr>
          <a:xfrm flipH="1">
            <a:off x="5960749" y="2767846"/>
            <a:ext cx="812890" cy="356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Elipse 123">
            <a:extLst>
              <a:ext uri="{FF2B5EF4-FFF2-40B4-BE49-F238E27FC236}">
                <a16:creationId xmlns:a16="http://schemas.microsoft.com/office/drawing/2014/main" id="{8E2FF54C-AECC-E526-6A32-B375F3280DD2}"/>
              </a:ext>
            </a:extLst>
          </p:cNvPr>
          <p:cNvSpPr/>
          <p:nvPr/>
        </p:nvSpPr>
        <p:spPr>
          <a:xfrm>
            <a:off x="401329" y="1179309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DEDF1F6D-E10C-A128-59EC-BAA99863BBC2}"/>
              </a:ext>
            </a:extLst>
          </p:cNvPr>
          <p:cNvSpPr/>
          <p:nvPr/>
        </p:nvSpPr>
        <p:spPr>
          <a:xfrm>
            <a:off x="1437253" y="1144728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E20896D5-D41A-07BA-7BA9-D832ECAB726E}"/>
              </a:ext>
            </a:extLst>
          </p:cNvPr>
          <p:cNvSpPr/>
          <p:nvPr/>
        </p:nvSpPr>
        <p:spPr>
          <a:xfrm>
            <a:off x="2336615" y="1456308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saldo</a:t>
            </a:r>
            <a:endParaRPr lang="es-ES" dirty="0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EA1F1008-707F-F36C-C78C-0CE0D70B8BAB}"/>
              </a:ext>
            </a:extLst>
          </p:cNvPr>
          <p:cNvSpPr/>
          <p:nvPr/>
        </p:nvSpPr>
        <p:spPr>
          <a:xfrm>
            <a:off x="2502420" y="1866436"/>
            <a:ext cx="1101392" cy="28957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idCuenta</a:t>
            </a:r>
            <a:endParaRPr lang="es-ES" u="sng" dirty="0"/>
          </a:p>
        </p:txBody>
      </p: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6B1BDCD5-76CB-448F-7C35-60B4002B55D5}"/>
              </a:ext>
            </a:extLst>
          </p:cNvPr>
          <p:cNvCxnSpPr>
            <a:stCxn id="5" idx="1"/>
            <a:endCxn id="124" idx="4"/>
          </p:cNvCxnSpPr>
          <p:nvPr/>
        </p:nvCxnSpPr>
        <p:spPr>
          <a:xfrm flipH="1" flipV="1">
            <a:off x="851010" y="1456308"/>
            <a:ext cx="469044" cy="894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FCB1EBEB-1B5B-08CD-F289-89034A5A96D0}"/>
              </a:ext>
            </a:extLst>
          </p:cNvPr>
          <p:cNvCxnSpPr>
            <a:stCxn id="5" idx="0"/>
            <a:endCxn id="125" idx="4"/>
          </p:cNvCxnSpPr>
          <p:nvPr/>
        </p:nvCxnSpPr>
        <p:spPr>
          <a:xfrm flipH="1" flipV="1">
            <a:off x="1886934" y="1421727"/>
            <a:ext cx="31514" cy="7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76A47E44-FB77-CD1B-F8EA-F6AF2CD3B169}"/>
              </a:ext>
            </a:extLst>
          </p:cNvPr>
          <p:cNvCxnSpPr>
            <a:stCxn id="5" idx="0"/>
            <a:endCxn id="126" idx="3"/>
          </p:cNvCxnSpPr>
          <p:nvPr/>
        </p:nvCxnSpPr>
        <p:spPr>
          <a:xfrm flipV="1">
            <a:off x="1918448" y="1692741"/>
            <a:ext cx="549876" cy="481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D58D5FF4-348F-0A05-A26A-4F19532B618C}"/>
              </a:ext>
            </a:extLst>
          </p:cNvPr>
          <p:cNvCxnSpPr>
            <a:stCxn id="5" idx="0"/>
            <a:endCxn id="127" idx="2"/>
          </p:cNvCxnSpPr>
          <p:nvPr/>
        </p:nvCxnSpPr>
        <p:spPr>
          <a:xfrm flipV="1">
            <a:off x="1918448" y="2011224"/>
            <a:ext cx="583972" cy="162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Elipse 135">
            <a:extLst>
              <a:ext uri="{FF2B5EF4-FFF2-40B4-BE49-F238E27FC236}">
                <a16:creationId xmlns:a16="http://schemas.microsoft.com/office/drawing/2014/main" id="{E6B84625-7016-FB3D-B59C-CC2F331EC4E2}"/>
              </a:ext>
            </a:extLst>
          </p:cNvPr>
          <p:cNvSpPr/>
          <p:nvPr/>
        </p:nvSpPr>
        <p:spPr>
          <a:xfrm>
            <a:off x="2972601" y="4219700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37" name="Elipse 136">
            <a:extLst>
              <a:ext uri="{FF2B5EF4-FFF2-40B4-BE49-F238E27FC236}">
                <a16:creationId xmlns:a16="http://schemas.microsoft.com/office/drawing/2014/main" id="{F6885C15-EDFE-0AED-D13C-9890F48625F2}"/>
              </a:ext>
            </a:extLst>
          </p:cNvPr>
          <p:cNvSpPr/>
          <p:nvPr/>
        </p:nvSpPr>
        <p:spPr>
          <a:xfrm>
            <a:off x="3220416" y="4650870"/>
            <a:ext cx="1486165" cy="3883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idDomiciliación</a:t>
            </a:r>
            <a:endParaRPr lang="es-ES" dirty="0"/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0EEE9EDF-C5AC-712D-8E38-A4631AB9D840}"/>
              </a:ext>
            </a:extLst>
          </p:cNvPr>
          <p:cNvSpPr/>
          <p:nvPr/>
        </p:nvSpPr>
        <p:spPr>
          <a:xfrm>
            <a:off x="2679199" y="5252209"/>
            <a:ext cx="1486165" cy="3883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descripción</a:t>
            </a:r>
            <a:endParaRPr lang="es-ES" dirty="0"/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49522F36-51E4-97AB-21A1-152A08642D3D}"/>
              </a:ext>
            </a:extLst>
          </p:cNvPr>
          <p:cNvSpPr/>
          <p:nvPr/>
        </p:nvSpPr>
        <p:spPr>
          <a:xfrm>
            <a:off x="1772771" y="5309750"/>
            <a:ext cx="718913" cy="3883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fecha</a:t>
            </a:r>
            <a:endParaRPr lang="es-ES" dirty="0"/>
          </a:p>
        </p:txBody>
      </p: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3CEDB880-1262-79F1-E0B5-D579C51A0BC8}"/>
              </a:ext>
            </a:extLst>
          </p:cNvPr>
          <p:cNvCxnSpPr>
            <a:stCxn id="6" idx="2"/>
            <a:endCxn id="139" idx="0"/>
          </p:cNvCxnSpPr>
          <p:nvPr/>
        </p:nvCxnSpPr>
        <p:spPr>
          <a:xfrm flipH="1">
            <a:off x="2132228" y="5094190"/>
            <a:ext cx="38352" cy="21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D0B9FD76-5672-8A72-866B-9B4786027D9C}"/>
              </a:ext>
            </a:extLst>
          </p:cNvPr>
          <p:cNvCxnSpPr>
            <a:stCxn id="6" idx="3"/>
            <a:endCxn id="138" idx="0"/>
          </p:cNvCxnSpPr>
          <p:nvPr/>
        </p:nvCxnSpPr>
        <p:spPr>
          <a:xfrm>
            <a:off x="3021105" y="4917138"/>
            <a:ext cx="401177" cy="335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70BF0862-77A8-709B-A69F-6393E533D656}"/>
              </a:ext>
            </a:extLst>
          </p:cNvPr>
          <p:cNvCxnSpPr>
            <a:stCxn id="6" idx="3"/>
            <a:endCxn id="137" idx="2"/>
          </p:cNvCxnSpPr>
          <p:nvPr/>
        </p:nvCxnSpPr>
        <p:spPr>
          <a:xfrm flipV="1">
            <a:off x="3021105" y="4845069"/>
            <a:ext cx="199311" cy="72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57F49C36-5B6F-82CE-1C9E-39A8EB0515E6}"/>
              </a:ext>
            </a:extLst>
          </p:cNvPr>
          <p:cNvCxnSpPr>
            <a:stCxn id="6" idx="0"/>
            <a:endCxn id="136" idx="4"/>
          </p:cNvCxnSpPr>
          <p:nvPr/>
        </p:nvCxnSpPr>
        <p:spPr>
          <a:xfrm flipV="1">
            <a:off x="2170580" y="4496699"/>
            <a:ext cx="1251702" cy="24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8DE4C702-60A9-4959-4BD6-26BA0BB85D1C}"/>
              </a:ext>
            </a:extLst>
          </p:cNvPr>
          <p:cNvSpPr txBox="1"/>
          <p:nvPr/>
        </p:nvSpPr>
        <p:spPr>
          <a:xfrm>
            <a:off x="4909129" y="126286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B7DBA1-CDF2-C2F0-62E5-D65396344888}"/>
              </a:ext>
            </a:extLst>
          </p:cNvPr>
          <p:cNvSpPr txBox="1"/>
          <p:nvPr/>
        </p:nvSpPr>
        <p:spPr>
          <a:xfrm>
            <a:off x="9341715" y="288998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AB218F-93C8-F66E-F38F-717D53275EC3}"/>
              </a:ext>
            </a:extLst>
          </p:cNvPr>
          <p:cNvSpPr txBox="1"/>
          <p:nvPr/>
        </p:nvSpPr>
        <p:spPr>
          <a:xfrm>
            <a:off x="9330267" y="414805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AEE2038-29B3-6EF9-5D78-DC38802E3103}"/>
              </a:ext>
            </a:extLst>
          </p:cNvPr>
          <p:cNvSpPr txBox="1"/>
          <p:nvPr/>
        </p:nvSpPr>
        <p:spPr>
          <a:xfrm>
            <a:off x="2484101" y="2050534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6129475-783C-D7EE-A33F-0EE449EEEC04}"/>
              </a:ext>
            </a:extLst>
          </p:cNvPr>
          <p:cNvSpPr txBox="1"/>
          <p:nvPr/>
        </p:nvSpPr>
        <p:spPr>
          <a:xfrm>
            <a:off x="7698001" y="235876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ECA1DBD-B170-CD9A-C66C-DCC7347B0B94}"/>
              </a:ext>
            </a:extLst>
          </p:cNvPr>
          <p:cNvSpPr txBox="1"/>
          <p:nvPr/>
        </p:nvSpPr>
        <p:spPr>
          <a:xfrm>
            <a:off x="1540535" y="435524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1B16324-51AE-00B5-5D93-F597EE2D9359}"/>
              </a:ext>
            </a:extLst>
          </p:cNvPr>
          <p:cNvSpPr txBox="1"/>
          <p:nvPr/>
        </p:nvSpPr>
        <p:spPr>
          <a:xfrm>
            <a:off x="1571624" y="2437778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m</a:t>
            </a:r>
            <a:endParaRPr lang="es-ES" sz="20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C9615A4-6EF3-24FA-AF1C-4E4858AD01C9}"/>
              </a:ext>
            </a:extLst>
          </p:cNvPr>
          <p:cNvSpPr txBox="1"/>
          <p:nvPr/>
        </p:nvSpPr>
        <p:spPr>
          <a:xfrm>
            <a:off x="2449690" y="2393442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m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4397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4806245" y="464264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Bancos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1586422" y="1338187"/>
            <a:ext cx="86137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Cliente (</a:t>
            </a:r>
            <a:r>
              <a:rPr lang="es-MX" sz="2000" b="1" u="sng" dirty="0"/>
              <a:t>idCliente</a:t>
            </a:r>
            <a:r>
              <a:rPr lang="es-MX" sz="2000" dirty="0"/>
              <a:t>, nombre, apellido paterno, apellido materno, rfc, curp, estatus)</a:t>
            </a:r>
          </a:p>
          <a:p>
            <a:r>
              <a:rPr lang="es-ES" sz="2000" dirty="0"/>
              <a:t>Cuenta (</a:t>
            </a:r>
            <a:r>
              <a:rPr lang="es-ES" sz="2000" b="1" u="sng" dirty="0"/>
              <a:t>idCuenta</a:t>
            </a:r>
            <a:r>
              <a:rPr lang="es-ES" sz="2000" dirty="0"/>
              <a:t>, saldo, estatus, numero, </a:t>
            </a:r>
            <a:r>
              <a:rPr lang="es-ES" sz="2000" u="sng" dirty="0"/>
              <a:t>idSucursal</a:t>
            </a:r>
            <a:r>
              <a:rPr lang="es-ES" sz="2000" dirty="0"/>
              <a:t>)</a:t>
            </a:r>
          </a:p>
          <a:p>
            <a:r>
              <a:rPr lang="es-ES" sz="2000" dirty="0"/>
              <a:t>Domiciliación (</a:t>
            </a:r>
            <a:r>
              <a:rPr lang="es-ES" sz="2000" b="1" u="sng" dirty="0"/>
              <a:t>idDomiciliacion</a:t>
            </a:r>
            <a:r>
              <a:rPr lang="es-ES" sz="2000" dirty="0"/>
              <a:t>, </a:t>
            </a:r>
            <a:r>
              <a:rPr lang="es-MX" sz="2000" dirty="0"/>
              <a:t>estatus, descripcion, fecha)</a:t>
            </a:r>
          </a:p>
          <a:p>
            <a:r>
              <a:rPr lang="es-ES" sz="2000" dirty="0"/>
              <a:t>Prestamo (</a:t>
            </a:r>
            <a:r>
              <a:rPr lang="es-ES" sz="2000" b="1" u="sng" dirty="0"/>
              <a:t>idPrestamo</a:t>
            </a:r>
            <a:r>
              <a:rPr lang="es-ES" sz="2000" dirty="0"/>
              <a:t>, fecha, plaza, monto, numero folio, estatus</a:t>
            </a:r>
            <a:r>
              <a:rPr lang="es-MX" sz="2000" dirty="0"/>
              <a:t>, </a:t>
            </a:r>
            <a:r>
              <a:rPr lang="es-MX" sz="2000" u="sng" dirty="0"/>
              <a:t>idCliente</a:t>
            </a:r>
            <a:r>
              <a:rPr lang="es-ES" sz="2000" dirty="0"/>
              <a:t>)</a:t>
            </a:r>
          </a:p>
          <a:p>
            <a:r>
              <a:rPr lang="es-ES" sz="2000" dirty="0"/>
              <a:t>Sucursal (</a:t>
            </a:r>
            <a:r>
              <a:rPr lang="es-ES" sz="2000" b="1" u="sng" dirty="0"/>
              <a:t>idSucursal</a:t>
            </a:r>
            <a:r>
              <a:rPr lang="es-ES" sz="2000" dirty="0"/>
              <a:t>, codigo, nombre, telefono, calle, colonia, estado, numero, </a:t>
            </a:r>
          </a:p>
          <a:p>
            <a:r>
              <a:rPr lang="es-ES" sz="2000" dirty="0"/>
              <a:t>municipio, estatus)</a:t>
            </a:r>
          </a:p>
          <a:p>
            <a:r>
              <a:rPr lang="es-ES" sz="2000" dirty="0"/>
              <a:t>ClienteCuenta (</a:t>
            </a:r>
            <a:r>
              <a:rPr lang="es-ES" sz="2000" b="1" u="sng" dirty="0"/>
              <a:t>idClienteCuenta</a:t>
            </a:r>
            <a:r>
              <a:rPr lang="es-ES" sz="2000" dirty="0"/>
              <a:t>, </a:t>
            </a:r>
            <a:r>
              <a:rPr lang="es-ES" sz="2000" u="sng" dirty="0"/>
              <a:t>idCliente</a:t>
            </a:r>
            <a:r>
              <a:rPr lang="es-ES" sz="2000" dirty="0"/>
              <a:t>, </a:t>
            </a:r>
            <a:r>
              <a:rPr lang="es-ES" sz="2000" u="sng" dirty="0"/>
              <a:t>idCuenta</a:t>
            </a:r>
            <a:r>
              <a:rPr lang="es-ES" sz="2000" dirty="0"/>
              <a:t>, privilegio, estatus)</a:t>
            </a:r>
          </a:p>
          <a:p>
            <a:r>
              <a:rPr lang="es-ES" sz="2000" dirty="0"/>
              <a:t>CuentaDomiciliación (</a:t>
            </a:r>
            <a:r>
              <a:rPr lang="es-ES" sz="2000" b="1" u="sng" dirty="0"/>
              <a:t>idClienteDomiciliacion</a:t>
            </a:r>
            <a:r>
              <a:rPr lang="es-ES" sz="2000" dirty="0"/>
              <a:t>, </a:t>
            </a:r>
            <a:r>
              <a:rPr lang="es-ES" sz="2000" u="sng" dirty="0"/>
              <a:t>idCliente</a:t>
            </a:r>
            <a:r>
              <a:rPr lang="es-ES" sz="2000" dirty="0"/>
              <a:t>, </a:t>
            </a:r>
            <a:r>
              <a:rPr lang="es-ES" sz="2000" u="sng" dirty="0"/>
              <a:t>idDomiciliacion</a:t>
            </a:r>
            <a:r>
              <a:rPr lang="es-ES" sz="2000" dirty="0"/>
              <a:t>, estatus)</a:t>
            </a:r>
          </a:p>
        </p:txBody>
      </p:sp>
    </p:spTree>
    <p:extLst>
      <p:ext uri="{BB962C8B-B14F-4D97-AF65-F5344CB8AC3E}">
        <p14:creationId xmlns:p14="http://schemas.microsoft.com/office/powerpoint/2010/main" val="3059929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75E1646-174E-0ABC-45DE-2C313E38B3A3}"/>
              </a:ext>
            </a:extLst>
          </p:cNvPr>
          <p:cNvSpPr/>
          <p:nvPr/>
        </p:nvSpPr>
        <p:spPr>
          <a:xfrm>
            <a:off x="6591301" y="1118343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653B3A-13D7-2DEB-90B5-2719BC36CC01}"/>
              </a:ext>
            </a:extLst>
          </p:cNvPr>
          <p:cNvSpPr/>
          <p:nvPr/>
        </p:nvSpPr>
        <p:spPr>
          <a:xfrm>
            <a:off x="2978525" y="2185142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Reserva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2534F94-0861-2869-A183-85958E6A88C3}"/>
              </a:ext>
            </a:extLst>
          </p:cNvPr>
          <p:cNvSpPr/>
          <p:nvPr/>
        </p:nvSpPr>
        <p:spPr>
          <a:xfrm>
            <a:off x="4394949" y="4928342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Agencia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ACB97D6-B3C0-6675-6534-7E5509EBDE1C}"/>
              </a:ext>
            </a:extLst>
          </p:cNvPr>
          <p:cNvSpPr/>
          <p:nvPr/>
        </p:nvSpPr>
        <p:spPr>
          <a:xfrm>
            <a:off x="9576549" y="2682683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Coche</a:t>
            </a: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F3736F2-6409-8948-F9FA-7AD010FAE215}"/>
              </a:ext>
            </a:extLst>
          </p:cNvPr>
          <p:cNvSpPr/>
          <p:nvPr/>
        </p:nvSpPr>
        <p:spPr>
          <a:xfrm>
            <a:off x="9729716" y="2007486"/>
            <a:ext cx="678308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clave</a:t>
            </a:r>
            <a:endParaRPr lang="es-E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2EAE13F-6438-2416-260D-17F92DF7DD7F}"/>
              </a:ext>
            </a:extLst>
          </p:cNvPr>
          <p:cNvSpPr/>
          <p:nvPr/>
        </p:nvSpPr>
        <p:spPr>
          <a:xfrm>
            <a:off x="10599292" y="2007486"/>
            <a:ext cx="983108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matricula</a:t>
            </a:r>
            <a:endParaRPr lang="es-E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FA4BF92-5CCC-CED6-E2F9-A0E1C904E529}"/>
              </a:ext>
            </a:extLst>
          </p:cNvPr>
          <p:cNvSpPr/>
          <p:nvPr/>
        </p:nvSpPr>
        <p:spPr>
          <a:xfrm>
            <a:off x="10427074" y="3340979"/>
            <a:ext cx="698126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costo</a:t>
            </a:r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EC2A12C-FD57-52B5-D37E-266A32F5633C}"/>
              </a:ext>
            </a:extLst>
          </p:cNvPr>
          <p:cNvSpPr/>
          <p:nvPr/>
        </p:nvSpPr>
        <p:spPr>
          <a:xfrm>
            <a:off x="9409996" y="3251344"/>
            <a:ext cx="955653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idCoche</a:t>
            </a:r>
            <a:endParaRPr lang="es-ES" u="sng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14FE516-EBDD-ACB0-995C-B14443833CDC}"/>
              </a:ext>
            </a:extLst>
          </p:cNvPr>
          <p:cNvSpPr/>
          <p:nvPr/>
        </p:nvSpPr>
        <p:spPr>
          <a:xfrm>
            <a:off x="11248257" y="3163323"/>
            <a:ext cx="887506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1751F51-C2C2-9385-6235-C05A7464FE24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H="1" flipV="1">
            <a:off x="10068870" y="2362798"/>
            <a:ext cx="358205" cy="319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0950877-D6F1-F8FE-E138-BE0A4682E6E0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V="1">
            <a:off x="10427075" y="2362798"/>
            <a:ext cx="663771" cy="319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087355C-8D14-8BAE-DCE5-2E629352974C}"/>
              </a:ext>
            </a:extLst>
          </p:cNvPr>
          <p:cNvCxnSpPr>
            <a:stCxn id="7" idx="3"/>
          </p:cNvCxnSpPr>
          <p:nvPr/>
        </p:nvCxnSpPr>
        <p:spPr>
          <a:xfrm>
            <a:off x="11277600" y="2859736"/>
            <a:ext cx="492321" cy="303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2C3C387-A032-1137-7C90-602CA4EF459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10427075" y="3036788"/>
            <a:ext cx="349062" cy="304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AF3C40-883F-286D-8C21-5142D9D83F5E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9887823" y="3036788"/>
            <a:ext cx="539252" cy="214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E8739FB-7C80-4661-FAA9-097E98413C24}"/>
              </a:ext>
            </a:extLst>
          </p:cNvPr>
          <p:cNvCxnSpPr/>
          <p:nvPr/>
        </p:nvCxnSpPr>
        <p:spPr>
          <a:xfrm>
            <a:off x="2978525" y="2522740"/>
            <a:ext cx="0" cy="2405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mbo 24">
            <a:extLst>
              <a:ext uri="{FF2B5EF4-FFF2-40B4-BE49-F238E27FC236}">
                <a16:creationId xmlns:a16="http://schemas.microsoft.com/office/drawing/2014/main" id="{2E33B402-F287-8F40-F339-F2604ABF7FCC}"/>
              </a:ext>
            </a:extLst>
          </p:cNvPr>
          <p:cNvSpPr/>
          <p:nvPr/>
        </p:nvSpPr>
        <p:spPr>
          <a:xfrm>
            <a:off x="2832849" y="4928342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E03F1398-3CC2-430E-B53F-69006E65906B}"/>
              </a:ext>
            </a:extLst>
          </p:cNvPr>
          <p:cNvCxnSpPr>
            <a:stCxn id="25" idx="3"/>
            <a:endCxn id="6" idx="1"/>
          </p:cNvCxnSpPr>
          <p:nvPr/>
        </p:nvCxnSpPr>
        <p:spPr>
          <a:xfrm>
            <a:off x="3124201" y="5087466"/>
            <a:ext cx="1270748" cy="17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6B5DC6C-57F4-3CD6-34B1-057970F5E192}"/>
              </a:ext>
            </a:extLst>
          </p:cNvPr>
          <p:cNvSpPr txBox="1"/>
          <p:nvPr/>
        </p:nvSpPr>
        <p:spPr>
          <a:xfrm>
            <a:off x="2684117" y="5196616"/>
            <a:ext cx="588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realiza</a:t>
            </a:r>
            <a:endParaRPr lang="es-ES" dirty="0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990A06D0-7EA5-0FFB-113E-7B229C784477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3829050" y="1472448"/>
            <a:ext cx="1" cy="712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ombo 31">
            <a:extLst>
              <a:ext uri="{FF2B5EF4-FFF2-40B4-BE49-F238E27FC236}">
                <a16:creationId xmlns:a16="http://schemas.microsoft.com/office/drawing/2014/main" id="{1C789AE6-E595-5B15-4E23-AF904778ABFF}"/>
              </a:ext>
            </a:extLst>
          </p:cNvPr>
          <p:cNvSpPr/>
          <p:nvPr/>
        </p:nvSpPr>
        <p:spPr>
          <a:xfrm>
            <a:off x="3683374" y="1159057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44A39FA-3B5D-A7CB-A49D-533D16D38625}"/>
              </a:ext>
            </a:extLst>
          </p:cNvPr>
          <p:cNvCxnSpPr>
            <a:stCxn id="32" idx="3"/>
            <a:endCxn id="4" idx="1"/>
          </p:cNvCxnSpPr>
          <p:nvPr/>
        </p:nvCxnSpPr>
        <p:spPr>
          <a:xfrm flipV="1">
            <a:off x="3974726" y="1295396"/>
            <a:ext cx="2616575" cy="22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31A5409-CDFF-8E32-2328-7941844DC1F8}"/>
              </a:ext>
            </a:extLst>
          </p:cNvPr>
          <p:cNvSpPr txBox="1"/>
          <p:nvPr/>
        </p:nvSpPr>
        <p:spPr>
          <a:xfrm>
            <a:off x="3576416" y="859274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tiene</a:t>
            </a:r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A7793FC-A4AD-8013-540C-3A7D9F02896F}"/>
              </a:ext>
            </a:extLst>
          </p:cNvPr>
          <p:cNvSpPr/>
          <p:nvPr/>
        </p:nvSpPr>
        <p:spPr>
          <a:xfrm>
            <a:off x="9729716" y="5335115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Garaje</a:t>
            </a:r>
            <a:endParaRPr lang="es-ES" dirty="0"/>
          </a:p>
        </p:txBody>
      </p:sp>
      <p:sp>
        <p:nvSpPr>
          <p:cNvPr id="39" name="Rombo 38">
            <a:extLst>
              <a:ext uri="{FF2B5EF4-FFF2-40B4-BE49-F238E27FC236}">
                <a16:creationId xmlns:a16="http://schemas.microsoft.com/office/drawing/2014/main" id="{76453072-A35A-ABC8-AE8E-445B49B353EC}"/>
              </a:ext>
            </a:extLst>
          </p:cNvPr>
          <p:cNvSpPr/>
          <p:nvPr/>
        </p:nvSpPr>
        <p:spPr>
          <a:xfrm>
            <a:off x="11069211" y="4294727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0BE3F0BF-9493-CF7B-5B57-6B96AF8D97AB}"/>
              </a:ext>
            </a:extLst>
          </p:cNvPr>
          <p:cNvCxnSpPr>
            <a:cxnSpLocks/>
          </p:cNvCxnSpPr>
          <p:nvPr/>
        </p:nvCxnSpPr>
        <p:spPr>
          <a:xfrm>
            <a:off x="11185544" y="3046054"/>
            <a:ext cx="29343" cy="1281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2C789B53-9683-87EE-4DDE-5716774A96BC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1214887" y="4612974"/>
            <a:ext cx="0" cy="722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DEE5216-9207-A67A-6A0A-40C8E8CA0E21}"/>
              </a:ext>
            </a:extLst>
          </p:cNvPr>
          <p:cNvSpPr txBox="1"/>
          <p:nvPr/>
        </p:nvSpPr>
        <p:spPr>
          <a:xfrm>
            <a:off x="10478869" y="4507566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asignada</a:t>
            </a:r>
            <a:endParaRPr lang="es-ES" dirty="0"/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A629728F-2C07-1DC9-6A9C-EAF594228E17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591301" y="2859735"/>
            <a:ext cx="29852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mbo 48">
            <a:extLst>
              <a:ext uri="{FF2B5EF4-FFF2-40B4-BE49-F238E27FC236}">
                <a16:creationId xmlns:a16="http://schemas.microsoft.com/office/drawing/2014/main" id="{B086DC55-501F-F8F0-AAD2-ECEAE592D896}"/>
              </a:ext>
            </a:extLst>
          </p:cNvPr>
          <p:cNvSpPr/>
          <p:nvPr/>
        </p:nvSpPr>
        <p:spPr>
          <a:xfrm>
            <a:off x="6307472" y="2700611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80F4184C-9674-366C-AE80-32B9CEEFFA8E}"/>
              </a:ext>
            </a:extLst>
          </p:cNvPr>
          <p:cNvCxnSpPr>
            <a:stCxn id="49" idx="1"/>
          </p:cNvCxnSpPr>
          <p:nvPr/>
        </p:nvCxnSpPr>
        <p:spPr>
          <a:xfrm flipH="1" flipV="1">
            <a:off x="3829049" y="2859734"/>
            <a:ext cx="24784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A2992A9-BB05-4412-D4BB-F7C13F6CC52F}"/>
              </a:ext>
            </a:extLst>
          </p:cNvPr>
          <p:cNvCxnSpPr>
            <a:endCxn id="5" idx="2"/>
          </p:cNvCxnSpPr>
          <p:nvPr/>
        </p:nvCxnSpPr>
        <p:spPr>
          <a:xfrm flipV="1">
            <a:off x="3829049" y="2539247"/>
            <a:ext cx="2" cy="320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BF405A0-C7C3-1C96-98B2-E68407472E54}"/>
              </a:ext>
            </a:extLst>
          </p:cNvPr>
          <p:cNvSpPr txBox="1"/>
          <p:nvPr/>
        </p:nvSpPr>
        <p:spPr>
          <a:xfrm>
            <a:off x="6124002" y="2407844"/>
            <a:ext cx="751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involucra</a:t>
            </a:r>
            <a:endParaRPr lang="es-ES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91680D09-24E3-0BF6-11E4-CEB8F1440453}"/>
              </a:ext>
            </a:extLst>
          </p:cNvPr>
          <p:cNvSpPr/>
          <p:nvPr/>
        </p:nvSpPr>
        <p:spPr>
          <a:xfrm>
            <a:off x="7628956" y="5388330"/>
            <a:ext cx="616790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calle</a:t>
            </a:r>
            <a:endParaRPr lang="es-ES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96448E8-B457-75A3-E2A6-677A6847CA66}"/>
              </a:ext>
            </a:extLst>
          </p:cNvPr>
          <p:cNvSpPr/>
          <p:nvPr/>
        </p:nvSpPr>
        <p:spPr>
          <a:xfrm>
            <a:off x="7937351" y="6369997"/>
            <a:ext cx="81791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colonia</a:t>
            </a:r>
            <a:endParaRPr lang="es-ES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FCCEE4C9-0165-CF00-D7DC-B2C3433D68C9}"/>
              </a:ext>
            </a:extLst>
          </p:cNvPr>
          <p:cNvSpPr/>
          <p:nvPr/>
        </p:nvSpPr>
        <p:spPr>
          <a:xfrm>
            <a:off x="8880647" y="6447639"/>
            <a:ext cx="107314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municipio</a:t>
            </a:r>
            <a:endParaRPr lang="es-ES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BAE9DE22-739F-F80C-6B85-94CCBF043207}"/>
              </a:ext>
            </a:extLst>
          </p:cNvPr>
          <p:cNvSpPr/>
          <p:nvPr/>
        </p:nvSpPr>
        <p:spPr>
          <a:xfrm>
            <a:off x="7655872" y="5906179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7CB99E50-F9FE-E3D9-73F1-80DEB1C2B4F4}"/>
              </a:ext>
            </a:extLst>
          </p:cNvPr>
          <p:cNvSpPr/>
          <p:nvPr/>
        </p:nvSpPr>
        <p:spPr>
          <a:xfrm>
            <a:off x="8083925" y="5005448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Estado</a:t>
            </a:r>
            <a:endParaRPr lang="es-ES" dirty="0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E09D6BDF-2494-5427-C625-A128BBC38B7E}"/>
              </a:ext>
            </a:extLst>
          </p:cNvPr>
          <p:cNvSpPr/>
          <p:nvPr/>
        </p:nvSpPr>
        <p:spPr>
          <a:xfrm>
            <a:off x="8749637" y="5779285"/>
            <a:ext cx="980079" cy="2891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dirección</a:t>
            </a:r>
            <a:endParaRPr lang="es-ES" dirty="0"/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DB7EA189-E11C-9631-96EB-E095080CAAA0}"/>
              </a:ext>
            </a:extLst>
          </p:cNvPr>
          <p:cNvCxnSpPr>
            <a:stCxn id="36" idx="1"/>
            <a:endCxn id="61" idx="6"/>
          </p:cNvCxnSpPr>
          <p:nvPr/>
        </p:nvCxnSpPr>
        <p:spPr>
          <a:xfrm>
            <a:off x="9729716" y="5512168"/>
            <a:ext cx="0" cy="411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4FA0A640-F36F-2D43-82ED-CF19206787CE}"/>
              </a:ext>
            </a:extLst>
          </p:cNvPr>
          <p:cNvCxnSpPr>
            <a:stCxn id="61" idx="2"/>
            <a:endCxn id="60" idx="4"/>
          </p:cNvCxnSpPr>
          <p:nvPr/>
        </p:nvCxnSpPr>
        <p:spPr>
          <a:xfrm flipH="1" flipV="1">
            <a:off x="8533606" y="5282447"/>
            <a:ext cx="216031" cy="641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F84E214F-1ECC-5A1C-6322-5793B1DE9D19}"/>
              </a:ext>
            </a:extLst>
          </p:cNvPr>
          <p:cNvCxnSpPr>
            <a:stCxn id="61" idx="2"/>
            <a:endCxn id="56" idx="6"/>
          </p:cNvCxnSpPr>
          <p:nvPr/>
        </p:nvCxnSpPr>
        <p:spPr>
          <a:xfrm flipH="1" flipV="1">
            <a:off x="8245746" y="5565986"/>
            <a:ext cx="503891" cy="357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8AD3BA4C-5111-7F88-5A7B-F392F1466EB1}"/>
              </a:ext>
            </a:extLst>
          </p:cNvPr>
          <p:cNvCxnSpPr>
            <a:stCxn id="61" idx="2"/>
            <a:endCxn id="59" idx="6"/>
          </p:cNvCxnSpPr>
          <p:nvPr/>
        </p:nvCxnSpPr>
        <p:spPr>
          <a:xfrm flipH="1">
            <a:off x="8555234" y="5923857"/>
            <a:ext cx="194403" cy="120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F1BC02BA-98FB-FFF0-B076-6219996CB61E}"/>
              </a:ext>
            </a:extLst>
          </p:cNvPr>
          <p:cNvCxnSpPr>
            <a:stCxn id="61" idx="3"/>
          </p:cNvCxnSpPr>
          <p:nvPr/>
        </p:nvCxnSpPr>
        <p:spPr>
          <a:xfrm flipH="1">
            <a:off x="8497691" y="6026085"/>
            <a:ext cx="395475" cy="370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4A1A14F1-0332-7C56-773C-1361529C1438}"/>
              </a:ext>
            </a:extLst>
          </p:cNvPr>
          <p:cNvCxnSpPr>
            <a:stCxn id="61" idx="4"/>
            <a:endCxn id="58" idx="0"/>
          </p:cNvCxnSpPr>
          <p:nvPr/>
        </p:nvCxnSpPr>
        <p:spPr>
          <a:xfrm>
            <a:off x="9239677" y="6068429"/>
            <a:ext cx="177542" cy="379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31B950DE-DFBE-C14B-8E84-11B2A737A2E9}"/>
              </a:ext>
            </a:extLst>
          </p:cNvPr>
          <p:cNvSpPr/>
          <p:nvPr/>
        </p:nvSpPr>
        <p:spPr>
          <a:xfrm>
            <a:off x="10122206" y="6109964"/>
            <a:ext cx="980079" cy="2891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9FFE7FAC-87CD-98B2-8119-C9126406C6DB}"/>
              </a:ext>
            </a:extLst>
          </p:cNvPr>
          <p:cNvSpPr/>
          <p:nvPr/>
        </p:nvSpPr>
        <p:spPr>
          <a:xfrm>
            <a:off x="11134744" y="6176880"/>
            <a:ext cx="980079" cy="2891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clave</a:t>
            </a:r>
            <a:endParaRPr lang="es-ES" dirty="0"/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104E751-D138-AF96-C71A-F16D59037D3B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11447241" y="5670158"/>
            <a:ext cx="177543" cy="506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677DFF96-A8EC-3FB8-E28C-61082A3AAA03}"/>
              </a:ext>
            </a:extLst>
          </p:cNvPr>
          <p:cNvCxnSpPr>
            <a:stCxn id="36" idx="2"/>
            <a:endCxn id="74" idx="0"/>
          </p:cNvCxnSpPr>
          <p:nvPr/>
        </p:nvCxnSpPr>
        <p:spPr>
          <a:xfrm>
            <a:off x="10580242" y="5689220"/>
            <a:ext cx="32004" cy="420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Elipse 81">
            <a:extLst>
              <a:ext uri="{FF2B5EF4-FFF2-40B4-BE49-F238E27FC236}">
                <a16:creationId xmlns:a16="http://schemas.microsoft.com/office/drawing/2014/main" id="{8A3B3882-C1CC-481C-2529-1713F6BA8130}"/>
              </a:ext>
            </a:extLst>
          </p:cNvPr>
          <p:cNvSpPr/>
          <p:nvPr/>
        </p:nvSpPr>
        <p:spPr>
          <a:xfrm>
            <a:off x="9953790" y="4860876"/>
            <a:ext cx="980079" cy="2891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idGaraje</a:t>
            </a:r>
            <a:endParaRPr lang="es-ES" u="sng" dirty="0"/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88FF1429-3A4B-2723-56E9-14FA79173C9E}"/>
              </a:ext>
            </a:extLst>
          </p:cNvPr>
          <p:cNvCxnSpPr>
            <a:stCxn id="36" idx="0"/>
            <a:endCxn id="82" idx="4"/>
          </p:cNvCxnSpPr>
          <p:nvPr/>
        </p:nvCxnSpPr>
        <p:spPr>
          <a:xfrm flipH="1" flipV="1">
            <a:off x="10443830" y="5150020"/>
            <a:ext cx="136412" cy="18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Elipse 84">
            <a:extLst>
              <a:ext uri="{FF2B5EF4-FFF2-40B4-BE49-F238E27FC236}">
                <a16:creationId xmlns:a16="http://schemas.microsoft.com/office/drawing/2014/main" id="{49E1B21D-F368-9558-686A-7D04E5AA06BB}"/>
              </a:ext>
            </a:extLst>
          </p:cNvPr>
          <p:cNvSpPr/>
          <p:nvPr/>
        </p:nvSpPr>
        <p:spPr>
          <a:xfrm>
            <a:off x="6352032" y="5540356"/>
            <a:ext cx="616790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calle</a:t>
            </a:r>
            <a:endParaRPr lang="es-ES" dirty="0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66B6C030-D49E-9015-EAA8-6D54C9C41C15}"/>
              </a:ext>
            </a:extLst>
          </p:cNvPr>
          <p:cNvSpPr/>
          <p:nvPr/>
        </p:nvSpPr>
        <p:spPr>
          <a:xfrm>
            <a:off x="4170340" y="5906179"/>
            <a:ext cx="81791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colonia</a:t>
            </a:r>
            <a:endParaRPr lang="es-ES" dirty="0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0A71F434-B49A-1385-0EAA-115E74FC6337}"/>
              </a:ext>
            </a:extLst>
          </p:cNvPr>
          <p:cNvSpPr/>
          <p:nvPr/>
        </p:nvSpPr>
        <p:spPr>
          <a:xfrm>
            <a:off x="4875327" y="6238810"/>
            <a:ext cx="107314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municipio</a:t>
            </a:r>
            <a:endParaRPr lang="es-ES" dirty="0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C8A2076F-05A2-5823-9023-96BC86036ED4}"/>
              </a:ext>
            </a:extLst>
          </p:cNvPr>
          <p:cNvSpPr/>
          <p:nvPr/>
        </p:nvSpPr>
        <p:spPr>
          <a:xfrm>
            <a:off x="5832808" y="5970766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AE05E9A7-D04E-14AF-4AD9-00E0B2F932A6}"/>
              </a:ext>
            </a:extLst>
          </p:cNvPr>
          <p:cNvSpPr/>
          <p:nvPr/>
        </p:nvSpPr>
        <p:spPr>
          <a:xfrm>
            <a:off x="3576416" y="5512167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Estado</a:t>
            </a:r>
            <a:endParaRPr lang="es-ES" dirty="0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ABA677AF-3DD1-FA4B-0290-E6586C8AFAC0}"/>
              </a:ext>
            </a:extLst>
          </p:cNvPr>
          <p:cNvSpPr/>
          <p:nvPr/>
        </p:nvSpPr>
        <p:spPr>
          <a:xfrm>
            <a:off x="5173004" y="5474813"/>
            <a:ext cx="980079" cy="2891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dirección</a:t>
            </a:r>
            <a:endParaRPr lang="es-ES" dirty="0"/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F83BA880-9E6A-2D86-2DED-182D287818C7}"/>
              </a:ext>
            </a:extLst>
          </p:cNvPr>
          <p:cNvCxnSpPr>
            <a:endCxn id="90" idx="0"/>
          </p:cNvCxnSpPr>
          <p:nvPr/>
        </p:nvCxnSpPr>
        <p:spPr>
          <a:xfrm flipH="1">
            <a:off x="5663044" y="5296832"/>
            <a:ext cx="32718" cy="17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34BF81A-BE84-1A6E-A4D0-56A52F92419F}"/>
              </a:ext>
            </a:extLst>
          </p:cNvPr>
          <p:cNvCxnSpPr>
            <a:stCxn id="90" idx="2"/>
            <a:endCxn id="89" idx="6"/>
          </p:cNvCxnSpPr>
          <p:nvPr/>
        </p:nvCxnSpPr>
        <p:spPr>
          <a:xfrm flipH="1">
            <a:off x="4475778" y="5619385"/>
            <a:ext cx="697226" cy="31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FF9A0428-FA9C-542F-0361-83EBAF565D3F}"/>
              </a:ext>
            </a:extLst>
          </p:cNvPr>
          <p:cNvCxnSpPr>
            <a:stCxn id="90" idx="3"/>
            <a:endCxn id="86" idx="6"/>
          </p:cNvCxnSpPr>
          <p:nvPr/>
        </p:nvCxnSpPr>
        <p:spPr>
          <a:xfrm flipH="1">
            <a:off x="4988253" y="5721613"/>
            <a:ext cx="328280" cy="373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ACE2EA08-1B1B-7EE9-8C91-C3D58FAA32DE}"/>
              </a:ext>
            </a:extLst>
          </p:cNvPr>
          <p:cNvCxnSpPr>
            <a:stCxn id="90" idx="4"/>
            <a:endCxn id="87" idx="0"/>
          </p:cNvCxnSpPr>
          <p:nvPr/>
        </p:nvCxnSpPr>
        <p:spPr>
          <a:xfrm flipH="1">
            <a:off x="5411899" y="5763957"/>
            <a:ext cx="251145" cy="474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E11460F6-2BC4-FC3B-7E5A-61F8C3227116}"/>
              </a:ext>
            </a:extLst>
          </p:cNvPr>
          <p:cNvCxnSpPr>
            <a:stCxn id="90" idx="5"/>
            <a:endCxn id="88" idx="0"/>
          </p:cNvCxnSpPr>
          <p:nvPr/>
        </p:nvCxnSpPr>
        <p:spPr>
          <a:xfrm>
            <a:off x="6009554" y="5721613"/>
            <a:ext cx="272935" cy="249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B482D4F7-6900-1D24-5B53-8F7EF829C83E}"/>
              </a:ext>
            </a:extLst>
          </p:cNvPr>
          <p:cNvCxnSpPr>
            <a:stCxn id="90" idx="6"/>
            <a:endCxn id="85" idx="2"/>
          </p:cNvCxnSpPr>
          <p:nvPr/>
        </p:nvCxnSpPr>
        <p:spPr>
          <a:xfrm>
            <a:off x="6153083" y="5619385"/>
            <a:ext cx="198949" cy="98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Elipse 102">
            <a:extLst>
              <a:ext uri="{FF2B5EF4-FFF2-40B4-BE49-F238E27FC236}">
                <a16:creationId xmlns:a16="http://schemas.microsoft.com/office/drawing/2014/main" id="{9BC5AFCC-1625-3A33-9445-D7EC1B0149B7}"/>
              </a:ext>
            </a:extLst>
          </p:cNvPr>
          <p:cNvSpPr/>
          <p:nvPr/>
        </p:nvSpPr>
        <p:spPr>
          <a:xfrm>
            <a:off x="6392486" y="5018960"/>
            <a:ext cx="966397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teléfono</a:t>
            </a:r>
            <a:endParaRPr lang="es-ES" dirty="0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45D3470A-080D-5B34-56E4-434125E0121D}"/>
              </a:ext>
            </a:extLst>
          </p:cNvPr>
          <p:cNvSpPr/>
          <p:nvPr/>
        </p:nvSpPr>
        <p:spPr>
          <a:xfrm>
            <a:off x="6219601" y="4605801"/>
            <a:ext cx="1139279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idAgencia</a:t>
            </a:r>
            <a:endParaRPr lang="es-ES" u="sng" dirty="0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99D10833-0C55-5BB2-32EE-65EA7B0ADF66}"/>
              </a:ext>
            </a:extLst>
          </p:cNvPr>
          <p:cNvSpPr/>
          <p:nvPr/>
        </p:nvSpPr>
        <p:spPr>
          <a:xfrm>
            <a:off x="5344757" y="4298152"/>
            <a:ext cx="966397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35A25447-EAD0-9BBB-C937-F16A7F6B1F04}"/>
              </a:ext>
            </a:extLst>
          </p:cNvPr>
          <p:cNvSpPr/>
          <p:nvPr/>
        </p:nvSpPr>
        <p:spPr>
          <a:xfrm>
            <a:off x="4350136" y="4426742"/>
            <a:ext cx="966397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clave</a:t>
            </a:r>
            <a:endParaRPr lang="es-ES" dirty="0"/>
          </a:p>
        </p:txBody>
      </p: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78983A70-61E9-62D0-4305-F6CEA9E4EFC9}"/>
              </a:ext>
            </a:extLst>
          </p:cNvPr>
          <p:cNvCxnSpPr>
            <a:endCxn id="105" idx="4"/>
          </p:cNvCxnSpPr>
          <p:nvPr/>
        </p:nvCxnSpPr>
        <p:spPr>
          <a:xfrm flipH="1" flipV="1">
            <a:off x="5827956" y="4653464"/>
            <a:ext cx="72837" cy="233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A77BE305-D3DC-6D7D-B73C-128F4106C6EF}"/>
              </a:ext>
            </a:extLst>
          </p:cNvPr>
          <p:cNvCxnSpPr>
            <a:endCxn id="106" idx="4"/>
          </p:cNvCxnSpPr>
          <p:nvPr/>
        </p:nvCxnSpPr>
        <p:spPr>
          <a:xfrm flipH="1" flipV="1">
            <a:off x="4833335" y="4782054"/>
            <a:ext cx="1105248" cy="12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CAF3C04-AD53-3571-2D56-AE923412CD91}"/>
              </a:ext>
            </a:extLst>
          </p:cNvPr>
          <p:cNvCxnSpPr>
            <a:stCxn id="6" idx="3"/>
            <a:endCxn id="104" idx="2"/>
          </p:cNvCxnSpPr>
          <p:nvPr/>
        </p:nvCxnSpPr>
        <p:spPr>
          <a:xfrm flipV="1">
            <a:off x="6096000" y="4783457"/>
            <a:ext cx="123601" cy="3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C4ACB01C-E26F-FB64-5A35-F18A0747ADE8}"/>
              </a:ext>
            </a:extLst>
          </p:cNvPr>
          <p:cNvCxnSpPr>
            <a:stCxn id="6" idx="3"/>
            <a:endCxn id="103" idx="2"/>
          </p:cNvCxnSpPr>
          <p:nvPr/>
        </p:nvCxnSpPr>
        <p:spPr>
          <a:xfrm>
            <a:off x="6096000" y="5105395"/>
            <a:ext cx="296486" cy="91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Elipse 115">
            <a:extLst>
              <a:ext uri="{FF2B5EF4-FFF2-40B4-BE49-F238E27FC236}">
                <a16:creationId xmlns:a16="http://schemas.microsoft.com/office/drawing/2014/main" id="{130DB445-6A76-153C-BF7D-638F47323E89}"/>
              </a:ext>
            </a:extLst>
          </p:cNvPr>
          <p:cNvSpPr/>
          <p:nvPr/>
        </p:nvSpPr>
        <p:spPr>
          <a:xfrm>
            <a:off x="1762735" y="1825463"/>
            <a:ext cx="1129681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idReserva</a:t>
            </a:r>
            <a:endParaRPr lang="es-ES" u="sng" dirty="0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6BBB2080-D8A7-2883-AE59-2891C3FF7630}"/>
              </a:ext>
            </a:extLst>
          </p:cNvPr>
          <p:cNvSpPr/>
          <p:nvPr/>
        </p:nvSpPr>
        <p:spPr>
          <a:xfrm>
            <a:off x="1839911" y="2424401"/>
            <a:ext cx="966397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9536FC26-D2DB-B268-4F05-78EA82BE7EFE}"/>
              </a:ext>
            </a:extLst>
          </p:cNvPr>
          <p:cNvSpPr/>
          <p:nvPr/>
        </p:nvSpPr>
        <p:spPr>
          <a:xfrm>
            <a:off x="3145476" y="1706420"/>
            <a:ext cx="654506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clave</a:t>
            </a:r>
            <a:endParaRPr lang="es-ES" dirty="0"/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0C9E6E53-320C-4246-6DC4-5E08F541DB4C}"/>
              </a:ext>
            </a:extLst>
          </p:cNvPr>
          <p:cNvSpPr/>
          <p:nvPr/>
        </p:nvSpPr>
        <p:spPr>
          <a:xfrm>
            <a:off x="3094859" y="2751712"/>
            <a:ext cx="692635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fecha</a:t>
            </a:r>
            <a:endParaRPr lang="es-ES" dirty="0"/>
          </a:p>
        </p:txBody>
      </p: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0FABB765-BEA9-CF71-A45E-4DCBF7198B3F}"/>
              </a:ext>
            </a:extLst>
          </p:cNvPr>
          <p:cNvCxnSpPr>
            <a:endCxn id="118" idx="4"/>
          </p:cNvCxnSpPr>
          <p:nvPr/>
        </p:nvCxnSpPr>
        <p:spPr>
          <a:xfrm flipH="1" flipV="1">
            <a:off x="3472729" y="2061732"/>
            <a:ext cx="165053" cy="123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B4D37155-5548-FC01-7978-4A76A27E461C}"/>
              </a:ext>
            </a:extLst>
          </p:cNvPr>
          <p:cNvCxnSpPr>
            <a:cxnSpLocks/>
            <a:stCxn id="5" idx="1"/>
            <a:endCxn id="116" idx="4"/>
          </p:cNvCxnSpPr>
          <p:nvPr/>
        </p:nvCxnSpPr>
        <p:spPr>
          <a:xfrm flipH="1" flipV="1">
            <a:off x="2327576" y="2180775"/>
            <a:ext cx="650949" cy="18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5A112673-2770-15B2-AF4D-996BBA799F77}"/>
              </a:ext>
            </a:extLst>
          </p:cNvPr>
          <p:cNvCxnSpPr>
            <a:stCxn id="5" idx="1"/>
            <a:endCxn id="117" idx="6"/>
          </p:cNvCxnSpPr>
          <p:nvPr/>
        </p:nvCxnSpPr>
        <p:spPr>
          <a:xfrm flipH="1">
            <a:off x="2806308" y="2362195"/>
            <a:ext cx="172217" cy="239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C2A87851-3164-F891-D168-C1154F26AFFF}"/>
              </a:ext>
            </a:extLst>
          </p:cNvPr>
          <p:cNvCxnSpPr>
            <a:endCxn id="119" idx="0"/>
          </p:cNvCxnSpPr>
          <p:nvPr/>
        </p:nvCxnSpPr>
        <p:spPr>
          <a:xfrm flipH="1">
            <a:off x="3441177" y="2532829"/>
            <a:ext cx="55603" cy="218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Elipse 135">
            <a:extLst>
              <a:ext uri="{FF2B5EF4-FFF2-40B4-BE49-F238E27FC236}">
                <a16:creationId xmlns:a16="http://schemas.microsoft.com/office/drawing/2014/main" id="{77AB32C6-0477-F1FB-8439-3A9CE61DA4A5}"/>
              </a:ext>
            </a:extLst>
          </p:cNvPr>
          <p:cNvSpPr/>
          <p:nvPr/>
        </p:nvSpPr>
        <p:spPr>
          <a:xfrm>
            <a:off x="8731312" y="1717354"/>
            <a:ext cx="616790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calle</a:t>
            </a:r>
            <a:endParaRPr lang="es-ES" dirty="0"/>
          </a:p>
        </p:txBody>
      </p:sp>
      <p:sp>
        <p:nvSpPr>
          <p:cNvPr id="137" name="Elipse 136">
            <a:extLst>
              <a:ext uri="{FF2B5EF4-FFF2-40B4-BE49-F238E27FC236}">
                <a16:creationId xmlns:a16="http://schemas.microsoft.com/office/drawing/2014/main" id="{6E37F606-4AE8-BA0E-9393-3053CCBA4EAE}"/>
              </a:ext>
            </a:extLst>
          </p:cNvPr>
          <p:cNvSpPr/>
          <p:nvPr/>
        </p:nvSpPr>
        <p:spPr>
          <a:xfrm>
            <a:off x="6549620" y="2083177"/>
            <a:ext cx="81791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colonia</a:t>
            </a:r>
            <a:endParaRPr lang="es-ES" dirty="0"/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6EFFC6DA-43A7-E73D-77E2-F60B7D9B18E9}"/>
              </a:ext>
            </a:extLst>
          </p:cNvPr>
          <p:cNvSpPr/>
          <p:nvPr/>
        </p:nvSpPr>
        <p:spPr>
          <a:xfrm>
            <a:off x="7254607" y="2415808"/>
            <a:ext cx="107314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municipio</a:t>
            </a:r>
            <a:endParaRPr lang="es-ES" dirty="0"/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C2DC4E43-55B8-5B82-B792-A1D1CAA6802F}"/>
              </a:ext>
            </a:extLst>
          </p:cNvPr>
          <p:cNvSpPr/>
          <p:nvPr/>
        </p:nvSpPr>
        <p:spPr>
          <a:xfrm>
            <a:off x="8212088" y="2147764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246ECF35-B60C-6B70-21CF-9A6842C21249}"/>
              </a:ext>
            </a:extLst>
          </p:cNvPr>
          <p:cNvSpPr/>
          <p:nvPr/>
        </p:nvSpPr>
        <p:spPr>
          <a:xfrm>
            <a:off x="5945396" y="1696154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Estado</a:t>
            </a:r>
            <a:endParaRPr lang="es-ES" dirty="0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B58E3CB2-951A-6896-7EF5-C028B0B6D739}"/>
              </a:ext>
            </a:extLst>
          </p:cNvPr>
          <p:cNvSpPr/>
          <p:nvPr/>
        </p:nvSpPr>
        <p:spPr>
          <a:xfrm>
            <a:off x="7265667" y="1722121"/>
            <a:ext cx="980079" cy="2891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dirección</a:t>
            </a:r>
            <a:endParaRPr lang="es-ES" dirty="0"/>
          </a:p>
        </p:txBody>
      </p: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0F664BF2-D8C3-E3B6-DF37-92D84963F2B1}"/>
              </a:ext>
            </a:extLst>
          </p:cNvPr>
          <p:cNvCxnSpPr>
            <a:endCxn id="141" idx="0"/>
          </p:cNvCxnSpPr>
          <p:nvPr/>
        </p:nvCxnSpPr>
        <p:spPr>
          <a:xfrm>
            <a:off x="7655872" y="1450866"/>
            <a:ext cx="99835" cy="271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BF57CF6A-124E-BCD6-042F-E3156F2E4A31}"/>
              </a:ext>
            </a:extLst>
          </p:cNvPr>
          <p:cNvCxnSpPr>
            <a:stCxn id="141" idx="2"/>
            <a:endCxn id="140" idx="6"/>
          </p:cNvCxnSpPr>
          <p:nvPr/>
        </p:nvCxnSpPr>
        <p:spPr>
          <a:xfrm flipH="1" flipV="1">
            <a:off x="6844758" y="1834654"/>
            <a:ext cx="420909" cy="32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02C33385-B809-6D2A-F71E-8144F714FF3A}"/>
              </a:ext>
            </a:extLst>
          </p:cNvPr>
          <p:cNvCxnSpPr>
            <a:stCxn id="141" idx="3"/>
            <a:endCxn id="137" idx="7"/>
          </p:cNvCxnSpPr>
          <p:nvPr/>
        </p:nvCxnSpPr>
        <p:spPr>
          <a:xfrm flipH="1">
            <a:off x="7247752" y="1968921"/>
            <a:ext cx="161444" cy="16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912C65AC-7843-0110-FE0C-0629DC5F2C23}"/>
              </a:ext>
            </a:extLst>
          </p:cNvPr>
          <p:cNvCxnSpPr>
            <a:stCxn id="141" idx="4"/>
            <a:endCxn id="138" idx="0"/>
          </p:cNvCxnSpPr>
          <p:nvPr/>
        </p:nvCxnSpPr>
        <p:spPr>
          <a:xfrm>
            <a:off x="7755707" y="2011265"/>
            <a:ext cx="35472" cy="404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E5042308-2D0B-9B2B-8E37-E98743AF4289}"/>
              </a:ext>
            </a:extLst>
          </p:cNvPr>
          <p:cNvCxnSpPr>
            <a:cxnSpLocks/>
            <a:stCxn id="141" idx="5"/>
            <a:endCxn id="139" idx="2"/>
          </p:cNvCxnSpPr>
          <p:nvPr/>
        </p:nvCxnSpPr>
        <p:spPr>
          <a:xfrm>
            <a:off x="8102217" y="1968921"/>
            <a:ext cx="109871" cy="317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CCBD6B2C-A293-253F-16FD-3E0CEF8BC9C9}"/>
              </a:ext>
            </a:extLst>
          </p:cNvPr>
          <p:cNvCxnSpPr>
            <a:stCxn id="141" idx="6"/>
            <a:endCxn id="136" idx="2"/>
          </p:cNvCxnSpPr>
          <p:nvPr/>
        </p:nvCxnSpPr>
        <p:spPr>
          <a:xfrm>
            <a:off x="8245746" y="1866693"/>
            <a:ext cx="485566" cy="28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Elipse 155">
            <a:extLst>
              <a:ext uri="{FF2B5EF4-FFF2-40B4-BE49-F238E27FC236}">
                <a16:creationId xmlns:a16="http://schemas.microsoft.com/office/drawing/2014/main" id="{0967B4E9-5092-0C1B-8CDF-E5FCFE6BB431}"/>
              </a:ext>
            </a:extLst>
          </p:cNvPr>
          <p:cNvSpPr/>
          <p:nvPr/>
        </p:nvSpPr>
        <p:spPr>
          <a:xfrm>
            <a:off x="5663043" y="751758"/>
            <a:ext cx="987802" cy="3237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teléfono</a:t>
            </a:r>
            <a:endParaRPr lang="es-ES" dirty="0"/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B9E4925D-4019-5261-D8B5-2C5CB75B03C2}"/>
              </a:ext>
            </a:extLst>
          </p:cNvPr>
          <p:cNvSpPr/>
          <p:nvPr/>
        </p:nvSpPr>
        <p:spPr>
          <a:xfrm>
            <a:off x="6770912" y="610424"/>
            <a:ext cx="1037006" cy="25983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74649239-2FB8-D04F-CB3F-6B6BCC19E2D2}"/>
              </a:ext>
            </a:extLst>
          </p:cNvPr>
          <p:cNvSpPr/>
          <p:nvPr/>
        </p:nvSpPr>
        <p:spPr>
          <a:xfrm>
            <a:off x="5531281" y="1349308"/>
            <a:ext cx="713710" cy="2712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clave</a:t>
            </a:r>
            <a:endParaRPr lang="es-ES" dirty="0"/>
          </a:p>
        </p:txBody>
      </p: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8DA9A2A4-5592-F739-5FE8-3573A73D2BD7}"/>
              </a:ext>
            </a:extLst>
          </p:cNvPr>
          <p:cNvCxnSpPr>
            <a:stCxn id="4" idx="1"/>
            <a:endCxn id="158" idx="6"/>
          </p:cNvCxnSpPr>
          <p:nvPr/>
        </p:nvCxnSpPr>
        <p:spPr>
          <a:xfrm flipH="1">
            <a:off x="6244991" y="1295396"/>
            <a:ext cx="346310" cy="189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id="{897F0C1E-067F-D2EF-0A3B-E11C2EF95784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7441826" y="915332"/>
            <a:ext cx="1" cy="203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ector recto 163">
            <a:extLst>
              <a:ext uri="{FF2B5EF4-FFF2-40B4-BE49-F238E27FC236}">
                <a16:creationId xmlns:a16="http://schemas.microsoft.com/office/drawing/2014/main" id="{0BDB21ED-A128-E49B-A99B-0EFEAA829202}"/>
              </a:ext>
            </a:extLst>
          </p:cNvPr>
          <p:cNvCxnSpPr>
            <a:endCxn id="156" idx="4"/>
          </p:cNvCxnSpPr>
          <p:nvPr/>
        </p:nvCxnSpPr>
        <p:spPr>
          <a:xfrm flipH="1" flipV="1">
            <a:off x="6156944" y="1075556"/>
            <a:ext cx="687814" cy="38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Elipse 168">
            <a:extLst>
              <a:ext uri="{FF2B5EF4-FFF2-40B4-BE49-F238E27FC236}">
                <a16:creationId xmlns:a16="http://schemas.microsoft.com/office/drawing/2014/main" id="{61C83DE9-D45C-941B-B151-CDB55EFCA7C8}"/>
              </a:ext>
            </a:extLst>
          </p:cNvPr>
          <p:cNvSpPr/>
          <p:nvPr/>
        </p:nvSpPr>
        <p:spPr>
          <a:xfrm>
            <a:off x="9654653" y="708067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paterno</a:t>
            </a:r>
            <a:endParaRPr lang="es-ES" dirty="0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E0C4C4D2-510F-7C9F-CC61-19C61D1CC08F}"/>
              </a:ext>
            </a:extLst>
          </p:cNvPr>
          <p:cNvSpPr/>
          <p:nvPr/>
        </p:nvSpPr>
        <p:spPr>
          <a:xfrm>
            <a:off x="8470338" y="1029320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C49F575D-F726-52E6-5396-5DFC29D93153}"/>
              </a:ext>
            </a:extLst>
          </p:cNvPr>
          <p:cNvSpPr/>
          <p:nvPr/>
        </p:nvSpPr>
        <p:spPr>
          <a:xfrm>
            <a:off x="9723966" y="1306318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materno</a:t>
            </a:r>
            <a:endParaRPr lang="es-ES" dirty="0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59375EA7-8059-D808-CCA7-DDBB8222E27D}"/>
              </a:ext>
            </a:extLst>
          </p:cNvPr>
          <p:cNvSpPr/>
          <p:nvPr/>
        </p:nvSpPr>
        <p:spPr>
          <a:xfrm>
            <a:off x="8920019" y="214020"/>
            <a:ext cx="959197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82A258B8-9B6F-9E54-B1A9-CD218D8CCF6D}"/>
              </a:ext>
            </a:extLst>
          </p:cNvPr>
          <p:cNvCxnSpPr>
            <a:stCxn id="4" idx="3"/>
            <a:endCxn id="170" idx="2"/>
          </p:cNvCxnSpPr>
          <p:nvPr/>
        </p:nvCxnSpPr>
        <p:spPr>
          <a:xfrm flipV="1">
            <a:off x="8292352" y="1167819"/>
            <a:ext cx="177986" cy="127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1A3B5032-3EF0-C7AC-A1C8-582896D1E8DE}"/>
              </a:ext>
            </a:extLst>
          </p:cNvPr>
          <p:cNvCxnSpPr>
            <a:stCxn id="170" idx="0"/>
            <a:endCxn id="172" idx="4"/>
          </p:cNvCxnSpPr>
          <p:nvPr/>
        </p:nvCxnSpPr>
        <p:spPr>
          <a:xfrm flipV="1">
            <a:off x="8920019" y="611831"/>
            <a:ext cx="479599" cy="417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recto 177">
            <a:extLst>
              <a:ext uri="{FF2B5EF4-FFF2-40B4-BE49-F238E27FC236}">
                <a16:creationId xmlns:a16="http://schemas.microsoft.com/office/drawing/2014/main" id="{4F4F5AEF-D729-52CE-6DE0-1942D21E1132}"/>
              </a:ext>
            </a:extLst>
          </p:cNvPr>
          <p:cNvCxnSpPr>
            <a:stCxn id="170" idx="6"/>
            <a:endCxn id="169" idx="2"/>
          </p:cNvCxnSpPr>
          <p:nvPr/>
        </p:nvCxnSpPr>
        <p:spPr>
          <a:xfrm flipV="1">
            <a:off x="9369700" y="910957"/>
            <a:ext cx="284953" cy="256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ector recto 179">
            <a:extLst>
              <a:ext uri="{FF2B5EF4-FFF2-40B4-BE49-F238E27FC236}">
                <a16:creationId xmlns:a16="http://schemas.microsoft.com/office/drawing/2014/main" id="{B5D142C3-C852-54BB-B605-108A5E81A773}"/>
              </a:ext>
            </a:extLst>
          </p:cNvPr>
          <p:cNvCxnSpPr>
            <a:stCxn id="170" idx="6"/>
            <a:endCxn id="171" idx="2"/>
          </p:cNvCxnSpPr>
          <p:nvPr/>
        </p:nvCxnSpPr>
        <p:spPr>
          <a:xfrm>
            <a:off x="9369700" y="1167819"/>
            <a:ext cx="354266" cy="341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FAD73DE3-C010-33E4-64A8-E21F9BCA9D53}"/>
              </a:ext>
            </a:extLst>
          </p:cNvPr>
          <p:cNvSpPr txBox="1"/>
          <p:nvPr/>
        </p:nvSpPr>
        <p:spPr>
          <a:xfrm>
            <a:off x="3866096" y="245525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m</a:t>
            </a:r>
            <a:endParaRPr lang="es-ES" sz="2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C3990F-DF13-ABF4-5225-A9FF6E402AD3}"/>
              </a:ext>
            </a:extLst>
          </p:cNvPr>
          <p:cNvSpPr txBox="1"/>
          <p:nvPr/>
        </p:nvSpPr>
        <p:spPr>
          <a:xfrm>
            <a:off x="9160798" y="249118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7186EE-6546-F618-F702-7D667B94601E}"/>
              </a:ext>
            </a:extLst>
          </p:cNvPr>
          <p:cNvSpPr txBox="1"/>
          <p:nvPr/>
        </p:nvSpPr>
        <p:spPr>
          <a:xfrm>
            <a:off x="2920206" y="252118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137AF6B-50E3-7DD5-086C-B109AAEB72F4}"/>
              </a:ext>
            </a:extLst>
          </p:cNvPr>
          <p:cNvSpPr txBox="1"/>
          <p:nvPr/>
        </p:nvSpPr>
        <p:spPr>
          <a:xfrm>
            <a:off x="3807864" y="1916634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E96E34D-F66B-560E-0BEE-25E79B57391B}"/>
              </a:ext>
            </a:extLst>
          </p:cNvPr>
          <p:cNvSpPr txBox="1"/>
          <p:nvPr/>
        </p:nvSpPr>
        <p:spPr>
          <a:xfrm>
            <a:off x="5861700" y="10393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EE16F29-FC03-52A7-F9B1-2ADFEB27AA2B}"/>
              </a:ext>
            </a:extLst>
          </p:cNvPr>
          <p:cNvSpPr txBox="1"/>
          <p:nvPr/>
        </p:nvSpPr>
        <p:spPr>
          <a:xfrm>
            <a:off x="4113931" y="47976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ABD6FB1-D494-BEDF-CA8A-D6DFFC0700AC}"/>
              </a:ext>
            </a:extLst>
          </p:cNvPr>
          <p:cNvSpPr txBox="1"/>
          <p:nvPr/>
        </p:nvSpPr>
        <p:spPr>
          <a:xfrm>
            <a:off x="11185544" y="294718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F9A88AE-1033-D561-1C68-A72805827055}"/>
              </a:ext>
            </a:extLst>
          </p:cNvPr>
          <p:cNvSpPr txBox="1"/>
          <p:nvPr/>
        </p:nvSpPr>
        <p:spPr>
          <a:xfrm>
            <a:off x="10943209" y="494777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712822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4376320" y="455299"/>
            <a:ext cx="3033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Agencia de Autos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1344375" y="1490587"/>
            <a:ext cx="101047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Agencia (</a:t>
            </a:r>
            <a:r>
              <a:rPr lang="es-MX" sz="2000" b="1" u="sng" dirty="0"/>
              <a:t>idAgencia</a:t>
            </a:r>
            <a:r>
              <a:rPr lang="es-MX" sz="2000" dirty="0"/>
              <a:t>, nombre, teléfono, clave, calle, colonia, estado, municipio, numero, estatus)</a:t>
            </a:r>
          </a:p>
          <a:p>
            <a:r>
              <a:rPr lang="es-ES" sz="2000" dirty="0"/>
              <a:t>Cliente (</a:t>
            </a:r>
            <a:r>
              <a:rPr lang="es-ES" sz="2000" b="1" u="sng" dirty="0"/>
              <a:t>idCuenta</a:t>
            </a:r>
            <a:r>
              <a:rPr lang="es-ES" sz="2000" dirty="0"/>
              <a:t>, nombre, apellido paterno, apellido materno, telefono, calle, colonia,</a:t>
            </a:r>
          </a:p>
          <a:p>
            <a:r>
              <a:rPr lang="es-ES" sz="2000" dirty="0"/>
              <a:t>estado, municipio, numero, estatus, clave</a:t>
            </a:r>
          </a:p>
          <a:p>
            <a:r>
              <a:rPr lang="es-ES" sz="2000" dirty="0"/>
              <a:t>Coche (</a:t>
            </a:r>
            <a:r>
              <a:rPr lang="es-ES" sz="2000" b="1" u="sng" dirty="0"/>
              <a:t>idCoche</a:t>
            </a:r>
            <a:r>
              <a:rPr lang="es-ES" sz="2000" dirty="0"/>
              <a:t>, </a:t>
            </a:r>
            <a:r>
              <a:rPr lang="es-MX" sz="2000" dirty="0"/>
              <a:t>costo, matricula, clave, estatus, </a:t>
            </a:r>
            <a:r>
              <a:rPr lang="es-MX" sz="2000" u="sng" dirty="0"/>
              <a:t>idGaraje</a:t>
            </a:r>
            <a:r>
              <a:rPr lang="es-MX" sz="2000" dirty="0"/>
              <a:t>)</a:t>
            </a:r>
          </a:p>
          <a:p>
            <a:r>
              <a:rPr lang="es-ES" sz="2000" dirty="0"/>
              <a:t>Garaje (</a:t>
            </a:r>
            <a:r>
              <a:rPr lang="es-ES" sz="2000" b="1" u="sng" dirty="0"/>
              <a:t>idGaraje</a:t>
            </a:r>
            <a:r>
              <a:rPr lang="es-ES" sz="2000" dirty="0"/>
              <a:t>, clave, calle, colonia, municipio, estado, numero, estatus)</a:t>
            </a:r>
          </a:p>
          <a:p>
            <a:r>
              <a:rPr lang="es-ES" sz="2000" dirty="0"/>
              <a:t>Reserva (</a:t>
            </a:r>
            <a:r>
              <a:rPr lang="es-ES" sz="2000" b="1" u="sng" dirty="0"/>
              <a:t>idReserva</a:t>
            </a:r>
            <a:r>
              <a:rPr lang="es-ES" sz="2000" dirty="0"/>
              <a:t>, fecha inicio, fecha termina, clave, estatus, </a:t>
            </a:r>
            <a:r>
              <a:rPr lang="es-ES" sz="2000" u="sng" dirty="0"/>
              <a:t>idCliente</a:t>
            </a:r>
            <a:r>
              <a:rPr lang="es-ES" sz="2000" dirty="0"/>
              <a:t>, </a:t>
            </a:r>
            <a:r>
              <a:rPr lang="es-ES" sz="2000" u="sng" dirty="0"/>
              <a:t>idAgencia</a:t>
            </a:r>
            <a:r>
              <a:rPr lang="es-ES" sz="2000" dirty="0"/>
              <a:t>)</a:t>
            </a:r>
          </a:p>
          <a:p>
            <a:r>
              <a:rPr lang="es-ES" sz="2000" dirty="0"/>
              <a:t>CocheReserva (</a:t>
            </a:r>
            <a:r>
              <a:rPr lang="es-ES" sz="2000" b="1" u="sng" dirty="0"/>
              <a:t>idCocheReserva</a:t>
            </a:r>
            <a:r>
              <a:rPr lang="es-ES" sz="2000" dirty="0"/>
              <a:t>, </a:t>
            </a:r>
            <a:r>
              <a:rPr lang="es-ES" sz="2000" u="sng" dirty="0"/>
              <a:t>idCoche</a:t>
            </a:r>
            <a:r>
              <a:rPr lang="es-ES" sz="2000" dirty="0"/>
              <a:t>, </a:t>
            </a:r>
            <a:r>
              <a:rPr lang="es-ES" sz="2000" u="sng" dirty="0"/>
              <a:t>idReserva</a:t>
            </a:r>
            <a:r>
              <a:rPr lang="es-ES" sz="2000" dirty="0"/>
              <a:t>, estatus)</a:t>
            </a:r>
          </a:p>
        </p:txBody>
      </p:sp>
    </p:spTree>
    <p:extLst>
      <p:ext uri="{BB962C8B-B14F-4D97-AF65-F5344CB8AC3E}">
        <p14:creationId xmlns:p14="http://schemas.microsoft.com/office/powerpoint/2010/main" val="1168153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B821EB5-2751-B1FA-2359-1F62126DFACF}"/>
              </a:ext>
            </a:extLst>
          </p:cNvPr>
          <p:cNvSpPr/>
          <p:nvPr/>
        </p:nvSpPr>
        <p:spPr>
          <a:xfrm>
            <a:off x="1694928" y="2304083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Línea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AF33A32-B9A6-99C9-3D28-C081A9DDC18D}"/>
              </a:ext>
            </a:extLst>
          </p:cNvPr>
          <p:cNvSpPr/>
          <p:nvPr/>
        </p:nvSpPr>
        <p:spPr>
          <a:xfrm>
            <a:off x="4238365" y="844022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Estación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34B058-90E8-C608-623E-B6CDD3880695}"/>
              </a:ext>
            </a:extLst>
          </p:cNvPr>
          <p:cNvSpPr/>
          <p:nvPr/>
        </p:nvSpPr>
        <p:spPr>
          <a:xfrm>
            <a:off x="8739244" y="1985836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Acceso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7FEE39-E13F-FC58-DB25-34AAA606ECCF}"/>
              </a:ext>
            </a:extLst>
          </p:cNvPr>
          <p:cNvSpPr/>
          <p:nvPr/>
        </p:nvSpPr>
        <p:spPr>
          <a:xfrm>
            <a:off x="8739245" y="4908022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cochera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B1068B-8A87-C666-1855-0CEC8AB4679E}"/>
              </a:ext>
            </a:extLst>
          </p:cNvPr>
          <p:cNvSpPr/>
          <p:nvPr/>
        </p:nvSpPr>
        <p:spPr>
          <a:xfrm>
            <a:off x="1694927" y="4762191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Tren</a:t>
            </a:r>
            <a:endParaRPr lang="es-ES" dirty="0"/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407C90BE-8DEF-E4A3-7853-7B02F1FCF262}"/>
              </a:ext>
            </a:extLst>
          </p:cNvPr>
          <p:cNvSpPr/>
          <p:nvPr/>
        </p:nvSpPr>
        <p:spPr>
          <a:xfrm>
            <a:off x="2399777" y="3551066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E6445827-9521-F454-772F-9C398BA52DF0}"/>
              </a:ext>
            </a:extLst>
          </p:cNvPr>
          <p:cNvSpPr/>
          <p:nvPr/>
        </p:nvSpPr>
        <p:spPr>
          <a:xfrm>
            <a:off x="5088890" y="2339941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BFD71B78-43AD-D2C6-3BB6-13C218E0C535}"/>
              </a:ext>
            </a:extLst>
          </p:cNvPr>
          <p:cNvSpPr/>
          <p:nvPr/>
        </p:nvSpPr>
        <p:spPr>
          <a:xfrm>
            <a:off x="6561472" y="5870531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77F5F986-1706-A65B-825A-D1DEC5255987}"/>
              </a:ext>
            </a:extLst>
          </p:cNvPr>
          <p:cNvSpPr/>
          <p:nvPr/>
        </p:nvSpPr>
        <p:spPr>
          <a:xfrm>
            <a:off x="6715420" y="3429000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867C4AF-FE71-FA56-8586-83DD279B30B9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2545453" y="2658188"/>
            <a:ext cx="1" cy="892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8B2324D-9AE5-4B95-7CBE-2FC3B9F4618A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2545453" y="3869313"/>
            <a:ext cx="0" cy="892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4DEF560-E1A1-A8E0-9B77-85062394D3F1}"/>
              </a:ext>
            </a:extLst>
          </p:cNvPr>
          <p:cNvCxnSpPr>
            <a:cxnSpLocks/>
          </p:cNvCxnSpPr>
          <p:nvPr/>
        </p:nvCxnSpPr>
        <p:spPr>
          <a:xfrm>
            <a:off x="3391909" y="2499064"/>
            <a:ext cx="1692911" cy="17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D4487D3-CD1B-941F-D166-D4789AD8B00D}"/>
              </a:ext>
            </a:extLst>
          </p:cNvPr>
          <p:cNvCxnSpPr>
            <a:stCxn id="10" idx="0"/>
          </p:cNvCxnSpPr>
          <p:nvPr/>
        </p:nvCxnSpPr>
        <p:spPr>
          <a:xfrm flipV="1">
            <a:off x="5234566" y="1198127"/>
            <a:ext cx="0" cy="1141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mbo 24">
            <a:extLst>
              <a:ext uri="{FF2B5EF4-FFF2-40B4-BE49-F238E27FC236}">
                <a16:creationId xmlns:a16="http://schemas.microsoft.com/office/drawing/2014/main" id="{29C2F94D-312D-0F51-4855-31718FEA7FD8}"/>
              </a:ext>
            </a:extLst>
          </p:cNvPr>
          <p:cNvSpPr/>
          <p:nvPr/>
        </p:nvSpPr>
        <p:spPr>
          <a:xfrm>
            <a:off x="9444094" y="844022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55871A96-3315-4A70-A70E-20A6D6FAB350}"/>
              </a:ext>
            </a:extLst>
          </p:cNvPr>
          <p:cNvCxnSpPr>
            <a:stCxn id="5" idx="3"/>
            <a:endCxn id="25" idx="1"/>
          </p:cNvCxnSpPr>
          <p:nvPr/>
        </p:nvCxnSpPr>
        <p:spPr>
          <a:xfrm flipV="1">
            <a:off x="5939416" y="1003146"/>
            <a:ext cx="3504678" cy="17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30537B1-64EE-89F3-20A6-87330D6C5A79}"/>
              </a:ext>
            </a:extLst>
          </p:cNvPr>
          <p:cNvCxnSpPr>
            <a:cxnSpLocks/>
            <a:stCxn id="25" idx="2"/>
            <a:endCxn id="6" idx="0"/>
          </p:cNvCxnSpPr>
          <p:nvPr/>
        </p:nvCxnSpPr>
        <p:spPr>
          <a:xfrm>
            <a:off x="9589770" y="1162269"/>
            <a:ext cx="0" cy="823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4C4BA479-DCB4-0398-FD44-70FCEACE4E2A}"/>
              </a:ext>
            </a:extLst>
          </p:cNvPr>
          <p:cNvCxnSpPr>
            <a:endCxn id="12" idx="0"/>
          </p:cNvCxnSpPr>
          <p:nvPr/>
        </p:nvCxnSpPr>
        <p:spPr>
          <a:xfrm rot="16200000" flipH="1">
            <a:off x="5185312" y="1753215"/>
            <a:ext cx="2230873" cy="112069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97EBFD88-8478-2D8E-14A0-33CF9CC218EF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16200000" flipH="1">
            <a:off x="7131256" y="3477086"/>
            <a:ext cx="1337828" cy="187814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3993E16E-B76F-A403-CEFF-D89272488620}"/>
              </a:ext>
            </a:extLst>
          </p:cNvPr>
          <p:cNvCxnSpPr>
            <a:stCxn id="8" idx="2"/>
            <a:endCxn id="11" idx="1"/>
          </p:cNvCxnSpPr>
          <p:nvPr/>
        </p:nvCxnSpPr>
        <p:spPr>
          <a:xfrm rot="16200000" flipH="1">
            <a:off x="4096783" y="3564965"/>
            <a:ext cx="913359" cy="40160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67C45F53-9DC2-AD38-237E-60F09739318E}"/>
              </a:ext>
            </a:extLst>
          </p:cNvPr>
          <p:cNvCxnSpPr>
            <a:stCxn id="11" idx="3"/>
            <a:endCxn id="7" idx="2"/>
          </p:cNvCxnSpPr>
          <p:nvPr/>
        </p:nvCxnSpPr>
        <p:spPr>
          <a:xfrm flipV="1">
            <a:off x="6852824" y="5262127"/>
            <a:ext cx="2736947" cy="76752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ACA5E5-CB16-9C62-68CB-31F1318D861A}"/>
              </a:ext>
            </a:extLst>
          </p:cNvPr>
          <p:cNvSpPr txBox="1"/>
          <p:nvPr/>
        </p:nvSpPr>
        <p:spPr>
          <a:xfrm>
            <a:off x="6335892" y="6155171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asignado</a:t>
            </a:r>
            <a:endParaRPr lang="es-ES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863156E-DCA0-E96B-32AB-E758259DD69A}"/>
              </a:ext>
            </a:extLst>
          </p:cNvPr>
          <p:cNvSpPr txBox="1"/>
          <p:nvPr/>
        </p:nvSpPr>
        <p:spPr>
          <a:xfrm>
            <a:off x="2653467" y="364154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asignado</a:t>
            </a:r>
            <a:endParaRPr lang="es-ES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771C607-05CE-B1C0-4C98-6D7130109BB2}"/>
              </a:ext>
            </a:extLst>
          </p:cNvPr>
          <p:cNvSpPr txBox="1"/>
          <p:nvPr/>
        </p:nvSpPr>
        <p:spPr>
          <a:xfrm>
            <a:off x="4852214" y="2714669"/>
            <a:ext cx="820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pertenece</a:t>
            </a:r>
            <a:endParaRPr lang="es-ES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BA7427A-E0F8-308B-10BB-0AA2554E7F15}"/>
              </a:ext>
            </a:extLst>
          </p:cNvPr>
          <p:cNvSpPr txBox="1"/>
          <p:nvPr/>
        </p:nvSpPr>
        <p:spPr>
          <a:xfrm>
            <a:off x="6134994" y="357330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asignado</a:t>
            </a:r>
            <a:endParaRPr lang="es-ES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ADBF3DC-DE16-06B2-60FA-F46A22A802E0}"/>
              </a:ext>
            </a:extLst>
          </p:cNvPr>
          <p:cNvSpPr txBox="1"/>
          <p:nvPr/>
        </p:nvSpPr>
        <p:spPr>
          <a:xfrm>
            <a:off x="9703513" y="939892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tiene</a:t>
            </a:r>
            <a:endParaRPr lang="es-ES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55B59F0E-F29E-F446-2D1B-642393B883EB}"/>
              </a:ext>
            </a:extLst>
          </p:cNvPr>
          <p:cNvSpPr/>
          <p:nvPr/>
        </p:nvSpPr>
        <p:spPr>
          <a:xfrm>
            <a:off x="677371" y="4906815"/>
            <a:ext cx="654506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clave</a:t>
            </a:r>
            <a:endParaRPr lang="es-ES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D4D5B36-5C19-54B3-F686-ADE3746C913F}"/>
              </a:ext>
            </a:extLst>
          </p:cNvPr>
          <p:cNvSpPr/>
          <p:nvPr/>
        </p:nvSpPr>
        <p:spPr>
          <a:xfrm>
            <a:off x="751717" y="5468235"/>
            <a:ext cx="808700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idTren</a:t>
            </a:r>
            <a:endParaRPr lang="es-ES" u="sng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C0F18454-E3F4-64FB-4C4E-E48D83CAAD04}"/>
              </a:ext>
            </a:extLst>
          </p:cNvPr>
          <p:cNvSpPr/>
          <p:nvPr/>
        </p:nvSpPr>
        <p:spPr>
          <a:xfrm>
            <a:off x="1560417" y="5395319"/>
            <a:ext cx="908196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9839C348-852C-03A1-97A3-FA94084977E2}"/>
              </a:ext>
            </a:extLst>
          </p:cNvPr>
          <p:cNvCxnSpPr>
            <a:stCxn id="8" idx="1"/>
          </p:cNvCxnSpPr>
          <p:nvPr/>
        </p:nvCxnSpPr>
        <p:spPr>
          <a:xfrm flipH="1">
            <a:off x="1331877" y="4939244"/>
            <a:ext cx="363050" cy="145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0529A5C0-7EF3-926F-4617-E65C82CD5ED8}"/>
              </a:ext>
            </a:extLst>
          </p:cNvPr>
          <p:cNvCxnSpPr>
            <a:stCxn id="8" idx="1"/>
            <a:endCxn id="45" idx="7"/>
          </p:cNvCxnSpPr>
          <p:nvPr/>
        </p:nvCxnSpPr>
        <p:spPr>
          <a:xfrm flipH="1">
            <a:off x="1441986" y="4939244"/>
            <a:ext cx="252941" cy="581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5AB7B363-54E4-FDF3-9B4C-DB6D64F04A19}"/>
              </a:ext>
            </a:extLst>
          </p:cNvPr>
          <p:cNvCxnSpPr>
            <a:endCxn id="46" idx="0"/>
          </p:cNvCxnSpPr>
          <p:nvPr/>
        </p:nvCxnSpPr>
        <p:spPr>
          <a:xfrm flipH="1">
            <a:off x="2014515" y="5116294"/>
            <a:ext cx="41417" cy="279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12DDD636-F0CB-DB0F-96E8-44329D6762D3}"/>
              </a:ext>
            </a:extLst>
          </p:cNvPr>
          <p:cNvSpPr/>
          <p:nvPr/>
        </p:nvSpPr>
        <p:spPr>
          <a:xfrm>
            <a:off x="501560" y="2359357"/>
            <a:ext cx="940421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91D64B4-6E65-2CBD-693F-5D911DBBAF30}"/>
              </a:ext>
            </a:extLst>
          </p:cNvPr>
          <p:cNvSpPr/>
          <p:nvPr/>
        </p:nvSpPr>
        <p:spPr>
          <a:xfrm>
            <a:off x="1293308" y="2728895"/>
            <a:ext cx="654506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ruta</a:t>
            </a:r>
            <a:endParaRPr lang="es-ES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A1AA4606-B6AB-FFFC-21F4-FA930744089C}"/>
              </a:ext>
            </a:extLst>
          </p:cNvPr>
          <p:cNvSpPr/>
          <p:nvPr/>
        </p:nvSpPr>
        <p:spPr>
          <a:xfrm>
            <a:off x="1186149" y="1823149"/>
            <a:ext cx="828366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idLinea</a:t>
            </a:r>
            <a:endParaRPr lang="es-ES" u="sng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DF98F7DF-C46C-3431-7BC9-BD842578FBF8}"/>
              </a:ext>
            </a:extLst>
          </p:cNvPr>
          <p:cNvSpPr/>
          <p:nvPr/>
        </p:nvSpPr>
        <p:spPr>
          <a:xfrm>
            <a:off x="2226462" y="1744830"/>
            <a:ext cx="940421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479C1716-51E8-9E50-5B76-029F662A6EC5}"/>
              </a:ext>
            </a:extLst>
          </p:cNvPr>
          <p:cNvCxnSpPr>
            <a:stCxn id="4" idx="1"/>
            <a:endCxn id="53" idx="6"/>
          </p:cNvCxnSpPr>
          <p:nvPr/>
        </p:nvCxnSpPr>
        <p:spPr>
          <a:xfrm flipH="1">
            <a:off x="1441981" y="2481136"/>
            <a:ext cx="252947" cy="5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6F19A9D-2942-2744-715C-F049B8FBAC9B}"/>
              </a:ext>
            </a:extLst>
          </p:cNvPr>
          <p:cNvCxnSpPr>
            <a:stCxn id="4" idx="1"/>
            <a:endCxn id="55" idx="4"/>
          </p:cNvCxnSpPr>
          <p:nvPr/>
        </p:nvCxnSpPr>
        <p:spPr>
          <a:xfrm flipH="1" flipV="1">
            <a:off x="1600332" y="2178461"/>
            <a:ext cx="94596" cy="302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DBFE46B7-E1C7-72DB-D37F-0417E8604E5B}"/>
              </a:ext>
            </a:extLst>
          </p:cNvPr>
          <p:cNvCxnSpPr>
            <a:stCxn id="4" idx="0"/>
            <a:endCxn id="56" idx="4"/>
          </p:cNvCxnSpPr>
          <p:nvPr/>
        </p:nvCxnSpPr>
        <p:spPr>
          <a:xfrm flipV="1">
            <a:off x="2545454" y="2100142"/>
            <a:ext cx="151219" cy="203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71540A50-AB7E-4E68-A137-85383EE30E9A}"/>
              </a:ext>
            </a:extLst>
          </p:cNvPr>
          <p:cNvCxnSpPr>
            <a:endCxn id="54" idx="7"/>
          </p:cNvCxnSpPr>
          <p:nvPr/>
        </p:nvCxnSpPr>
        <p:spPr>
          <a:xfrm flipH="1">
            <a:off x="1851964" y="2695928"/>
            <a:ext cx="246735" cy="85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89A0C71D-7B09-3DE8-04B6-8A4761D64C9D}"/>
              </a:ext>
            </a:extLst>
          </p:cNvPr>
          <p:cNvSpPr/>
          <p:nvPr/>
        </p:nvSpPr>
        <p:spPr>
          <a:xfrm>
            <a:off x="1917627" y="308495"/>
            <a:ext cx="616790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calle</a:t>
            </a:r>
            <a:endParaRPr lang="es-ES" dirty="0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0D4893C1-739B-8BE3-CED4-661754DAEA70}"/>
              </a:ext>
            </a:extLst>
          </p:cNvPr>
          <p:cNvSpPr/>
          <p:nvPr/>
        </p:nvSpPr>
        <p:spPr>
          <a:xfrm>
            <a:off x="3557872" y="123772"/>
            <a:ext cx="81791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colonia</a:t>
            </a:r>
            <a:endParaRPr lang="es-ES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896F6502-AD09-B62F-7314-F1B09F156C51}"/>
              </a:ext>
            </a:extLst>
          </p:cNvPr>
          <p:cNvSpPr/>
          <p:nvPr/>
        </p:nvSpPr>
        <p:spPr>
          <a:xfrm>
            <a:off x="2588442" y="1198126"/>
            <a:ext cx="107314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municipio</a:t>
            </a:r>
            <a:endParaRPr lang="es-E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C0C934E1-6820-78B1-CD58-A3410141B5F9}"/>
              </a:ext>
            </a:extLst>
          </p:cNvPr>
          <p:cNvSpPr/>
          <p:nvPr/>
        </p:nvSpPr>
        <p:spPr>
          <a:xfrm>
            <a:off x="2003720" y="702503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3A1454EF-8E78-EEC2-582A-B947886B3B74}"/>
              </a:ext>
            </a:extLst>
          </p:cNvPr>
          <p:cNvSpPr/>
          <p:nvPr/>
        </p:nvSpPr>
        <p:spPr>
          <a:xfrm>
            <a:off x="2492547" y="147743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Estado</a:t>
            </a:r>
            <a:endParaRPr lang="es-ES" dirty="0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22ABCFF1-0930-416F-44ED-0652E2A4CD7F}"/>
              </a:ext>
            </a:extLst>
          </p:cNvPr>
          <p:cNvSpPr/>
          <p:nvPr/>
        </p:nvSpPr>
        <p:spPr>
          <a:xfrm>
            <a:off x="3038308" y="699450"/>
            <a:ext cx="980079" cy="2891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dirección</a:t>
            </a:r>
            <a:endParaRPr lang="es-ES" dirty="0"/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24AAA680-B50D-FCC4-52F3-B5B859CDA2BA}"/>
              </a:ext>
            </a:extLst>
          </p:cNvPr>
          <p:cNvCxnSpPr>
            <a:stCxn id="70" idx="0"/>
            <a:endCxn id="66" idx="4"/>
          </p:cNvCxnSpPr>
          <p:nvPr/>
        </p:nvCxnSpPr>
        <p:spPr>
          <a:xfrm flipV="1">
            <a:off x="3528348" y="501774"/>
            <a:ext cx="438481" cy="197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EA7E5B12-FEC1-466B-FF4A-BCE182B6B3DB}"/>
              </a:ext>
            </a:extLst>
          </p:cNvPr>
          <p:cNvCxnSpPr>
            <a:stCxn id="70" idx="0"/>
            <a:endCxn id="69" idx="4"/>
          </p:cNvCxnSpPr>
          <p:nvPr/>
        </p:nvCxnSpPr>
        <p:spPr>
          <a:xfrm flipH="1" flipV="1">
            <a:off x="3069045" y="448820"/>
            <a:ext cx="459303" cy="250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9F2E0FC1-91D6-124F-F6F5-1B85344FA5FA}"/>
              </a:ext>
            </a:extLst>
          </p:cNvPr>
          <p:cNvCxnSpPr>
            <a:stCxn id="70" idx="1"/>
            <a:endCxn id="65" idx="6"/>
          </p:cNvCxnSpPr>
          <p:nvPr/>
        </p:nvCxnSpPr>
        <p:spPr>
          <a:xfrm flipH="1" flipV="1">
            <a:off x="2534417" y="486151"/>
            <a:ext cx="647420" cy="25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986C1C7A-CF4F-00D7-7C1B-20E6ABAA747A}"/>
              </a:ext>
            </a:extLst>
          </p:cNvPr>
          <p:cNvCxnSpPr>
            <a:stCxn id="70" idx="2"/>
            <a:endCxn id="68" idx="6"/>
          </p:cNvCxnSpPr>
          <p:nvPr/>
        </p:nvCxnSpPr>
        <p:spPr>
          <a:xfrm flipH="1" flipV="1">
            <a:off x="2903082" y="841003"/>
            <a:ext cx="135226" cy="3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68DD1CD2-FA32-57AD-7669-D447ADE2E8FF}"/>
              </a:ext>
            </a:extLst>
          </p:cNvPr>
          <p:cNvCxnSpPr>
            <a:cxnSpLocks/>
            <a:stCxn id="70" idx="4"/>
          </p:cNvCxnSpPr>
          <p:nvPr/>
        </p:nvCxnSpPr>
        <p:spPr>
          <a:xfrm flipH="1">
            <a:off x="3387841" y="988594"/>
            <a:ext cx="140507" cy="203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id="{FA075E90-3F63-00E9-4F4B-3B65F0AEB40B}"/>
              </a:ext>
            </a:extLst>
          </p:cNvPr>
          <p:cNvSpPr/>
          <p:nvPr/>
        </p:nvSpPr>
        <p:spPr>
          <a:xfrm>
            <a:off x="4581327" y="215315"/>
            <a:ext cx="81791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E793FF26-E5D2-B0D4-CDE2-CC8D5903F117}"/>
              </a:ext>
            </a:extLst>
          </p:cNvPr>
          <p:cNvSpPr/>
          <p:nvPr/>
        </p:nvSpPr>
        <p:spPr>
          <a:xfrm>
            <a:off x="5517979" y="204981"/>
            <a:ext cx="104349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813D1C59-F1F3-CA63-9701-863764768007}"/>
              </a:ext>
            </a:extLst>
          </p:cNvPr>
          <p:cNvCxnSpPr>
            <a:stCxn id="5" idx="0"/>
            <a:endCxn id="88" idx="4"/>
          </p:cNvCxnSpPr>
          <p:nvPr/>
        </p:nvCxnSpPr>
        <p:spPr>
          <a:xfrm flipH="1" flipV="1">
            <a:off x="4990284" y="593317"/>
            <a:ext cx="98607" cy="250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568B6F50-EAEE-F085-5A3C-2EC08D6E1649}"/>
              </a:ext>
            </a:extLst>
          </p:cNvPr>
          <p:cNvCxnSpPr>
            <a:stCxn id="5" idx="0"/>
            <a:endCxn id="89" idx="4"/>
          </p:cNvCxnSpPr>
          <p:nvPr/>
        </p:nvCxnSpPr>
        <p:spPr>
          <a:xfrm flipV="1">
            <a:off x="5088891" y="582983"/>
            <a:ext cx="950835" cy="261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AAA96B55-F257-7E17-0B30-D8CF8BFC08EB}"/>
              </a:ext>
            </a:extLst>
          </p:cNvPr>
          <p:cNvCxnSpPr>
            <a:stCxn id="5" idx="1"/>
            <a:endCxn id="70" idx="6"/>
          </p:cNvCxnSpPr>
          <p:nvPr/>
        </p:nvCxnSpPr>
        <p:spPr>
          <a:xfrm flipH="1" flipV="1">
            <a:off x="4018387" y="844022"/>
            <a:ext cx="219978" cy="177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Elipse 95">
            <a:extLst>
              <a:ext uri="{FF2B5EF4-FFF2-40B4-BE49-F238E27FC236}">
                <a16:creationId xmlns:a16="http://schemas.microsoft.com/office/drawing/2014/main" id="{2C3E5B0B-A9BD-3936-D0E4-54A29DFBAE57}"/>
              </a:ext>
            </a:extLst>
          </p:cNvPr>
          <p:cNvSpPr/>
          <p:nvPr/>
        </p:nvSpPr>
        <p:spPr>
          <a:xfrm>
            <a:off x="9667716" y="5726464"/>
            <a:ext cx="628022" cy="3832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calle</a:t>
            </a:r>
            <a:endParaRPr lang="es-ES" dirty="0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46EFA2E3-BB58-7ECC-1E86-B104FEE1CDF6}"/>
              </a:ext>
            </a:extLst>
          </p:cNvPr>
          <p:cNvSpPr/>
          <p:nvPr/>
        </p:nvSpPr>
        <p:spPr>
          <a:xfrm>
            <a:off x="11024693" y="4960057"/>
            <a:ext cx="832807" cy="4077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colonia</a:t>
            </a:r>
            <a:endParaRPr lang="es-ES" dirty="0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28C2F7A4-2E25-4425-7A0C-568B4F7AFB8D}"/>
              </a:ext>
            </a:extLst>
          </p:cNvPr>
          <p:cNvSpPr/>
          <p:nvPr/>
        </p:nvSpPr>
        <p:spPr>
          <a:xfrm>
            <a:off x="9932008" y="6219021"/>
            <a:ext cx="1092685" cy="4077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municipio</a:t>
            </a:r>
            <a:endParaRPr lang="es-ES" dirty="0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31C59AC5-DDD1-F36F-2D8C-B5C200C91A60}"/>
              </a:ext>
            </a:extLst>
          </p:cNvPr>
          <p:cNvSpPr/>
          <p:nvPr/>
        </p:nvSpPr>
        <p:spPr>
          <a:xfrm>
            <a:off x="11094422" y="6144265"/>
            <a:ext cx="915739" cy="29880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2F8E6419-067D-46E8-FA43-6B5F5C1B0A41}"/>
              </a:ext>
            </a:extLst>
          </p:cNvPr>
          <p:cNvSpPr/>
          <p:nvPr/>
        </p:nvSpPr>
        <p:spPr>
          <a:xfrm>
            <a:off x="11300015" y="5644986"/>
            <a:ext cx="915739" cy="29880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Estado</a:t>
            </a:r>
            <a:endParaRPr lang="es-ES" dirty="0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A5C2C85E-EC14-F284-3542-257836AB536A}"/>
              </a:ext>
            </a:extLst>
          </p:cNvPr>
          <p:cNvSpPr/>
          <p:nvPr/>
        </p:nvSpPr>
        <p:spPr>
          <a:xfrm>
            <a:off x="10240296" y="5489936"/>
            <a:ext cx="997926" cy="31191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dirección</a:t>
            </a:r>
            <a:endParaRPr lang="es-ES" dirty="0"/>
          </a:p>
        </p:txBody>
      </p: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FEA8B2D-C3B5-7103-4B2A-332B424842DF}"/>
              </a:ext>
            </a:extLst>
          </p:cNvPr>
          <p:cNvCxnSpPr>
            <a:stCxn id="101" idx="4"/>
            <a:endCxn id="98" idx="0"/>
          </p:cNvCxnSpPr>
          <p:nvPr/>
        </p:nvCxnSpPr>
        <p:spPr>
          <a:xfrm flipH="1">
            <a:off x="10478351" y="5801846"/>
            <a:ext cx="260908" cy="41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4321DBFA-3CB4-014E-6130-4A322DD47517}"/>
              </a:ext>
            </a:extLst>
          </p:cNvPr>
          <p:cNvCxnSpPr>
            <a:stCxn id="101" idx="3"/>
            <a:endCxn id="96" idx="7"/>
          </p:cNvCxnSpPr>
          <p:nvPr/>
        </p:nvCxnSpPr>
        <p:spPr>
          <a:xfrm flipH="1">
            <a:off x="10203766" y="5756168"/>
            <a:ext cx="182673" cy="26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CCA36DD4-9DF4-8A62-CA7F-A4BA9E36BA4C}"/>
              </a:ext>
            </a:extLst>
          </p:cNvPr>
          <p:cNvCxnSpPr>
            <a:stCxn id="101" idx="5"/>
            <a:endCxn id="99" idx="0"/>
          </p:cNvCxnSpPr>
          <p:nvPr/>
        </p:nvCxnSpPr>
        <p:spPr>
          <a:xfrm>
            <a:off x="11092079" y="5756168"/>
            <a:ext cx="460213" cy="388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A9BBFB9E-CCF9-D921-51CC-8B41F683F243}"/>
              </a:ext>
            </a:extLst>
          </p:cNvPr>
          <p:cNvCxnSpPr>
            <a:stCxn id="101" idx="6"/>
            <a:endCxn id="100" idx="1"/>
          </p:cNvCxnSpPr>
          <p:nvPr/>
        </p:nvCxnSpPr>
        <p:spPr>
          <a:xfrm>
            <a:off x="11238222" y="5645891"/>
            <a:ext cx="195900" cy="4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51AB196F-CBEF-E873-A5E4-4256079DED87}"/>
              </a:ext>
            </a:extLst>
          </p:cNvPr>
          <p:cNvCxnSpPr>
            <a:stCxn id="101" idx="6"/>
            <a:endCxn id="97" idx="4"/>
          </p:cNvCxnSpPr>
          <p:nvPr/>
        </p:nvCxnSpPr>
        <p:spPr>
          <a:xfrm flipV="1">
            <a:off x="11238222" y="5367821"/>
            <a:ext cx="202875" cy="27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Elipse 116">
            <a:extLst>
              <a:ext uri="{FF2B5EF4-FFF2-40B4-BE49-F238E27FC236}">
                <a16:creationId xmlns:a16="http://schemas.microsoft.com/office/drawing/2014/main" id="{F5E61F40-1AF1-E11C-6FE2-6FE79F0E2440}"/>
              </a:ext>
            </a:extLst>
          </p:cNvPr>
          <p:cNvSpPr/>
          <p:nvPr/>
        </p:nvSpPr>
        <p:spPr>
          <a:xfrm>
            <a:off x="10467208" y="4515995"/>
            <a:ext cx="997926" cy="4077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6DE0E085-867F-2197-455B-813CC114648C}"/>
              </a:ext>
            </a:extLst>
          </p:cNvPr>
          <p:cNvSpPr/>
          <p:nvPr/>
        </p:nvSpPr>
        <p:spPr>
          <a:xfrm>
            <a:off x="9470524" y="4312264"/>
            <a:ext cx="997926" cy="4077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F94DE867-CE79-AB14-86E3-A69777F090C3}"/>
              </a:ext>
            </a:extLst>
          </p:cNvPr>
          <p:cNvSpPr/>
          <p:nvPr/>
        </p:nvSpPr>
        <p:spPr>
          <a:xfrm>
            <a:off x="8194168" y="4289329"/>
            <a:ext cx="1183132" cy="4077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idCochera</a:t>
            </a:r>
            <a:endParaRPr lang="es-ES" u="sng" dirty="0"/>
          </a:p>
        </p:txBody>
      </p: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8F3CE794-CDCF-167C-7BC8-0DA21E07BE68}"/>
              </a:ext>
            </a:extLst>
          </p:cNvPr>
          <p:cNvCxnSpPr>
            <a:stCxn id="7" idx="0"/>
            <a:endCxn id="119" idx="4"/>
          </p:cNvCxnSpPr>
          <p:nvPr/>
        </p:nvCxnSpPr>
        <p:spPr>
          <a:xfrm flipH="1" flipV="1">
            <a:off x="8785734" y="4697093"/>
            <a:ext cx="804037" cy="210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117661EA-9C58-A290-B3A2-81C9591FF798}"/>
              </a:ext>
            </a:extLst>
          </p:cNvPr>
          <p:cNvCxnSpPr>
            <a:stCxn id="7" idx="0"/>
            <a:endCxn id="118" idx="4"/>
          </p:cNvCxnSpPr>
          <p:nvPr/>
        </p:nvCxnSpPr>
        <p:spPr>
          <a:xfrm flipV="1">
            <a:off x="9589771" y="4720028"/>
            <a:ext cx="379716" cy="187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513BE39D-C753-AC42-DF5B-D0AED4A0AE45}"/>
              </a:ext>
            </a:extLst>
          </p:cNvPr>
          <p:cNvCxnSpPr>
            <a:stCxn id="7" idx="3"/>
            <a:endCxn id="117" idx="4"/>
          </p:cNvCxnSpPr>
          <p:nvPr/>
        </p:nvCxnSpPr>
        <p:spPr>
          <a:xfrm flipV="1">
            <a:off x="10440296" y="4923759"/>
            <a:ext cx="525875" cy="161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7ED3DA6-0FD6-C6D9-5AF0-AB00F2A93B31}"/>
              </a:ext>
            </a:extLst>
          </p:cNvPr>
          <p:cNvCxnSpPr>
            <a:endCxn id="101" idx="0"/>
          </p:cNvCxnSpPr>
          <p:nvPr/>
        </p:nvCxnSpPr>
        <p:spPr>
          <a:xfrm>
            <a:off x="10478350" y="5235669"/>
            <a:ext cx="260909" cy="254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Elipse 135">
            <a:extLst>
              <a:ext uri="{FF2B5EF4-FFF2-40B4-BE49-F238E27FC236}">
                <a16:creationId xmlns:a16="http://schemas.microsoft.com/office/drawing/2014/main" id="{51C9C06A-B463-10E7-7AB3-B9676ACCCA87}"/>
              </a:ext>
            </a:extLst>
          </p:cNvPr>
          <p:cNvSpPr/>
          <p:nvPr/>
        </p:nvSpPr>
        <p:spPr>
          <a:xfrm>
            <a:off x="8340146" y="2889871"/>
            <a:ext cx="628022" cy="2035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calle</a:t>
            </a:r>
            <a:endParaRPr lang="es-ES" dirty="0"/>
          </a:p>
        </p:txBody>
      </p:sp>
      <p:sp>
        <p:nvSpPr>
          <p:cNvPr id="137" name="Elipse 136">
            <a:extLst>
              <a:ext uri="{FF2B5EF4-FFF2-40B4-BE49-F238E27FC236}">
                <a16:creationId xmlns:a16="http://schemas.microsoft.com/office/drawing/2014/main" id="{578529A0-F564-6F5F-C559-E2F13116B031}"/>
              </a:ext>
            </a:extLst>
          </p:cNvPr>
          <p:cNvSpPr/>
          <p:nvPr/>
        </p:nvSpPr>
        <p:spPr>
          <a:xfrm>
            <a:off x="7979968" y="2437658"/>
            <a:ext cx="832807" cy="4077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colonia</a:t>
            </a:r>
            <a:endParaRPr lang="es-ES" dirty="0"/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7C2C0130-6BF5-AEE5-497D-924E58AC208B}"/>
              </a:ext>
            </a:extLst>
          </p:cNvPr>
          <p:cNvSpPr/>
          <p:nvPr/>
        </p:nvSpPr>
        <p:spPr>
          <a:xfrm>
            <a:off x="8962751" y="3047128"/>
            <a:ext cx="1092685" cy="4077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municipio</a:t>
            </a:r>
            <a:endParaRPr lang="es-ES" dirty="0"/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6B44538F-CC0F-CB19-4D71-1656223975A1}"/>
              </a:ext>
            </a:extLst>
          </p:cNvPr>
          <p:cNvSpPr/>
          <p:nvPr/>
        </p:nvSpPr>
        <p:spPr>
          <a:xfrm>
            <a:off x="10108954" y="3108537"/>
            <a:ext cx="915739" cy="29880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1972372B-8462-A7CD-EB45-514DBC795D68}"/>
              </a:ext>
            </a:extLst>
          </p:cNvPr>
          <p:cNvSpPr/>
          <p:nvPr/>
        </p:nvSpPr>
        <p:spPr>
          <a:xfrm>
            <a:off x="10245363" y="2676612"/>
            <a:ext cx="915739" cy="29880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Estado</a:t>
            </a:r>
            <a:endParaRPr lang="es-ES" dirty="0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C471CADA-37D7-368C-186F-D7A995F26C4D}"/>
              </a:ext>
            </a:extLst>
          </p:cNvPr>
          <p:cNvSpPr/>
          <p:nvPr/>
        </p:nvSpPr>
        <p:spPr>
          <a:xfrm>
            <a:off x="9090806" y="2614985"/>
            <a:ext cx="997926" cy="31191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dirección</a:t>
            </a:r>
            <a:endParaRPr lang="es-ES" dirty="0"/>
          </a:p>
        </p:txBody>
      </p: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BEA81263-4A23-F98A-00F7-02EFD43694AC}"/>
              </a:ext>
            </a:extLst>
          </p:cNvPr>
          <p:cNvCxnSpPr>
            <a:stCxn id="141" idx="2"/>
            <a:endCxn id="137" idx="6"/>
          </p:cNvCxnSpPr>
          <p:nvPr/>
        </p:nvCxnSpPr>
        <p:spPr>
          <a:xfrm flipH="1" flipV="1">
            <a:off x="8812775" y="2641540"/>
            <a:ext cx="278031" cy="12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23DA6FF9-30B2-0F0F-F119-B0F4CFB76AD0}"/>
              </a:ext>
            </a:extLst>
          </p:cNvPr>
          <p:cNvCxnSpPr>
            <a:stCxn id="141" idx="2"/>
            <a:endCxn id="136" idx="7"/>
          </p:cNvCxnSpPr>
          <p:nvPr/>
        </p:nvCxnSpPr>
        <p:spPr>
          <a:xfrm flipH="1">
            <a:off x="8876196" y="2770940"/>
            <a:ext cx="214610" cy="148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C705E666-2DF6-6E62-9217-3E64A93B5FE1}"/>
              </a:ext>
            </a:extLst>
          </p:cNvPr>
          <p:cNvCxnSpPr>
            <a:stCxn id="141" idx="4"/>
            <a:endCxn id="138" idx="0"/>
          </p:cNvCxnSpPr>
          <p:nvPr/>
        </p:nvCxnSpPr>
        <p:spPr>
          <a:xfrm flipH="1">
            <a:off x="9509094" y="2926895"/>
            <a:ext cx="80675" cy="120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FBF40564-6EF5-1EAA-527F-C97BAF492543}"/>
              </a:ext>
            </a:extLst>
          </p:cNvPr>
          <p:cNvCxnSpPr>
            <a:stCxn id="141" idx="6"/>
            <a:endCxn id="140" idx="2"/>
          </p:cNvCxnSpPr>
          <p:nvPr/>
        </p:nvCxnSpPr>
        <p:spPr>
          <a:xfrm>
            <a:off x="10088732" y="2770940"/>
            <a:ext cx="156631" cy="55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801A9A56-6124-F086-FD00-966E2219F5A1}"/>
              </a:ext>
            </a:extLst>
          </p:cNvPr>
          <p:cNvCxnSpPr>
            <a:stCxn id="141" idx="5"/>
            <a:endCxn id="139" idx="1"/>
          </p:cNvCxnSpPr>
          <p:nvPr/>
        </p:nvCxnSpPr>
        <p:spPr>
          <a:xfrm>
            <a:off x="9942589" y="2881217"/>
            <a:ext cx="300472" cy="271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Elipse 154">
            <a:extLst>
              <a:ext uri="{FF2B5EF4-FFF2-40B4-BE49-F238E27FC236}">
                <a16:creationId xmlns:a16="http://schemas.microsoft.com/office/drawing/2014/main" id="{BC83758F-8033-CEDE-385A-153923C7CBA4}"/>
              </a:ext>
            </a:extLst>
          </p:cNvPr>
          <p:cNvSpPr/>
          <p:nvPr/>
        </p:nvSpPr>
        <p:spPr>
          <a:xfrm>
            <a:off x="3999313" y="1537836"/>
            <a:ext cx="1106189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idEstacion</a:t>
            </a:r>
            <a:endParaRPr lang="es-ES" u="sng" dirty="0"/>
          </a:p>
        </p:txBody>
      </p: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778A4794-4303-E9B5-F361-29600469638C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4552408" y="1216891"/>
            <a:ext cx="243865" cy="320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Elipse 158">
            <a:extLst>
              <a:ext uri="{FF2B5EF4-FFF2-40B4-BE49-F238E27FC236}">
                <a16:creationId xmlns:a16="http://schemas.microsoft.com/office/drawing/2014/main" id="{D284B2E2-FCDF-A94B-BD3D-51EF33F73CDD}"/>
              </a:ext>
            </a:extLst>
          </p:cNvPr>
          <p:cNvSpPr/>
          <p:nvPr/>
        </p:nvSpPr>
        <p:spPr>
          <a:xfrm>
            <a:off x="10532571" y="1864079"/>
            <a:ext cx="915739" cy="29880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07661980-4E6A-4C20-4CB2-EC63953D2ADF}"/>
              </a:ext>
            </a:extLst>
          </p:cNvPr>
          <p:cNvSpPr/>
          <p:nvPr/>
        </p:nvSpPr>
        <p:spPr>
          <a:xfrm>
            <a:off x="9981727" y="1528972"/>
            <a:ext cx="915739" cy="29880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10619CB7-C235-086C-563C-EEF8CD45F815}"/>
              </a:ext>
            </a:extLst>
          </p:cNvPr>
          <p:cNvSpPr/>
          <p:nvPr/>
        </p:nvSpPr>
        <p:spPr>
          <a:xfrm>
            <a:off x="10524982" y="2268848"/>
            <a:ext cx="1120697" cy="28213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idAcceso</a:t>
            </a:r>
            <a:endParaRPr lang="es-ES" u="sng" dirty="0"/>
          </a:p>
        </p:txBody>
      </p:sp>
      <p:cxnSp>
        <p:nvCxnSpPr>
          <p:cNvPr id="163" name="Conector recto 162">
            <a:extLst>
              <a:ext uri="{FF2B5EF4-FFF2-40B4-BE49-F238E27FC236}">
                <a16:creationId xmlns:a16="http://schemas.microsoft.com/office/drawing/2014/main" id="{1718FB57-B187-9156-F837-4439B54F907C}"/>
              </a:ext>
            </a:extLst>
          </p:cNvPr>
          <p:cNvCxnSpPr>
            <a:stCxn id="6" idx="2"/>
            <a:endCxn id="141" idx="0"/>
          </p:cNvCxnSpPr>
          <p:nvPr/>
        </p:nvCxnSpPr>
        <p:spPr>
          <a:xfrm flipH="1">
            <a:off x="9589769" y="2339941"/>
            <a:ext cx="1" cy="275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7D2E820D-B4FA-E87D-87A4-873B2DFE0976}"/>
              </a:ext>
            </a:extLst>
          </p:cNvPr>
          <p:cNvCxnSpPr>
            <a:endCxn id="160" idx="4"/>
          </p:cNvCxnSpPr>
          <p:nvPr/>
        </p:nvCxnSpPr>
        <p:spPr>
          <a:xfrm flipV="1">
            <a:off x="9981727" y="1827781"/>
            <a:ext cx="457870" cy="158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ector recto 166">
            <a:extLst>
              <a:ext uri="{FF2B5EF4-FFF2-40B4-BE49-F238E27FC236}">
                <a16:creationId xmlns:a16="http://schemas.microsoft.com/office/drawing/2014/main" id="{C028433A-F564-A11B-F424-4050AC3ECE5C}"/>
              </a:ext>
            </a:extLst>
          </p:cNvPr>
          <p:cNvCxnSpPr>
            <a:stCxn id="6" idx="3"/>
            <a:endCxn id="159" idx="3"/>
          </p:cNvCxnSpPr>
          <p:nvPr/>
        </p:nvCxnSpPr>
        <p:spPr>
          <a:xfrm flipV="1">
            <a:off x="10440295" y="2119128"/>
            <a:ext cx="226383" cy="43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recto 168">
            <a:extLst>
              <a:ext uri="{FF2B5EF4-FFF2-40B4-BE49-F238E27FC236}">
                <a16:creationId xmlns:a16="http://schemas.microsoft.com/office/drawing/2014/main" id="{ECEF3F70-068C-0055-053A-83FD7F6B2F3A}"/>
              </a:ext>
            </a:extLst>
          </p:cNvPr>
          <p:cNvCxnSpPr>
            <a:cxnSpLocks/>
            <a:endCxn id="161" idx="2"/>
          </p:cNvCxnSpPr>
          <p:nvPr/>
        </p:nvCxnSpPr>
        <p:spPr>
          <a:xfrm>
            <a:off x="10055436" y="2339941"/>
            <a:ext cx="469546" cy="69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15522F20-33C5-6DC7-9D39-1CD7FA9A4C75}"/>
              </a:ext>
            </a:extLst>
          </p:cNvPr>
          <p:cNvSpPr txBox="1"/>
          <p:nvPr/>
        </p:nvSpPr>
        <p:spPr>
          <a:xfrm>
            <a:off x="9296457" y="168423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96AEA34-E0C2-CAF5-D138-C1550F5CA548}"/>
              </a:ext>
            </a:extLst>
          </p:cNvPr>
          <p:cNvSpPr txBox="1"/>
          <p:nvPr/>
        </p:nvSpPr>
        <p:spPr>
          <a:xfrm>
            <a:off x="5915905" y="74078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8B58F86-A61F-A2DD-4955-28022A22C65E}"/>
              </a:ext>
            </a:extLst>
          </p:cNvPr>
          <p:cNvSpPr txBox="1"/>
          <p:nvPr/>
        </p:nvSpPr>
        <p:spPr>
          <a:xfrm>
            <a:off x="8371134" y="477774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4FC3E1C-D330-EE1C-6EB6-A0ADE98AC32F}"/>
              </a:ext>
            </a:extLst>
          </p:cNvPr>
          <p:cNvSpPr txBox="1"/>
          <p:nvPr/>
        </p:nvSpPr>
        <p:spPr>
          <a:xfrm>
            <a:off x="5672860" y="115712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4685FBE-5625-2E2A-6F94-1C1B83202D8A}"/>
              </a:ext>
            </a:extLst>
          </p:cNvPr>
          <p:cNvSpPr txBox="1"/>
          <p:nvPr/>
        </p:nvSpPr>
        <p:spPr>
          <a:xfrm>
            <a:off x="4904556" y="113861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m</a:t>
            </a:r>
            <a:endParaRPr lang="es-ES" sz="20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14500C0-AE9E-A154-8456-974A8977B87B}"/>
              </a:ext>
            </a:extLst>
          </p:cNvPr>
          <p:cNvSpPr txBox="1"/>
          <p:nvPr/>
        </p:nvSpPr>
        <p:spPr>
          <a:xfrm>
            <a:off x="3413205" y="2169474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7F39EBC-BBC5-26EC-0557-BE097ACE29DD}"/>
              </a:ext>
            </a:extLst>
          </p:cNvPr>
          <p:cNvSpPr txBox="1"/>
          <p:nvPr/>
        </p:nvSpPr>
        <p:spPr>
          <a:xfrm>
            <a:off x="2543492" y="445513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664C354-3903-5C4B-24A3-AF90BC755EA0}"/>
              </a:ext>
            </a:extLst>
          </p:cNvPr>
          <p:cNvSpPr txBox="1"/>
          <p:nvPr/>
        </p:nvSpPr>
        <p:spPr>
          <a:xfrm>
            <a:off x="2516987" y="264431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9A7D698-BED5-AB14-AF02-440340596B33}"/>
              </a:ext>
            </a:extLst>
          </p:cNvPr>
          <p:cNvSpPr txBox="1"/>
          <p:nvPr/>
        </p:nvSpPr>
        <p:spPr>
          <a:xfrm>
            <a:off x="9251811" y="526345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FC37CAC-4AE6-B2C6-781D-1BFA3ED5C825}"/>
              </a:ext>
            </a:extLst>
          </p:cNvPr>
          <p:cNvSpPr txBox="1"/>
          <p:nvPr/>
        </p:nvSpPr>
        <p:spPr>
          <a:xfrm>
            <a:off x="2506667" y="507230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646165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4492861" y="329793"/>
            <a:ext cx="2682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Linea de metro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1344375" y="1490587"/>
            <a:ext cx="95874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Acceso (</a:t>
            </a:r>
            <a:r>
              <a:rPr lang="es-MX" sz="2000" b="1" u="sng" dirty="0"/>
              <a:t>idAcceso</a:t>
            </a:r>
            <a:r>
              <a:rPr lang="es-MX" sz="2000" dirty="0"/>
              <a:t>, nombre, calle, colonia, estado, municipio, numero, estatus, </a:t>
            </a:r>
            <a:r>
              <a:rPr lang="es-MX" sz="2000" u="sng" dirty="0"/>
              <a:t>idEstacion</a:t>
            </a:r>
            <a:r>
              <a:rPr lang="es-MX" sz="2000" dirty="0"/>
              <a:t>)</a:t>
            </a:r>
          </a:p>
          <a:p>
            <a:r>
              <a:rPr lang="es-ES" sz="2000" dirty="0"/>
              <a:t>Cochero (</a:t>
            </a:r>
            <a:r>
              <a:rPr lang="es-ES" sz="2000" b="1" u="sng" dirty="0"/>
              <a:t>idCochero</a:t>
            </a:r>
            <a:r>
              <a:rPr lang="es-ES" sz="2000" dirty="0"/>
              <a:t>, nombre, calle, colonia,estado, municipio, numero, estatus, </a:t>
            </a:r>
            <a:r>
              <a:rPr lang="es-MX" sz="2000" u="sng" dirty="0"/>
              <a:t>idEstacion)</a:t>
            </a:r>
            <a:endParaRPr lang="es-ES" sz="2000" dirty="0"/>
          </a:p>
          <a:p>
            <a:r>
              <a:rPr lang="es-ES" sz="2000" dirty="0"/>
              <a:t>Estación (</a:t>
            </a:r>
            <a:r>
              <a:rPr lang="es-ES" sz="2000" b="1" u="sng" dirty="0"/>
              <a:t>idEstacion</a:t>
            </a:r>
            <a:r>
              <a:rPr lang="es-ES" sz="2000" dirty="0"/>
              <a:t>, </a:t>
            </a:r>
            <a:r>
              <a:rPr lang="es-MX" sz="2000" dirty="0"/>
              <a:t>nombre, </a:t>
            </a:r>
            <a:r>
              <a:rPr lang="es-ES" sz="2000" dirty="0"/>
              <a:t>calle, colonia,estado, municipio, numero, estatus</a:t>
            </a:r>
            <a:r>
              <a:rPr lang="es-MX" sz="2000" dirty="0"/>
              <a:t>)</a:t>
            </a:r>
          </a:p>
          <a:p>
            <a:r>
              <a:rPr lang="es-ES" sz="2000" dirty="0"/>
              <a:t>Linea (</a:t>
            </a:r>
            <a:r>
              <a:rPr lang="es-ES" sz="2000" b="1" u="sng" dirty="0"/>
              <a:t>idLinea</a:t>
            </a:r>
            <a:r>
              <a:rPr lang="es-ES" sz="2000" dirty="0"/>
              <a:t>, nombre, ruta, estatus)</a:t>
            </a:r>
          </a:p>
          <a:p>
            <a:r>
              <a:rPr lang="es-ES" sz="2000" dirty="0"/>
              <a:t>Tren (</a:t>
            </a:r>
            <a:r>
              <a:rPr lang="es-ES" sz="2000" b="1" u="sng" dirty="0"/>
              <a:t>idTren</a:t>
            </a:r>
            <a:r>
              <a:rPr lang="es-ES" sz="2000" dirty="0"/>
              <a:t>, estatus, clave, </a:t>
            </a:r>
            <a:r>
              <a:rPr lang="es-ES" sz="2000" u="sng" dirty="0"/>
              <a:t>idLinea</a:t>
            </a:r>
            <a:r>
              <a:rPr lang="es-ES" sz="2000" dirty="0"/>
              <a:t>, </a:t>
            </a:r>
            <a:r>
              <a:rPr lang="es-ES" sz="2000" u="sng" dirty="0"/>
              <a:t>idCochera</a:t>
            </a:r>
            <a:r>
              <a:rPr lang="es-ES" sz="2000" dirty="0"/>
              <a:t>)</a:t>
            </a:r>
          </a:p>
          <a:p>
            <a:r>
              <a:rPr lang="es-ES" sz="2000" dirty="0"/>
              <a:t>EstacionLinea (</a:t>
            </a:r>
            <a:r>
              <a:rPr lang="es-ES" sz="2000" b="1" u="sng" dirty="0"/>
              <a:t>idEstacionLinea</a:t>
            </a:r>
            <a:r>
              <a:rPr lang="es-ES" sz="2000" dirty="0"/>
              <a:t>, </a:t>
            </a:r>
            <a:r>
              <a:rPr lang="es-ES" sz="2000" u="sng" dirty="0"/>
              <a:t>idEstacion</a:t>
            </a:r>
            <a:r>
              <a:rPr lang="es-ES" sz="2000" dirty="0"/>
              <a:t>, </a:t>
            </a:r>
            <a:r>
              <a:rPr lang="es-ES" sz="2000" u="sng" dirty="0"/>
              <a:t>idLinea</a:t>
            </a:r>
            <a:r>
              <a:rPr lang="es-ES" sz="2000" dirty="0"/>
              <a:t>, estatus)</a:t>
            </a:r>
          </a:p>
        </p:txBody>
      </p:sp>
    </p:spTree>
    <p:extLst>
      <p:ext uri="{BB962C8B-B14F-4D97-AF65-F5344CB8AC3E}">
        <p14:creationId xmlns:p14="http://schemas.microsoft.com/office/powerpoint/2010/main" val="2159935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E610377-234B-52CF-AE32-522C961B5F7A}"/>
              </a:ext>
            </a:extLst>
          </p:cNvPr>
          <p:cNvSpPr/>
          <p:nvPr/>
        </p:nvSpPr>
        <p:spPr>
          <a:xfrm>
            <a:off x="6385021" y="3429000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Facultad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73B5E33-B7B3-F8A5-E26B-001946BB7270}"/>
              </a:ext>
            </a:extLst>
          </p:cNvPr>
          <p:cNvSpPr/>
          <p:nvPr/>
        </p:nvSpPr>
        <p:spPr>
          <a:xfrm>
            <a:off x="9038995" y="5182187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Área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BECA3CF-8103-707F-9C92-6D872B6C69EE}"/>
              </a:ext>
            </a:extLst>
          </p:cNvPr>
          <p:cNvSpPr/>
          <p:nvPr/>
        </p:nvSpPr>
        <p:spPr>
          <a:xfrm>
            <a:off x="6341485" y="611084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Departamento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1410DFC-564C-B861-5436-E51B1B843809}"/>
              </a:ext>
            </a:extLst>
          </p:cNvPr>
          <p:cNvSpPr/>
          <p:nvPr/>
        </p:nvSpPr>
        <p:spPr>
          <a:xfrm>
            <a:off x="1921884" y="3074895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Catedra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1DDA249-6808-646C-723A-F3BC347B334C}"/>
              </a:ext>
            </a:extLst>
          </p:cNvPr>
          <p:cNvSpPr/>
          <p:nvPr/>
        </p:nvSpPr>
        <p:spPr>
          <a:xfrm>
            <a:off x="1921885" y="5182342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Profesor</a:t>
            </a:r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A7FD886-6D34-EDCF-EC62-964476FF2747}"/>
              </a:ext>
            </a:extLst>
          </p:cNvPr>
          <p:cNvSpPr/>
          <p:nvPr/>
        </p:nvSpPr>
        <p:spPr>
          <a:xfrm>
            <a:off x="7880131" y="76943"/>
            <a:ext cx="1701051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idDepartamento</a:t>
            </a:r>
            <a:endParaRPr lang="es-ES" u="sng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94895A4-43A8-4888-E39A-4D9C2B30E383}"/>
              </a:ext>
            </a:extLst>
          </p:cNvPr>
          <p:cNvSpPr/>
          <p:nvPr/>
        </p:nvSpPr>
        <p:spPr>
          <a:xfrm>
            <a:off x="5383549" y="101720"/>
            <a:ext cx="1001472" cy="4077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721F3E3-8C36-3E37-7292-5383DB4946E7}"/>
              </a:ext>
            </a:extLst>
          </p:cNvPr>
          <p:cNvSpPr/>
          <p:nvPr/>
        </p:nvSpPr>
        <p:spPr>
          <a:xfrm>
            <a:off x="6588048" y="8272"/>
            <a:ext cx="832807" cy="4077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4" name="Rombo 13">
            <a:extLst>
              <a:ext uri="{FF2B5EF4-FFF2-40B4-BE49-F238E27FC236}">
                <a16:creationId xmlns:a16="http://schemas.microsoft.com/office/drawing/2014/main" id="{D1579EB9-0E99-25EC-376E-97003264C266}"/>
              </a:ext>
            </a:extLst>
          </p:cNvPr>
          <p:cNvSpPr/>
          <p:nvPr/>
        </p:nvSpPr>
        <p:spPr>
          <a:xfrm>
            <a:off x="2626733" y="4146547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3195A9A-D8DA-6704-CA62-0740AE157770}"/>
              </a:ext>
            </a:extLst>
          </p:cNvPr>
          <p:cNvSpPr txBox="1"/>
          <p:nvPr/>
        </p:nvSpPr>
        <p:spPr>
          <a:xfrm>
            <a:off x="660448" y="451513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asignado</a:t>
            </a:r>
            <a:endParaRPr lang="es-ES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53BE9C7-E883-19BE-ABC7-60D576A13590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2772409" y="3429000"/>
            <a:ext cx="1" cy="717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128A3FC-6920-C8B7-888E-81CD1BE0AD29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>
            <a:off x="2772409" y="4464794"/>
            <a:ext cx="2" cy="717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E3C5B26B-0D6F-A359-F6FD-093225C40C3F}"/>
              </a:ext>
            </a:extLst>
          </p:cNvPr>
          <p:cNvCxnSpPr>
            <a:stCxn id="8" idx="3"/>
          </p:cNvCxnSpPr>
          <p:nvPr/>
        </p:nvCxnSpPr>
        <p:spPr>
          <a:xfrm>
            <a:off x="8042536" y="788137"/>
            <a:ext cx="3671944" cy="43942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mbo 29">
            <a:extLst>
              <a:ext uri="{FF2B5EF4-FFF2-40B4-BE49-F238E27FC236}">
                <a16:creationId xmlns:a16="http://schemas.microsoft.com/office/drawing/2014/main" id="{7FF38C43-7E6E-7BF5-AA02-27BF24CF6C61}"/>
              </a:ext>
            </a:extLst>
          </p:cNvPr>
          <p:cNvSpPr/>
          <p:nvPr/>
        </p:nvSpPr>
        <p:spPr>
          <a:xfrm>
            <a:off x="11568804" y="5200270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8079245F-0C22-01CC-A180-C51FEE82B0D6}"/>
              </a:ext>
            </a:extLst>
          </p:cNvPr>
          <p:cNvCxnSpPr>
            <a:stCxn id="30" idx="1"/>
            <a:endCxn id="7" idx="3"/>
          </p:cNvCxnSpPr>
          <p:nvPr/>
        </p:nvCxnSpPr>
        <p:spPr>
          <a:xfrm flipH="1" flipV="1">
            <a:off x="10740046" y="5359240"/>
            <a:ext cx="828758" cy="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4ABA6AF-EAF6-E8D3-5515-9658EB6438A9}"/>
              </a:ext>
            </a:extLst>
          </p:cNvPr>
          <p:cNvSpPr txBox="1"/>
          <p:nvPr/>
        </p:nvSpPr>
        <p:spPr>
          <a:xfrm>
            <a:off x="11568804" y="5518364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tiene</a:t>
            </a:r>
            <a:endParaRPr lang="es-ES" dirty="0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5BBD655-264B-C663-E9FC-EFD0CB6629C2}"/>
              </a:ext>
            </a:extLst>
          </p:cNvPr>
          <p:cNvCxnSpPr>
            <a:stCxn id="9" idx="3"/>
          </p:cNvCxnSpPr>
          <p:nvPr/>
        </p:nvCxnSpPr>
        <p:spPr>
          <a:xfrm flipV="1">
            <a:off x="3622935" y="3251947"/>
            <a:ext cx="140626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mbo 36">
            <a:extLst>
              <a:ext uri="{FF2B5EF4-FFF2-40B4-BE49-F238E27FC236}">
                <a16:creationId xmlns:a16="http://schemas.microsoft.com/office/drawing/2014/main" id="{92C8CE69-E4D2-9E97-43A9-0257C511B9F2}"/>
              </a:ext>
            </a:extLst>
          </p:cNvPr>
          <p:cNvSpPr/>
          <p:nvPr/>
        </p:nvSpPr>
        <p:spPr>
          <a:xfrm>
            <a:off x="5004808" y="3110753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D71E5078-C53C-4506-DA33-B61C12149B4F}"/>
              </a:ext>
            </a:extLst>
          </p:cNvPr>
          <p:cNvCxnSpPr>
            <a:stCxn id="37" idx="3"/>
            <a:endCxn id="4" idx="1"/>
          </p:cNvCxnSpPr>
          <p:nvPr/>
        </p:nvCxnSpPr>
        <p:spPr>
          <a:xfrm>
            <a:off x="5296160" y="3269877"/>
            <a:ext cx="1088861" cy="33617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67BC6A8-E9FE-671F-38CE-04F05F9C4F06}"/>
              </a:ext>
            </a:extLst>
          </p:cNvPr>
          <p:cNvSpPr txBox="1"/>
          <p:nvPr/>
        </p:nvSpPr>
        <p:spPr>
          <a:xfrm>
            <a:off x="4702463" y="3431694"/>
            <a:ext cx="820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pertenece</a:t>
            </a:r>
            <a:endParaRPr lang="es-ES" dirty="0"/>
          </a:p>
        </p:txBody>
      </p:sp>
      <p:sp>
        <p:nvSpPr>
          <p:cNvPr id="41" name="Rombo 40">
            <a:extLst>
              <a:ext uri="{FF2B5EF4-FFF2-40B4-BE49-F238E27FC236}">
                <a16:creationId xmlns:a16="http://schemas.microsoft.com/office/drawing/2014/main" id="{3DFCCFF7-7124-69A0-0A99-5E0B85B11506}"/>
              </a:ext>
            </a:extLst>
          </p:cNvPr>
          <p:cNvSpPr/>
          <p:nvPr/>
        </p:nvSpPr>
        <p:spPr>
          <a:xfrm>
            <a:off x="6531082" y="1719724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1DA0BA4-5E58-4E47-9CBF-1CB1851F0F32}"/>
              </a:ext>
            </a:extLst>
          </p:cNvPr>
          <p:cNvSpPr txBox="1"/>
          <p:nvPr/>
        </p:nvSpPr>
        <p:spPr>
          <a:xfrm>
            <a:off x="6676758" y="189947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agrupado</a:t>
            </a:r>
            <a:endParaRPr lang="es-ES" dirty="0"/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C82C387D-F7F9-9F29-D44A-ACCA633A37BB}"/>
              </a:ext>
            </a:extLst>
          </p:cNvPr>
          <p:cNvCxnSpPr>
            <a:endCxn id="42" idx="1"/>
          </p:cNvCxnSpPr>
          <p:nvPr/>
        </p:nvCxnSpPr>
        <p:spPr>
          <a:xfrm flipV="1">
            <a:off x="3393440" y="2037971"/>
            <a:ext cx="3283318" cy="10369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472E6733-56A1-CE17-E268-1559DD56176D}"/>
              </a:ext>
            </a:extLst>
          </p:cNvPr>
          <p:cNvCxnSpPr>
            <a:stCxn id="41" idx="0"/>
            <a:endCxn id="8" idx="2"/>
          </p:cNvCxnSpPr>
          <p:nvPr/>
        </p:nvCxnSpPr>
        <p:spPr>
          <a:xfrm rot="5400000" flipH="1" flipV="1">
            <a:off x="6557117" y="1084831"/>
            <a:ext cx="754535" cy="51525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mbo 48">
            <a:extLst>
              <a:ext uri="{FF2B5EF4-FFF2-40B4-BE49-F238E27FC236}">
                <a16:creationId xmlns:a16="http://schemas.microsoft.com/office/drawing/2014/main" id="{82A5364E-B40B-B425-BF9D-375275C21FAE}"/>
              </a:ext>
            </a:extLst>
          </p:cNvPr>
          <p:cNvSpPr/>
          <p:nvPr/>
        </p:nvSpPr>
        <p:spPr>
          <a:xfrm>
            <a:off x="7751184" y="2209789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29EBF67-0CF3-A898-FD44-1F4AEB90E5A8}"/>
              </a:ext>
            </a:extLst>
          </p:cNvPr>
          <p:cNvCxnSpPr>
            <a:endCxn id="49" idx="0"/>
          </p:cNvCxnSpPr>
          <p:nvPr/>
        </p:nvCxnSpPr>
        <p:spPr>
          <a:xfrm>
            <a:off x="7894320" y="983040"/>
            <a:ext cx="2540" cy="122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F69528ED-D91D-6212-124B-FD5473CE1BFC}"/>
              </a:ext>
            </a:extLst>
          </p:cNvPr>
          <p:cNvCxnSpPr>
            <a:stCxn id="49" idx="2"/>
          </p:cNvCxnSpPr>
          <p:nvPr/>
        </p:nvCxnSpPr>
        <p:spPr>
          <a:xfrm flipH="1">
            <a:off x="7880131" y="2528036"/>
            <a:ext cx="16729" cy="909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E99FA65-78A4-9BC3-20C5-75CEE9D85E5D}"/>
              </a:ext>
            </a:extLst>
          </p:cNvPr>
          <p:cNvSpPr txBox="1"/>
          <p:nvPr/>
        </p:nvSpPr>
        <p:spPr>
          <a:xfrm>
            <a:off x="7371690" y="2423090"/>
            <a:ext cx="44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esta</a:t>
            </a:r>
            <a:endParaRPr lang="es-ES" dirty="0"/>
          </a:p>
        </p:txBody>
      </p: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62C2FD64-4EF7-08D7-C831-B6AE92F638CE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623197" y="947261"/>
            <a:ext cx="1298689" cy="441213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mbo 61">
            <a:extLst>
              <a:ext uri="{FF2B5EF4-FFF2-40B4-BE49-F238E27FC236}">
                <a16:creationId xmlns:a16="http://schemas.microsoft.com/office/drawing/2014/main" id="{478600CD-9FFE-0D0B-5431-548D9C25A584}"/>
              </a:ext>
            </a:extLst>
          </p:cNvPr>
          <p:cNvSpPr/>
          <p:nvPr/>
        </p:nvSpPr>
        <p:spPr>
          <a:xfrm>
            <a:off x="477520" y="629014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E81F42B2-5667-22C4-1EFD-8AC1235704F8}"/>
              </a:ext>
            </a:extLst>
          </p:cNvPr>
          <p:cNvCxnSpPr>
            <a:stCxn id="8" idx="1"/>
            <a:endCxn id="62" idx="3"/>
          </p:cNvCxnSpPr>
          <p:nvPr/>
        </p:nvCxnSpPr>
        <p:spPr>
          <a:xfrm flipH="1">
            <a:off x="768872" y="788137"/>
            <a:ext cx="55726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635F9E1-5CD8-6079-F279-4F1DF713CA50}"/>
              </a:ext>
            </a:extLst>
          </p:cNvPr>
          <p:cNvSpPr txBox="1"/>
          <p:nvPr/>
        </p:nvSpPr>
        <p:spPr>
          <a:xfrm>
            <a:off x="3070485" y="440246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adscrito</a:t>
            </a:r>
            <a:endParaRPr lang="es-ES" dirty="0"/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DD63CC79-99E5-2359-BFC8-396F4F453CAB}"/>
              </a:ext>
            </a:extLst>
          </p:cNvPr>
          <p:cNvCxnSpPr>
            <a:endCxn id="11" idx="3"/>
          </p:cNvCxnSpPr>
          <p:nvPr/>
        </p:nvCxnSpPr>
        <p:spPr>
          <a:xfrm flipV="1">
            <a:off x="7895590" y="399588"/>
            <a:ext cx="233654" cy="229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314458A3-A55B-5D06-AB61-B809EB3F91E6}"/>
              </a:ext>
            </a:extLst>
          </p:cNvPr>
          <p:cNvCxnSpPr>
            <a:stCxn id="8" idx="0"/>
            <a:endCxn id="13" idx="5"/>
          </p:cNvCxnSpPr>
          <p:nvPr/>
        </p:nvCxnSpPr>
        <p:spPr>
          <a:xfrm flipV="1">
            <a:off x="7192011" y="356320"/>
            <a:ext cx="106882" cy="254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C6015008-1521-0A3A-4E80-DEE58AC91C6A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5884285" y="509484"/>
            <a:ext cx="617055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33739ED0-2F24-E9C9-5CB1-1BEB0A3C9346}"/>
              </a:ext>
            </a:extLst>
          </p:cNvPr>
          <p:cNvSpPr/>
          <p:nvPr/>
        </p:nvSpPr>
        <p:spPr>
          <a:xfrm>
            <a:off x="8107428" y="3869828"/>
            <a:ext cx="628022" cy="3832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calle</a:t>
            </a:r>
            <a:endParaRPr lang="es-ES" dirty="0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0FE140C0-51B8-C0D6-04EB-E5EFC550A361}"/>
              </a:ext>
            </a:extLst>
          </p:cNvPr>
          <p:cNvSpPr/>
          <p:nvPr/>
        </p:nvSpPr>
        <p:spPr>
          <a:xfrm>
            <a:off x="9464405" y="3103421"/>
            <a:ext cx="832807" cy="4077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colonia</a:t>
            </a:r>
            <a:endParaRPr lang="es-ES" dirty="0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C6877405-E0CB-5731-D131-99CC0B732293}"/>
              </a:ext>
            </a:extLst>
          </p:cNvPr>
          <p:cNvSpPr/>
          <p:nvPr/>
        </p:nvSpPr>
        <p:spPr>
          <a:xfrm>
            <a:off x="8371720" y="4362385"/>
            <a:ext cx="1092685" cy="4077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municipio</a:t>
            </a:r>
            <a:endParaRPr lang="es-ES" dirty="0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A873E225-C620-F060-1A55-C3881F602B24}"/>
              </a:ext>
            </a:extLst>
          </p:cNvPr>
          <p:cNvSpPr/>
          <p:nvPr/>
        </p:nvSpPr>
        <p:spPr>
          <a:xfrm>
            <a:off x="9534134" y="4287629"/>
            <a:ext cx="915739" cy="29880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49934D4C-8C08-6289-39A3-B3385FFA5534}"/>
              </a:ext>
            </a:extLst>
          </p:cNvPr>
          <p:cNvSpPr/>
          <p:nvPr/>
        </p:nvSpPr>
        <p:spPr>
          <a:xfrm>
            <a:off x="9823610" y="3750002"/>
            <a:ext cx="915739" cy="29880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Estado</a:t>
            </a:r>
            <a:endParaRPr lang="es-ES" dirty="0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F49B7E96-EC9C-2327-60E4-5E56AD4F740F}"/>
              </a:ext>
            </a:extLst>
          </p:cNvPr>
          <p:cNvSpPr/>
          <p:nvPr/>
        </p:nvSpPr>
        <p:spPr>
          <a:xfrm>
            <a:off x="8680008" y="3633300"/>
            <a:ext cx="997926" cy="31191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dirección</a:t>
            </a:r>
            <a:endParaRPr lang="es-ES" dirty="0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F4043F4C-4F4C-9836-C5E3-BCA242F74A00}"/>
              </a:ext>
            </a:extLst>
          </p:cNvPr>
          <p:cNvCxnSpPr>
            <a:stCxn id="4" idx="3"/>
            <a:endCxn id="81" idx="0"/>
          </p:cNvCxnSpPr>
          <p:nvPr/>
        </p:nvCxnSpPr>
        <p:spPr>
          <a:xfrm>
            <a:off x="8086072" y="3606053"/>
            <a:ext cx="1092899" cy="27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28F2991-68B3-FE8D-93B9-C0EA77035F4E}"/>
              </a:ext>
            </a:extLst>
          </p:cNvPr>
          <p:cNvCxnSpPr>
            <a:stCxn id="81" idx="3"/>
            <a:endCxn id="76" idx="7"/>
          </p:cNvCxnSpPr>
          <p:nvPr/>
        </p:nvCxnSpPr>
        <p:spPr>
          <a:xfrm flipH="1">
            <a:off x="8643478" y="3899532"/>
            <a:ext cx="182673" cy="26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89255A60-2EA9-2BDC-E05D-B5E40E3992CD}"/>
              </a:ext>
            </a:extLst>
          </p:cNvPr>
          <p:cNvCxnSpPr>
            <a:stCxn id="81" idx="6"/>
            <a:endCxn id="79" idx="1"/>
          </p:cNvCxnSpPr>
          <p:nvPr/>
        </p:nvCxnSpPr>
        <p:spPr>
          <a:xfrm flipH="1">
            <a:off x="9668241" y="3789255"/>
            <a:ext cx="9693" cy="542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647B2E00-67C4-AC29-A49C-44EA2331A568}"/>
              </a:ext>
            </a:extLst>
          </p:cNvPr>
          <p:cNvCxnSpPr>
            <a:stCxn id="81" idx="4"/>
            <a:endCxn id="78" idx="0"/>
          </p:cNvCxnSpPr>
          <p:nvPr/>
        </p:nvCxnSpPr>
        <p:spPr>
          <a:xfrm flipH="1">
            <a:off x="8918063" y="3945210"/>
            <a:ext cx="260908" cy="41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1CA64DDA-A1C6-99B0-A06F-05173F443F33}"/>
              </a:ext>
            </a:extLst>
          </p:cNvPr>
          <p:cNvCxnSpPr>
            <a:stCxn id="81" idx="7"/>
            <a:endCxn id="77" idx="3"/>
          </p:cNvCxnSpPr>
          <p:nvPr/>
        </p:nvCxnSpPr>
        <p:spPr>
          <a:xfrm flipV="1">
            <a:off x="9531791" y="3451469"/>
            <a:ext cx="54576" cy="227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AAF16FAB-B8CC-0338-18CE-283D9103A293}"/>
              </a:ext>
            </a:extLst>
          </p:cNvPr>
          <p:cNvCxnSpPr>
            <a:stCxn id="81" idx="6"/>
            <a:endCxn id="80" idx="1"/>
          </p:cNvCxnSpPr>
          <p:nvPr/>
        </p:nvCxnSpPr>
        <p:spPr>
          <a:xfrm>
            <a:off x="9677934" y="3789255"/>
            <a:ext cx="279783" cy="4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ipse 96">
            <a:extLst>
              <a:ext uri="{FF2B5EF4-FFF2-40B4-BE49-F238E27FC236}">
                <a16:creationId xmlns:a16="http://schemas.microsoft.com/office/drawing/2014/main" id="{5EC72C0E-D099-5A73-6696-EFAA398443FF}"/>
              </a:ext>
            </a:extLst>
          </p:cNvPr>
          <p:cNvSpPr/>
          <p:nvPr/>
        </p:nvSpPr>
        <p:spPr>
          <a:xfrm>
            <a:off x="8330981" y="2927662"/>
            <a:ext cx="832807" cy="4077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157BF6F3-C01F-7FA1-CBDE-1B226A904E35}"/>
              </a:ext>
            </a:extLst>
          </p:cNvPr>
          <p:cNvSpPr/>
          <p:nvPr/>
        </p:nvSpPr>
        <p:spPr>
          <a:xfrm>
            <a:off x="6859198" y="4029269"/>
            <a:ext cx="1148474" cy="4077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idFacultad</a:t>
            </a:r>
            <a:endParaRPr lang="es-ES" u="sng" dirty="0"/>
          </a:p>
        </p:txBody>
      </p: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598A98C6-6702-C2E1-3A2F-FC6312B591EE}"/>
              </a:ext>
            </a:extLst>
          </p:cNvPr>
          <p:cNvCxnSpPr>
            <a:endCxn id="97" idx="3"/>
          </p:cNvCxnSpPr>
          <p:nvPr/>
        </p:nvCxnSpPr>
        <p:spPr>
          <a:xfrm flipV="1">
            <a:off x="8070655" y="3275710"/>
            <a:ext cx="382288" cy="175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D48626E5-9A7E-68AB-61E5-5BEB500909F2}"/>
              </a:ext>
            </a:extLst>
          </p:cNvPr>
          <p:cNvCxnSpPr>
            <a:endCxn id="98" idx="0"/>
          </p:cNvCxnSpPr>
          <p:nvPr/>
        </p:nvCxnSpPr>
        <p:spPr>
          <a:xfrm>
            <a:off x="7433435" y="3783105"/>
            <a:ext cx="0" cy="246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Elipse 102">
            <a:extLst>
              <a:ext uri="{FF2B5EF4-FFF2-40B4-BE49-F238E27FC236}">
                <a16:creationId xmlns:a16="http://schemas.microsoft.com/office/drawing/2014/main" id="{7DBC3358-BBBB-9A68-85A0-DB3163D8F652}"/>
              </a:ext>
            </a:extLst>
          </p:cNvPr>
          <p:cNvSpPr/>
          <p:nvPr/>
        </p:nvSpPr>
        <p:spPr>
          <a:xfrm>
            <a:off x="9178971" y="5823415"/>
            <a:ext cx="832807" cy="4077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E7986961-08AF-C5D2-66AF-B96EC2DCD612}"/>
              </a:ext>
            </a:extLst>
          </p:cNvPr>
          <p:cNvSpPr/>
          <p:nvPr/>
        </p:nvSpPr>
        <p:spPr>
          <a:xfrm>
            <a:off x="10144171" y="5684735"/>
            <a:ext cx="832807" cy="4077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idArea</a:t>
            </a:r>
            <a:endParaRPr lang="es-ES" u="sng" dirty="0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BD8806D7-DE7E-C936-B62D-92DC7A1A0904}"/>
              </a:ext>
            </a:extLst>
          </p:cNvPr>
          <p:cNvSpPr/>
          <p:nvPr/>
        </p:nvSpPr>
        <p:spPr>
          <a:xfrm>
            <a:off x="8279967" y="5649120"/>
            <a:ext cx="883821" cy="4077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EE5301CE-FFCF-7C99-7186-4DD4CC62C580}"/>
              </a:ext>
            </a:extLst>
          </p:cNvPr>
          <p:cNvCxnSpPr>
            <a:stCxn id="7" idx="1"/>
            <a:endCxn id="105" idx="0"/>
          </p:cNvCxnSpPr>
          <p:nvPr/>
        </p:nvCxnSpPr>
        <p:spPr>
          <a:xfrm flipH="1">
            <a:off x="8721878" y="5359240"/>
            <a:ext cx="317117" cy="289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62FFD294-A373-3AF6-F5EB-0888AF276CE5}"/>
              </a:ext>
            </a:extLst>
          </p:cNvPr>
          <p:cNvCxnSpPr>
            <a:stCxn id="7" idx="2"/>
            <a:endCxn id="103" idx="0"/>
          </p:cNvCxnSpPr>
          <p:nvPr/>
        </p:nvCxnSpPr>
        <p:spPr>
          <a:xfrm flipH="1">
            <a:off x="9595375" y="5536292"/>
            <a:ext cx="294146" cy="287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6CBDA683-2C23-4AE9-1404-F36C73095E71}"/>
              </a:ext>
            </a:extLst>
          </p:cNvPr>
          <p:cNvCxnSpPr>
            <a:endCxn id="104" idx="0"/>
          </p:cNvCxnSpPr>
          <p:nvPr/>
        </p:nvCxnSpPr>
        <p:spPr>
          <a:xfrm flipH="1">
            <a:off x="10560575" y="5546416"/>
            <a:ext cx="43029" cy="138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Elipse 111">
            <a:extLst>
              <a:ext uri="{FF2B5EF4-FFF2-40B4-BE49-F238E27FC236}">
                <a16:creationId xmlns:a16="http://schemas.microsoft.com/office/drawing/2014/main" id="{FA7EA702-C252-E063-F5C1-458170D54019}"/>
              </a:ext>
            </a:extLst>
          </p:cNvPr>
          <p:cNvSpPr/>
          <p:nvPr/>
        </p:nvSpPr>
        <p:spPr>
          <a:xfrm>
            <a:off x="3227658" y="4037421"/>
            <a:ext cx="1323729" cy="3832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fechaAdscrito</a:t>
            </a:r>
            <a:endParaRPr lang="es-ES" dirty="0"/>
          </a:p>
        </p:txBody>
      </p: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4F1CDC08-FFF5-8DCF-C738-D7ECB19A1363}"/>
              </a:ext>
            </a:extLst>
          </p:cNvPr>
          <p:cNvCxnSpPr>
            <a:stCxn id="14" idx="3"/>
            <a:endCxn id="112" idx="2"/>
          </p:cNvCxnSpPr>
          <p:nvPr/>
        </p:nvCxnSpPr>
        <p:spPr>
          <a:xfrm flipV="1">
            <a:off x="2918085" y="4229065"/>
            <a:ext cx="309573" cy="76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754D8146-17F1-5809-D8BB-67E3DDB1F010}"/>
              </a:ext>
            </a:extLst>
          </p:cNvPr>
          <p:cNvSpPr/>
          <p:nvPr/>
        </p:nvSpPr>
        <p:spPr>
          <a:xfrm>
            <a:off x="2175877" y="2231446"/>
            <a:ext cx="894607" cy="3832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2DCDA39D-CF16-1EB0-414A-07139C75E144}"/>
              </a:ext>
            </a:extLst>
          </p:cNvPr>
          <p:cNvSpPr/>
          <p:nvPr/>
        </p:nvSpPr>
        <p:spPr>
          <a:xfrm>
            <a:off x="3193906" y="2404141"/>
            <a:ext cx="894607" cy="3832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F4E4FA46-F9D1-07CA-BB02-DE2086FC4626}"/>
              </a:ext>
            </a:extLst>
          </p:cNvPr>
          <p:cNvSpPr/>
          <p:nvPr/>
        </p:nvSpPr>
        <p:spPr>
          <a:xfrm>
            <a:off x="917838" y="2609658"/>
            <a:ext cx="1065163" cy="3832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idCatedra</a:t>
            </a:r>
            <a:endParaRPr lang="es-ES" u="sng" dirty="0"/>
          </a:p>
        </p:txBody>
      </p: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1AF3E79B-36E7-EB66-B763-06C51CB28FC5}"/>
              </a:ext>
            </a:extLst>
          </p:cNvPr>
          <p:cNvCxnSpPr>
            <a:stCxn id="9" idx="0"/>
            <a:endCxn id="117" idx="6"/>
          </p:cNvCxnSpPr>
          <p:nvPr/>
        </p:nvCxnSpPr>
        <p:spPr>
          <a:xfrm flipH="1" flipV="1">
            <a:off x="1983001" y="2801302"/>
            <a:ext cx="789409" cy="273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D58E51BA-F78A-0A95-F067-5E603F09B2D6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72409" y="2637061"/>
            <a:ext cx="1" cy="437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38DD7D75-558D-EBA4-285B-2A1D337221A2}"/>
              </a:ext>
            </a:extLst>
          </p:cNvPr>
          <p:cNvCxnSpPr>
            <a:stCxn id="9" idx="0"/>
            <a:endCxn id="116" idx="4"/>
          </p:cNvCxnSpPr>
          <p:nvPr/>
        </p:nvCxnSpPr>
        <p:spPr>
          <a:xfrm flipV="1">
            <a:off x="2772410" y="2787429"/>
            <a:ext cx="868800" cy="287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ipse 123">
            <a:extLst>
              <a:ext uri="{FF2B5EF4-FFF2-40B4-BE49-F238E27FC236}">
                <a16:creationId xmlns:a16="http://schemas.microsoft.com/office/drawing/2014/main" id="{5DADE019-90A9-428C-E572-C83DF228E223}"/>
              </a:ext>
            </a:extLst>
          </p:cNvPr>
          <p:cNvSpPr/>
          <p:nvPr/>
        </p:nvSpPr>
        <p:spPr>
          <a:xfrm>
            <a:off x="1264551" y="6072189"/>
            <a:ext cx="628022" cy="3832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calle</a:t>
            </a:r>
            <a:endParaRPr lang="es-ES" dirty="0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842DA32A-F3C5-4EE5-3169-B26F02E6E7F9}"/>
              </a:ext>
            </a:extLst>
          </p:cNvPr>
          <p:cNvSpPr/>
          <p:nvPr/>
        </p:nvSpPr>
        <p:spPr>
          <a:xfrm>
            <a:off x="3555616" y="5655335"/>
            <a:ext cx="832807" cy="4077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colonia</a:t>
            </a:r>
            <a:endParaRPr lang="es-ES" dirty="0"/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BDC1D5B0-EAFE-0B65-E690-C2406E07A09A}"/>
              </a:ext>
            </a:extLst>
          </p:cNvPr>
          <p:cNvSpPr/>
          <p:nvPr/>
        </p:nvSpPr>
        <p:spPr>
          <a:xfrm>
            <a:off x="1697797" y="6401210"/>
            <a:ext cx="1092685" cy="4077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municipio</a:t>
            </a:r>
            <a:endParaRPr lang="es-ES" dirty="0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A0865BED-010F-AD06-5E00-A771DD014022}"/>
              </a:ext>
            </a:extLst>
          </p:cNvPr>
          <p:cNvSpPr/>
          <p:nvPr/>
        </p:nvSpPr>
        <p:spPr>
          <a:xfrm>
            <a:off x="2802003" y="6406683"/>
            <a:ext cx="915739" cy="29880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58F0927F-6A0D-DCA2-8CB7-606939292A72}"/>
              </a:ext>
            </a:extLst>
          </p:cNvPr>
          <p:cNvSpPr/>
          <p:nvPr/>
        </p:nvSpPr>
        <p:spPr>
          <a:xfrm>
            <a:off x="3393440" y="6144701"/>
            <a:ext cx="915739" cy="29880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Estado</a:t>
            </a:r>
            <a:endParaRPr lang="es-ES" dirty="0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5FE76554-EEC6-9658-10FA-549CEE6E40C4}"/>
              </a:ext>
            </a:extLst>
          </p:cNvPr>
          <p:cNvSpPr/>
          <p:nvPr/>
        </p:nvSpPr>
        <p:spPr>
          <a:xfrm>
            <a:off x="2303040" y="5743934"/>
            <a:ext cx="997926" cy="31191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dirección</a:t>
            </a:r>
            <a:endParaRPr lang="es-ES" dirty="0"/>
          </a:p>
        </p:txBody>
      </p: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77AD7DEB-A286-EAB0-1F27-ED9C8978716D}"/>
              </a:ext>
            </a:extLst>
          </p:cNvPr>
          <p:cNvCxnSpPr>
            <a:stCxn id="10" idx="2"/>
            <a:endCxn id="129" idx="0"/>
          </p:cNvCxnSpPr>
          <p:nvPr/>
        </p:nvCxnSpPr>
        <p:spPr>
          <a:xfrm>
            <a:off x="2772411" y="5536447"/>
            <a:ext cx="29592" cy="207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5B1DF3D1-DFDA-B411-4E0A-F6894267D2F4}"/>
              </a:ext>
            </a:extLst>
          </p:cNvPr>
          <p:cNvCxnSpPr>
            <a:stCxn id="129" idx="2"/>
            <a:endCxn id="124" idx="6"/>
          </p:cNvCxnSpPr>
          <p:nvPr/>
        </p:nvCxnSpPr>
        <p:spPr>
          <a:xfrm flipH="1">
            <a:off x="1892573" y="5899889"/>
            <a:ext cx="410467" cy="363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B09E2CF6-81B7-D7EE-CA58-76611361811A}"/>
              </a:ext>
            </a:extLst>
          </p:cNvPr>
          <p:cNvCxnSpPr>
            <a:stCxn id="129" idx="4"/>
            <a:endCxn id="126" idx="0"/>
          </p:cNvCxnSpPr>
          <p:nvPr/>
        </p:nvCxnSpPr>
        <p:spPr>
          <a:xfrm flipH="1">
            <a:off x="2244140" y="6055844"/>
            <a:ext cx="557863" cy="345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8D76ADA4-7CDF-1059-212E-3C75A8111797}"/>
              </a:ext>
            </a:extLst>
          </p:cNvPr>
          <p:cNvCxnSpPr>
            <a:stCxn id="129" idx="5"/>
            <a:endCxn id="127" idx="0"/>
          </p:cNvCxnSpPr>
          <p:nvPr/>
        </p:nvCxnSpPr>
        <p:spPr>
          <a:xfrm>
            <a:off x="3154823" y="6010166"/>
            <a:ext cx="105050" cy="396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2AC75C83-FFAE-CDD6-FE42-D3E5829C4416}"/>
              </a:ext>
            </a:extLst>
          </p:cNvPr>
          <p:cNvCxnSpPr>
            <a:stCxn id="129" idx="6"/>
            <a:endCxn id="125" idx="2"/>
          </p:cNvCxnSpPr>
          <p:nvPr/>
        </p:nvCxnSpPr>
        <p:spPr>
          <a:xfrm flipV="1">
            <a:off x="3300966" y="5859217"/>
            <a:ext cx="254650" cy="4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A4C651CE-CCB7-EE79-C853-B7C4C6B7080A}"/>
              </a:ext>
            </a:extLst>
          </p:cNvPr>
          <p:cNvCxnSpPr>
            <a:cxnSpLocks/>
            <a:stCxn id="129" idx="6"/>
            <a:endCxn id="128" idx="0"/>
          </p:cNvCxnSpPr>
          <p:nvPr/>
        </p:nvCxnSpPr>
        <p:spPr>
          <a:xfrm>
            <a:off x="3300966" y="5899889"/>
            <a:ext cx="550344" cy="244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Elipse 144">
            <a:extLst>
              <a:ext uri="{FF2B5EF4-FFF2-40B4-BE49-F238E27FC236}">
                <a16:creationId xmlns:a16="http://schemas.microsoft.com/office/drawing/2014/main" id="{A9622AAC-26CF-6D26-E204-8A8E317B7801}"/>
              </a:ext>
            </a:extLst>
          </p:cNvPr>
          <p:cNvSpPr/>
          <p:nvPr/>
        </p:nvSpPr>
        <p:spPr>
          <a:xfrm>
            <a:off x="5103003" y="4908516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paterno</a:t>
            </a:r>
            <a:endParaRPr lang="es-ES" dirty="0"/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E565DD58-7AAF-91C5-8AEF-8EF6CDF49A93}"/>
              </a:ext>
            </a:extLst>
          </p:cNvPr>
          <p:cNvSpPr/>
          <p:nvPr/>
        </p:nvSpPr>
        <p:spPr>
          <a:xfrm>
            <a:off x="3952120" y="5083441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8B6EE6A7-739A-B0D9-83DD-65C4E2F3BA2B}"/>
              </a:ext>
            </a:extLst>
          </p:cNvPr>
          <p:cNvSpPr/>
          <p:nvPr/>
        </p:nvSpPr>
        <p:spPr>
          <a:xfrm>
            <a:off x="4887797" y="5482838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materno</a:t>
            </a:r>
            <a:endParaRPr lang="es-ES" dirty="0"/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196DA2DC-C631-2E61-EAC3-0861D8F02EA9}"/>
              </a:ext>
            </a:extLst>
          </p:cNvPr>
          <p:cNvSpPr/>
          <p:nvPr/>
        </p:nvSpPr>
        <p:spPr>
          <a:xfrm>
            <a:off x="4497270" y="4474342"/>
            <a:ext cx="959197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E54CECAB-0645-4E93-02BB-CE892C7C216E}"/>
              </a:ext>
            </a:extLst>
          </p:cNvPr>
          <p:cNvCxnSpPr>
            <a:stCxn id="10" idx="3"/>
            <a:endCxn id="146" idx="2"/>
          </p:cNvCxnSpPr>
          <p:nvPr/>
        </p:nvCxnSpPr>
        <p:spPr>
          <a:xfrm flipV="1">
            <a:off x="3622936" y="5221940"/>
            <a:ext cx="329184" cy="137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3F6AEB99-6336-E5FB-3977-3562E2C8D246}"/>
              </a:ext>
            </a:extLst>
          </p:cNvPr>
          <p:cNvCxnSpPr>
            <a:stCxn id="146" idx="0"/>
            <a:endCxn id="148" idx="3"/>
          </p:cNvCxnSpPr>
          <p:nvPr/>
        </p:nvCxnSpPr>
        <p:spPr>
          <a:xfrm flipV="1">
            <a:off x="4401801" y="4813895"/>
            <a:ext cx="235940" cy="269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77F86677-6D24-3784-98E3-8CD05C1D7083}"/>
              </a:ext>
            </a:extLst>
          </p:cNvPr>
          <p:cNvCxnSpPr>
            <a:stCxn id="146" idx="6"/>
            <a:endCxn id="145" idx="2"/>
          </p:cNvCxnSpPr>
          <p:nvPr/>
        </p:nvCxnSpPr>
        <p:spPr>
          <a:xfrm flipV="1">
            <a:off x="4851482" y="5111406"/>
            <a:ext cx="251521" cy="110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3236687F-C938-F141-F105-F567501CD708}"/>
              </a:ext>
            </a:extLst>
          </p:cNvPr>
          <p:cNvCxnSpPr>
            <a:stCxn id="146" idx="6"/>
            <a:endCxn id="147" idx="1"/>
          </p:cNvCxnSpPr>
          <p:nvPr/>
        </p:nvCxnSpPr>
        <p:spPr>
          <a:xfrm>
            <a:off x="4851482" y="5221940"/>
            <a:ext cx="176787" cy="320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Elipse 156">
            <a:extLst>
              <a:ext uri="{FF2B5EF4-FFF2-40B4-BE49-F238E27FC236}">
                <a16:creationId xmlns:a16="http://schemas.microsoft.com/office/drawing/2014/main" id="{5BF944A0-5A54-3234-791C-60385B859AC6}"/>
              </a:ext>
            </a:extLst>
          </p:cNvPr>
          <p:cNvSpPr/>
          <p:nvPr/>
        </p:nvSpPr>
        <p:spPr>
          <a:xfrm>
            <a:off x="810888" y="5492967"/>
            <a:ext cx="832807" cy="4077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rfc</a:t>
            </a:r>
            <a:endParaRPr lang="es-ES" dirty="0"/>
          </a:p>
        </p:txBody>
      </p: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D6EB40A9-3B5F-E9E4-7907-7892D22EF6C0}"/>
              </a:ext>
            </a:extLst>
          </p:cNvPr>
          <p:cNvCxnSpPr>
            <a:endCxn id="157" idx="6"/>
          </p:cNvCxnSpPr>
          <p:nvPr/>
        </p:nvCxnSpPr>
        <p:spPr>
          <a:xfrm flipH="1">
            <a:off x="1643695" y="5542263"/>
            <a:ext cx="304070" cy="154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Elipse 159">
            <a:extLst>
              <a:ext uri="{FF2B5EF4-FFF2-40B4-BE49-F238E27FC236}">
                <a16:creationId xmlns:a16="http://schemas.microsoft.com/office/drawing/2014/main" id="{4D0D1903-5843-4280-90A3-26F7E02D0CD3}"/>
              </a:ext>
            </a:extLst>
          </p:cNvPr>
          <p:cNvSpPr/>
          <p:nvPr/>
        </p:nvSpPr>
        <p:spPr>
          <a:xfrm>
            <a:off x="1237507" y="4567091"/>
            <a:ext cx="1065163" cy="4077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idProfesor</a:t>
            </a:r>
            <a:endParaRPr lang="es-ES" u="sng" dirty="0"/>
          </a:p>
        </p:txBody>
      </p: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id="{87B9BF9A-7F73-E075-07F7-3E07709CF2DC}"/>
              </a:ext>
            </a:extLst>
          </p:cNvPr>
          <p:cNvCxnSpPr>
            <a:endCxn id="160" idx="4"/>
          </p:cNvCxnSpPr>
          <p:nvPr/>
        </p:nvCxnSpPr>
        <p:spPr>
          <a:xfrm flipH="1" flipV="1">
            <a:off x="1770089" y="4974855"/>
            <a:ext cx="704246" cy="207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A0FB44D-B6E9-6293-2184-BA4C2BCFD78A}"/>
              </a:ext>
            </a:extLst>
          </p:cNvPr>
          <p:cNvSpPr txBox="1"/>
          <p:nvPr/>
        </p:nvSpPr>
        <p:spPr>
          <a:xfrm>
            <a:off x="8012323" y="51775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2499A4A-2D80-3E48-9B39-001051F58371}"/>
              </a:ext>
            </a:extLst>
          </p:cNvPr>
          <p:cNvSpPr txBox="1"/>
          <p:nvPr/>
        </p:nvSpPr>
        <p:spPr>
          <a:xfrm>
            <a:off x="10730461" y="506935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3CA92DD-4E94-756B-43AD-81884E58DC7B}"/>
              </a:ext>
            </a:extLst>
          </p:cNvPr>
          <p:cNvSpPr txBox="1"/>
          <p:nvPr/>
        </p:nvSpPr>
        <p:spPr>
          <a:xfrm>
            <a:off x="7551065" y="311075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DFFACDF-3DD7-E87F-6743-2788FB09D418}"/>
              </a:ext>
            </a:extLst>
          </p:cNvPr>
          <p:cNvSpPr txBox="1"/>
          <p:nvPr/>
        </p:nvSpPr>
        <p:spPr>
          <a:xfrm>
            <a:off x="7590349" y="91794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m</a:t>
            </a:r>
            <a:endParaRPr lang="es-ES" sz="20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AFFA31F-E9CF-DC5D-7F1D-E68FA0CB4C41}"/>
              </a:ext>
            </a:extLst>
          </p:cNvPr>
          <p:cNvSpPr txBox="1"/>
          <p:nvPr/>
        </p:nvSpPr>
        <p:spPr>
          <a:xfrm>
            <a:off x="3655463" y="278742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7F9EBE7-183D-3938-AD23-646C763CA985}"/>
              </a:ext>
            </a:extLst>
          </p:cNvPr>
          <p:cNvSpPr txBox="1"/>
          <p:nvPr/>
        </p:nvSpPr>
        <p:spPr>
          <a:xfrm>
            <a:off x="3662343" y="320758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9F020F6-A1EB-078E-0551-BD18F742EBE3}"/>
              </a:ext>
            </a:extLst>
          </p:cNvPr>
          <p:cNvSpPr txBox="1"/>
          <p:nvPr/>
        </p:nvSpPr>
        <p:spPr>
          <a:xfrm>
            <a:off x="6826759" y="9244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74A83BB-21E2-AF96-BCBA-62CA13E10347}"/>
              </a:ext>
            </a:extLst>
          </p:cNvPr>
          <p:cNvSpPr txBox="1"/>
          <p:nvPr/>
        </p:nvSpPr>
        <p:spPr>
          <a:xfrm>
            <a:off x="1647160" y="500230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7AE2D67-C762-775C-437E-4801DCF16791}"/>
              </a:ext>
            </a:extLst>
          </p:cNvPr>
          <p:cNvSpPr txBox="1"/>
          <p:nvPr/>
        </p:nvSpPr>
        <p:spPr>
          <a:xfrm>
            <a:off x="5963503" y="48401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827796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4887308" y="276005"/>
            <a:ext cx="224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Universidad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1344375" y="1490587"/>
            <a:ext cx="99282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Area (</a:t>
            </a:r>
            <a:r>
              <a:rPr lang="es-MX" sz="2000" b="1" u="sng" dirty="0"/>
              <a:t>idArea</a:t>
            </a:r>
            <a:r>
              <a:rPr lang="es-MX" sz="2000" dirty="0"/>
              <a:t>, nombre, estatus)</a:t>
            </a:r>
          </a:p>
          <a:p>
            <a:r>
              <a:rPr lang="es-ES" sz="2000" dirty="0"/>
              <a:t>Catedra (</a:t>
            </a:r>
            <a:r>
              <a:rPr lang="es-ES" sz="2000" b="1" u="sng" dirty="0"/>
              <a:t>idCatedra</a:t>
            </a:r>
            <a:r>
              <a:rPr lang="es-ES" sz="2000" dirty="0"/>
              <a:t>, estatus, nombre, </a:t>
            </a:r>
            <a:r>
              <a:rPr lang="es-MX" sz="2000" u="sng" dirty="0"/>
              <a:t>idDepartamento</a:t>
            </a:r>
            <a:r>
              <a:rPr lang="es-MX" sz="2000" dirty="0"/>
              <a:t>, </a:t>
            </a:r>
            <a:r>
              <a:rPr lang="es-MX" sz="2000" u="sng" dirty="0"/>
              <a:t>idFacultad</a:t>
            </a:r>
            <a:r>
              <a:rPr lang="es-MX" sz="2000" dirty="0"/>
              <a:t>)</a:t>
            </a:r>
            <a:endParaRPr lang="es-ES" sz="2000" dirty="0"/>
          </a:p>
          <a:p>
            <a:r>
              <a:rPr lang="es-ES" sz="2000" dirty="0"/>
              <a:t>Departamento (</a:t>
            </a:r>
            <a:r>
              <a:rPr lang="es-ES" sz="2000" b="1" u="sng" dirty="0"/>
              <a:t>idDepartamento</a:t>
            </a:r>
            <a:r>
              <a:rPr lang="es-ES" sz="2000" dirty="0"/>
              <a:t>, </a:t>
            </a:r>
            <a:r>
              <a:rPr lang="es-MX" sz="2000" dirty="0"/>
              <a:t>nombre, </a:t>
            </a:r>
            <a:r>
              <a:rPr lang="es-ES" sz="2000" dirty="0"/>
              <a:t>estatus, </a:t>
            </a:r>
            <a:r>
              <a:rPr lang="es-ES" sz="2000" u="sng" dirty="0"/>
              <a:t>idArea</a:t>
            </a:r>
            <a:r>
              <a:rPr lang="es-MX" sz="2000" dirty="0"/>
              <a:t>)</a:t>
            </a:r>
          </a:p>
          <a:p>
            <a:r>
              <a:rPr lang="es-ES" sz="2000" dirty="0"/>
              <a:t>Facultad (</a:t>
            </a:r>
            <a:r>
              <a:rPr lang="es-ES" sz="2000" b="1" u="sng" dirty="0"/>
              <a:t>idFacultad</a:t>
            </a:r>
            <a:r>
              <a:rPr lang="es-ES" sz="2000" dirty="0"/>
              <a:t>, nombre, colonia, calle, numero, estado, municipio, estatus)</a:t>
            </a:r>
          </a:p>
          <a:p>
            <a:r>
              <a:rPr lang="es-ES" sz="2000" dirty="0"/>
              <a:t>Profesor (</a:t>
            </a:r>
            <a:r>
              <a:rPr lang="es-ES" sz="2000" b="1" u="sng" dirty="0"/>
              <a:t>idProfesor</a:t>
            </a:r>
            <a:r>
              <a:rPr lang="es-ES" sz="2000" dirty="0"/>
              <a:t>, nombre, apellido paterno, apellido materno, rfc, domicilio, calle, colonia</a:t>
            </a:r>
          </a:p>
          <a:p>
            <a:r>
              <a:rPr lang="es-ES" sz="2000" dirty="0"/>
              <a:t>numero, estado, municipio, estatus, </a:t>
            </a:r>
            <a:r>
              <a:rPr lang="es-ES" sz="2000" u="sng" dirty="0"/>
              <a:t>idDepartamento)</a:t>
            </a:r>
          </a:p>
          <a:p>
            <a:r>
              <a:rPr lang="es-ES" sz="2000" dirty="0"/>
              <a:t>CatedraProfesor (</a:t>
            </a:r>
            <a:r>
              <a:rPr lang="es-ES" sz="2000" b="1" u="sng" dirty="0"/>
              <a:t>idCatedraProfesor</a:t>
            </a:r>
            <a:r>
              <a:rPr lang="es-ES" sz="2000" dirty="0"/>
              <a:t>, </a:t>
            </a:r>
            <a:r>
              <a:rPr lang="es-ES" sz="2000" u="sng" dirty="0"/>
              <a:t>idCatedra</a:t>
            </a:r>
            <a:r>
              <a:rPr lang="es-ES" sz="2000" dirty="0"/>
              <a:t>, </a:t>
            </a:r>
            <a:r>
              <a:rPr lang="es-ES" sz="2000" u="sng" dirty="0"/>
              <a:t>idProfesor</a:t>
            </a:r>
            <a:r>
              <a:rPr lang="es-ES" sz="2000" dirty="0"/>
              <a:t>, fecha adscrito, estatus)</a:t>
            </a:r>
          </a:p>
          <a:p>
            <a:r>
              <a:rPr lang="es-ES" sz="2000" dirty="0"/>
              <a:t>DepartamentoFacultad (</a:t>
            </a:r>
            <a:r>
              <a:rPr lang="es-ES" sz="2000" b="1" u="sng" dirty="0"/>
              <a:t>idDepartamentoFacultad</a:t>
            </a:r>
            <a:r>
              <a:rPr lang="es-ES" sz="2000" dirty="0"/>
              <a:t>, </a:t>
            </a:r>
            <a:r>
              <a:rPr lang="es-ES" sz="2000" u="sng" dirty="0"/>
              <a:t>idDepartamento</a:t>
            </a:r>
            <a:r>
              <a:rPr lang="es-ES" sz="2000" dirty="0"/>
              <a:t>, </a:t>
            </a:r>
            <a:r>
              <a:rPr lang="es-ES" sz="2000" u="sng" dirty="0"/>
              <a:t>idFacultad</a:t>
            </a:r>
            <a:r>
              <a:rPr lang="es-ES" sz="2000" dirty="0"/>
              <a:t>, estatus)</a:t>
            </a:r>
          </a:p>
        </p:txBody>
      </p:sp>
    </p:spTree>
    <p:extLst>
      <p:ext uri="{BB962C8B-B14F-4D97-AF65-F5344CB8AC3E}">
        <p14:creationId xmlns:p14="http://schemas.microsoft.com/office/powerpoint/2010/main" val="1068643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FC8776D-4185-C103-6B27-8027634A446B}"/>
              </a:ext>
            </a:extLst>
          </p:cNvPr>
          <p:cNvSpPr/>
          <p:nvPr/>
        </p:nvSpPr>
        <p:spPr>
          <a:xfrm>
            <a:off x="5606379" y="413118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Jugador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BE5C609-45E3-3EE8-A53E-B59AB99F9B90}"/>
              </a:ext>
            </a:extLst>
          </p:cNvPr>
          <p:cNvSpPr/>
          <p:nvPr/>
        </p:nvSpPr>
        <p:spPr>
          <a:xfrm>
            <a:off x="4853345" y="5499849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Colegiado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8470F92-B81A-CAAD-E8DF-0FA90AA75D9D}"/>
              </a:ext>
            </a:extLst>
          </p:cNvPr>
          <p:cNvSpPr/>
          <p:nvPr/>
        </p:nvSpPr>
        <p:spPr>
          <a:xfrm>
            <a:off x="1240568" y="1676401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Equipo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ACAEC57-7F34-D9C7-7C08-E34A33A2CC6D}"/>
              </a:ext>
            </a:extLst>
          </p:cNvPr>
          <p:cNvSpPr/>
          <p:nvPr/>
        </p:nvSpPr>
        <p:spPr>
          <a:xfrm>
            <a:off x="1233920" y="4123766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Partido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6A656E-F329-F168-4F0A-D76E2C9E6092}"/>
              </a:ext>
            </a:extLst>
          </p:cNvPr>
          <p:cNvSpPr/>
          <p:nvPr/>
        </p:nvSpPr>
        <p:spPr>
          <a:xfrm>
            <a:off x="9237085" y="2169457"/>
            <a:ext cx="1701051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Puesto</a:t>
            </a:r>
            <a:endParaRPr lang="es-ES" dirty="0"/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8357BA46-FC13-D293-A9B7-6989DA84AB93}"/>
              </a:ext>
            </a:extLst>
          </p:cNvPr>
          <p:cNvSpPr/>
          <p:nvPr/>
        </p:nvSpPr>
        <p:spPr>
          <a:xfrm>
            <a:off x="4380678" y="1676401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241E8CF3-7EFB-9A3F-5E52-353C9809D4A9}"/>
              </a:ext>
            </a:extLst>
          </p:cNvPr>
          <p:cNvCxnSpPr>
            <a:stCxn id="9" idx="3"/>
            <a:endCxn id="4" idx="2"/>
          </p:cNvCxnSpPr>
          <p:nvPr/>
        </p:nvCxnSpPr>
        <p:spPr>
          <a:xfrm flipV="1">
            <a:off x="4672030" y="767223"/>
            <a:ext cx="1784875" cy="10683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B95E866-B012-B72E-85E9-2A2E736019F2}"/>
              </a:ext>
            </a:extLst>
          </p:cNvPr>
          <p:cNvCxnSpPr>
            <a:stCxn id="9" idx="1"/>
            <a:endCxn id="6" idx="3"/>
          </p:cNvCxnSpPr>
          <p:nvPr/>
        </p:nvCxnSpPr>
        <p:spPr>
          <a:xfrm flipH="1">
            <a:off x="2941619" y="1835525"/>
            <a:ext cx="1439059" cy="17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mbo 15">
            <a:extLst>
              <a:ext uri="{FF2B5EF4-FFF2-40B4-BE49-F238E27FC236}">
                <a16:creationId xmlns:a16="http://schemas.microsoft.com/office/drawing/2014/main" id="{72B43387-C418-9779-D3EF-CB0804BC20AB}"/>
              </a:ext>
            </a:extLst>
          </p:cNvPr>
          <p:cNvSpPr/>
          <p:nvPr/>
        </p:nvSpPr>
        <p:spPr>
          <a:xfrm>
            <a:off x="1332678" y="3110753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ombo 16">
            <a:extLst>
              <a:ext uri="{FF2B5EF4-FFF2-40B4-BE49-F238E27FC236}">
                <a16:creationId xmlns:a16="http://schemas.microsoft.com/office/drawing/2014/main" id="{2B46BEE8-D8DE-55C5-7117-D0C60DF0940D}"/>
              </a:ext>
            </a:extLst>
          </p:cNvPr>
          <p:cNvSpPr/>
          <p:nvPr/>
        </p:nvSpPr>
        <p:spPr>
          <a:xfrm>
            <a:off x="2636073" y="3115235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71A1570-486B-D495-E819-FF4306AEE138}"/>
              </a:ext>
            </a:extLst>
          </p:cNvPr>
          <p:cNvCxnSpPr>
            <a:stCxn id="17" idx="0"/>
          </p:cNvCxnSpPr>
          <p:nvPr/>
        </p:nvCxnSpPr>
        <p:spPr>
          <a:xfrm flipV="1">
            <a:off x="2781749" y="2030506"/>
            <a:ext cx="6275" cy="1084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9819CA4-C899-0720-9F96-580B379E4636}"/>
              </a:ext>
            </a:extLst>
          </p:cNvPr>
          <p:cNvCxnSpPr>
            <a:stCxn id="16" idx="0"/>
          </p:cNvCxnSpPr>
          <p:nvPr/>
        </p:nvCxnSpPr>
        <p:spPr>
          <a:xfrm flipV="1">
            <a:off x="1478354" y="2028265"/>
            <a:ext cx="0" cy="108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BF9BDF6-DF1F-7EDF-45ED-BDE868020085}"/>
              </a:ext>
            </a:extLst>
          </p:cNvPr>
          <p:cNvCxnSpPr>
            <a:stCxn id="16" idx="2"/>
          </p:cNvCxnSpPr>
          <p:nvPr/>
        </p:nvCxnSpPr>
        <p:spPr>
          <a:xfrm>
            <a:off x="1478354" y="3429000"/>
            <a:ext cx="0" cy="694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986A536-E74C-CA7B-BC38-3725B1DB1551}"/>
              </a:ext>
            </a:extLst>
          </p:cNvPr>
          <p:cNvCxnSpPr>
            <a:stCxn id="17" idx="2"/>
          </p:cNvCxnSpPr>
          <p:nvPr/>
        </p:nvCxnSpPr>
        <p:spPr>
          <a:xfrm>
            <a:off x="2781749" y="3433482"/>
            <a:ext cx="0" cy="690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mbo 25">
            <a:extLst>
              <a:ext uri="{FF2B5EF4-FFF2-40B4-BE49-F238E27FC236}">
                <a16:creationId xmlns:a16="http://schemas.microsoft.com/office/drawing/2014/main" id="{4DCB45DE-F6BE-C9BC-7048-9DA9FBFD94B9}"/>
              </a:ext>
            </a:extLst>
          </p:cNvPr>
          <p:cNvSpPr/>
          <p:nvPr/>
        </p:nvSpPr>
        <p:spPr>
          <a:xfrm>
            <a:off x="8387902" y="2187387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2BCE7D2B-42EB-C143-9CDA-ADAC19F526C2}"/>
              </a:ext>
            </a:extLst>
          </p:cNvPr>
          <p:cNvCxnSpPr>
            <a:stCxn id="4" idx="3"/>
            <a:endCxn id="26" idx="0"/>
          </p:cNvCxnSpPr>
          <p:nvPr/>
        </p:nvCxnSpPr>
        <p:spPr>
          <a:xfrm>
            <a:off x="7307430" y="590171"/>
            <a:ext cx="1226148" cy="159721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9ED3E985-2584-53ED-91AD-D972A6DEC20A}"/>
              </a:ext>
            </a:extLst>
          </p:cNvPr>
          <p:cNvCxnSpPr>
            <a:stCxn id="26" idx="3"/>
            <a:endCxn id="8" idx="1"/>
          </p:cNvCxnSpPr>
          <p:nvPr/>
        </p:nvCxnSpPr>
        <p:spPr>
          <a:xfrm flipV="1">
            <a:off x="8679254" y="2346510"/>
            <a:ext cx="5578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mbo 33">
            <a:extLst>
              <a:ext uri="{FF2B5EF4-FFF2-40B4-BE49-F238E27FC236}">
                <a16:creationId xmlns:a16="http://schemas.microsoft.com/office/drawing/2014/main" id="{978A2B50-B197-30B9-C1B8-FCBCD038141B}"/>
              </a:ext>
            </a:extLst>
          </p:cNvPr>
          <p:cNvSpPr/>
          <p:nvPr/>
        </p:nvSpPr>
        <p:spPr>
          <a:xfrm>
            <a:off x="2490397" y="5526742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21DEBE01-16E7-F46A-4D5A-727A66628034}"/>
              </a:ext>
            </a:extLst>
          </p:cNvPr>
          <p:cNvCxnSpPr>
            <a:stCxn id="7" idx="2"/>
            <a:endCxn id="34" idx="1"/>
          </p:cNvCxnSpPr>
          <p:nvPr/>
        </p:nvCxnSpPr>
        <p:spPr>
          <a:xfrm rot="16200000" flipH="1">
            <a:off x="1683424" y="4878892"/>
            <a:ext cx="1207995" cy="40595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4EE2DDC-41BE-7202-99A1-B5A8E69FF62F}"/>
              </a:ext>
            </a:extLst>
          </p:cNvPr>
          <p:cNvCxnSpPr>
            <a:stCxn id="34" idx="3"/>
            <a:endCxn id="5" idx="1"/>
          </p:cNvCxnSpPr>
          <p:nvPr/>
        </p:nvCxnSpPr>
        <p:spPr>
          <a:xfrm flipV="1">
            <a:off x="2781749" y="5676902"/>
            <a:ext cx="2071596" cy="8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B9C61B92-A8CA-0C44-82A8-5AD7FC61A139}"/>
              </a:ext>
            </a:extLst>
          </p:cNvPr>
          <p:cNvSpPr/>
          <p:nvPr/>
        </p:nvSpPr>
        <p:spPr>
          <a:xfrm>
            <a:off x="6456904" y="4823570"/>
            <a:ext cx="1226148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descripción</a:t>
            </a:r>
            <a:endParaRPr lang="es-ES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15A0126C-F517-BECA-5C14-38F43948C31B}"/>
              </a:ext>
            </a:extLst>
          </p:cNvPr>
          <p:cNvSpPr/>
          <p:nvPr/>
        </p:nvSpPr>
        <p:spPr>
          <a:xfrm>
            <a:off x="6694356" y="5327836"/>
            <a:ext cx="1226148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idColegiado</a:t>
            </a:r>
            <a:endParaRPr lang="es-ES" u="sng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E3391E59-8568-4D86-C819-2ED45EBAFDA8}"/>
              </a:ext>
            </a:extLst>
          </p:cNvPr>
          <p:cNvSpPr/>
          <p:nvPr/>
        </p:nvSpPr>
        <p:spPr>
          <a:xfrm>
            <a:off x="5277879" y="4810680"/>
            <a:ext cx="914436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1AFD62AC-55F7-0874-967E-3B4F042EEA44}"/>
              </a:ext>
            </a:extLst>
          </p:cNvPr>
          <p:cNvCxnSpPr>
            <a:stCxn id="5" idx="0"/>
            <a:endCxn id="42" idx="4"/>
          </p:cNvCxnSpPr>
          <p:nvPr/>
        </p:nvCxnSpPr>
        <p:spPr>
          <a:xfrm flipV="1">
            <a:off x="5703871" y="5208491"/>
            <a:ext cx="31226" cy="291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139A7E00-D1AC-75A4-8223-6700B21338E8}"/>
              </a:ext>
            </a:extLst>
          </p:cNvPr>
          <p:cNvCxnSpPr>
            <a:stCxn id="5" idx="3"/>
            <a:endCxn id="40" idx="3"/>
          </p:cNvCxnSpPr>
          <p:nvPr/>
        </p:nvCxnSpPr>
        <p:spPr>
          <a:xfrm flipV="1">
            <a:off x="6554396" y="5163123"/>
            <a:ext cx="82073" cy="51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9C6F6F9-6685-FEFD-EF7D-8D24D7B3D8CE}"/>
              </a:ext>
            </a:extLst>
          </p:cNvPr>
          <p:cNvCxnSpPr>
            <a:stCxn id="5" idx="3"/>
            <a:endCxn id="41" idx="3"/>
          </p:cNvCxnSpPr>
          <p:nvPr/>
        </p:nvCxnSpPr>
        <p:spPr>
          <a:xfrm flipV="1">
            <a:off x="6554396" y="5667389"/>
            <a:ext cx="319525" cy="9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662CB108-1032-5B78-16E2-2893AC7FC109}"/>
              </a:ext>
            </a:extLst>
          </p:cNvPr>
          <p:cNvSpPr/>
          <p:nvPr/>
        </p:nvSpPr>
        <p:spPr>
          <a:xfrm>
            <a:off x="587165" y="4604495"/>
            <a:ext cx="914436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767F4521-C5E8-65AD-9724-7E7E933253A8}"/>
              </a:ext>
            </a:extLst>
          </p:cNvPr>
          <p:cNvSpPr/>
          <p:nvPr/>
        </p:nvSpPr>
        <p:spPr>
          <a:xfrm>
            <a:off x="2324530" y="4604494"/>
            <a:ext cx="1016391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idPartido</a:t>
            </a:r>
            <a:endParaRPr lang="es-ES" u="sng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9126933-FC83-8654-FA50-2C08F36107D8}"/>
              </a:ext>
            </a:extLst>
          </p:cNvPr>
          <p:cNvCxnSpPr>
            <a:endCxn id="49" idx="7"/>
          </p:cNvCxnSpPr>
          <p:nvPr/>
        </p:nvCxnSpPr>
        <p:spPr>
          <a:xfrm flipH="1">
            <a:off x="1367685" y="4477870"/>
            <a:ext cx="534177" cy="184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349F8284-8FAE-EA90-0688-5808581D6666}"/>
              </a:ext>
            </a:extLst>
          </p:cNvPr>
          <p:cNvCxnSpPr>
            <a:endCxn id="50" idx="0"/>
          </p:cNvCxnSpPr>
          <p:nvPr/>
        </p:nvCxnSpPr>
        <p:spPr>
          <a:xfrm>
            <a:off x="2636073" y="4477870"/>
            <a:ext cx="196653" cy="12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8E08051F-D9B6-817D-BBDB-FCB1BC6A4CE9}"/>
              </a:ext>
            </a:extLst>
          </p:cNvPr>
          <p:cNvSpPr/>
          <p:nvPr/>
        </p:nvSpPr>
        <p:spPr>
          <a:xfrm>
            <a:off x="602031" y="788328"/>
            <a:ext cx="914436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922432E-0974-B9C3-3719-7DDD799C03B4}"/>
              </a:ext>
            </a:extLst>
          </p:cNvPr>
          <p:cNvSpPr/>
          <p:nvPr/>
        </p:nvSpPr>
        <p:spPr>
          <a:xfrm>
            <a:off x="1634773" y="777122"/>
            <a:ext cx="1001300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idEquipo</a:t>
            </a:r>
            <a:endParaRPr lang="es-ES" u="sng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EFD6D5C-622E-5417-99FB-46B8F0222324}"/>
              </a:ext>
            </a:extLst>
          </p:cNvPr>
          <p:cNvSpPr/>
          <p:nvPr/>
        </p:nvSpPr>
        <p:spPr>
          <a:xfrm>
            <a:off x="2760300" y="1130113"/>
            <a:ext cx="914436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C7542063-C174-07CA-C12F-D1EB8E2B6A6E}"/>
              </a:ext>
            </a:extLst>
          </p:cNvPr>
          <p:cNvCxnSpPr>
            <a:stCxn id="55" idx="4"/>
          </p:cNvCxnSpPr>
          <p:nvPr/>
        </p:nvCxnSpPr>
        <p:spPr>
          <a:xfrm>
            <a:off x="1059249" y="1186139"/>
            <a:ext cx="842613" cy="49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98E6C907-C8AC-ED8F-5139-B9B597D3A76C}"/>
              </a:ext>
            </a:extLst>
          </p:cNvPr>
          <p:cNvCxnSpPr>
            <a:stCxn id="56" idx="4"/>
            <a:endCxn id="6" idx="0"/>
          </p:cNvCxnSpPr>
          <p:nvPr/>
        </p:nvCxnSpPr>
        <p:spPr>
          <a:xfrm flipH="1">
            <a:off x="2091094" y="1174933"/>
            <a:ext cx="44329" cy="50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3D28B48E-47A6-4B09-0A65-285CDF2ADF25}"/>
              </a:ext>
            </a:extLst>
          </p:cNvPr>
          <p:cNvCxnSpPr>
            <a:stCxn id="57" idx="3"/>
            <a:endCxn id="6" idx="0"/>
          </p:cNvCxnSpPr>
          <p:nvPr/>
        </p:nvCxnSpPr>
        <p:spPr>
          <a:xfrm flipH="1">
            <a:off x="2091094" y="1469666"/>
            <a:ext cx="803122" cy="20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38895763-04A5-6C0A-D504-FCCA7521343E}"/>
              </a:ext>
            </a:extLst>
          </p:cNvPr>
          <p:cNvSpPr/>
          <p:nvPr/>
        </p:nvSpPr>
        <p:spPr>
          <a:xfrm>
            <a:off x="3808207" y="740407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paterno</a:t>
            </a:r>
            <a:endParaRPr lang="es-ES" dirty="0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F0C8158-0374-2EAA-38BF-48DD1E252F87}"/>
              </a:ext>
            </a:extLst>
          </p:cNvPr>
          <p:cNvSpPr/>
          <p:nvPr/>
        </p:nvSpPr>
        <p:spPr>
          <a:xfrm>
            <a:off x="4982916" y="858147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EDE8E13E-45D0-816A-BAD4-6D8370D1828E}"/>
              </a:ext>
            </a:extLst>
          </p:cNvPr>
          <p:cNvSpPr/>
          <p:nvPr/>
        </p:nvSpPr>
        <p:spPr>
          <a:xfrm>
            <a:off x="4355205" y="1208404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materno</a:t>
            </a:r>
            <a:endParaRPr lang="es-ES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A6C8838C-E64E-54CF-05EC-CC46B920656D}"/>
              </a:ext>
            </a:extLst>
          </p:cNvPr>
          <p:cNvSpPr/>
          <p:nvPr/>
        </p:nvSpPr>
        <p:spPr>
          <a:xfrm>
            <a:off x="3964678" y="199908"/>
            <a:ext cx="959197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B71AC413-F692-ED52-E778-DE3C95877A19}"/>
              </a:ext>
            </a:extLst>
          </p:cNvPr>
          <p:cNvCxnSpPr>
            <a:stCxn id="4" idx="1"/>
            <a:endCxn id="65" idx="0"/>
          </p:cNvCxnSpPr>
          <p:nvPr/>
        </p:nvCxnSpPr>
        <p:spPr>
          <a:xfrm flipH="1">
            <a:off x="5432597" y="590171"/>
            <a:ext cx="173782" cy="267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8A9E98D2-EB64-8D11-7F77-7613BDFE21CA}"/>
              </a:ext>
            </a:extLst>
          </p:cNvPr>
          <p:cNvCxnSpPr>
            <a:stCxn id="65" idx="2"/>
            <a:endCxn id="67" idx="5"/>
          </p:cNvCxnSpPr>
          <p:nvPr/>
        </p:nvCxnSpPr>
        <p:spPr>
          <a:xfrm flipH="1" flipV="1">
            <a:off x="4783404" y="539461"/>
            <a:ext cx="199512" cy="45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679CCE8E-0752-23EE-5DA2-25E616626537}"/>
              </a:ext>
            </a:extLst>
          </p:cNvPr>
          <p:cNvCxnSpPr>
            <a:stCxn id="65" idx="3"/>
          </p:cNvCxnSpPr>
          <p:nvPr/>
        </p:nvCxnSpPr>
        <p:spPr>
          <a:xfrm flipH="1">
            <a:off x="5074712" y="1094580"/>
            <a:ext cx="39913" cy="234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C0452873-394D-0976-B0CB-FC627A638B2A}"/>
              </a:ext>
            </a:extLst>
          </p:cNvPr>
          <p:cNvCxnSpPr>
            <a:stCxn id="65" idx="2"/>
            <a:endCxn id="64" idx="6"/>
          </p:cNvCxnSpPr>
          <p:nvPr/>
        </p:nvCxnSpPr>
        <p:spPr>
          <a:xfrm flipH="1" flipV="1">
            <a:off x="4767412" y="943297"/>
            <a:ext cx="215504" cy="53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F372CB0D-11F0-B0DD-F974-F867C34EC7C0}"/>
              </a:ext>
            </a:extLst>
          </p:cNvPr>
          <p:cNvSpPr/>
          <p:nvPr/>
        </p:nvSpPr>
        <p:spPr>
          <a:xfrm>
            <a:off x="6497823" y="943296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2BED0E2D-5957-1ACE-834D-8045712F4AEB}"/>
              </a:ext>
            </a:extLst>
          </p:cNvPr>
          <p:cNvSpPr/>
          <p:nvPr/>
        </p:nvSpPr>
        <p:spPr>
          <a:xfrm>
            <a:off x="7438103" y="848734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BAFF5566-520E-A7B6-682A-430312C9A955}"/>
              </a:ext>
            </a:extLst>
          </p:cNvPr>
          <p:cNvCxnSpPr>
            <a:endCxn id="77" idx="0"/>
          </p:cNvCxnSpPr>
          <p:nvPr/>
        </p:nvCxnSpPr>
        <p:spPr>
          <a:xfrm>
            <a:off x="7307430" y="724159"/>
            <a:ext cx="580354" cy="124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BAFAA681-B3CA-E43B-53D0-28A847C7D140}"/>
              </a:ext>
            </a:extLst>
          </p:cNvPr>
          <p:cNvCxnSpPr>
            <a:endCxn id="76" idx="0"/>
          </p:cNvCxnSpPr>
          <p:nvPr/>
        </p:nvCxnSpPr>
        <p:spPr>
          <a:xfrm>
            <a:off x="6947504" y="750398"/>
            <a:ext cx="0" cy="192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Elipse 81">
            <a:extLst>
              <a:ext uri="{FF2B5EF4-FFF2-40B4-BE49-F238E27FC236}">
                <a16:creationId xmlns:a16="http://schemas.microsoft.com/office/drawing/2014/main" id="{AAB71906-6E6A-D545-D53A-808A9D4F6A2A}"/>
              </a:ext>
            </a:extLst>
          </p:cNvPr>
          <p:cNvSpPr/>
          <p:nvPr/>
        </p:nvSpPr>
        <p:spPr>
          <a:xfrm>
            <a:off x="6476419" y="82893"/>
            <a:ext cx="1134615" cy="24871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idJugador</a:t>
            </a:r>
            <a:endParaRPr lang="es-ES" u="sng" dirty="0"/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C21F235-A016-B297-E543-4C03486DDE2B}"/>
              </a:ext>
            </a:extLst>
          </p:cNvPr>
          <p:cNvCxnSpPr>
            <a:stCxn id="82" idx="2"/>
            <a:endCxn id="4" idx="0"/>
          </p:cNvCxnSpPr>
          <p:nvPr/>
        </p:nvCxnSpPr>
        <p:spPr>
          <a:xfrm flipH="1">
            <a:off x="6456905" y="207250"/>
            <a:ext cx="19514" cy="205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Elipse 84">
            <a:extLst>
              <a:ext uri="{FF2B5EF4-FFF2-40B4-BE49-F238E27FC236}">
                <a16:creationId xmlns:a16="http://schemas.microsoft.com/office/drawing/2014/main" id="{BE5056D6-529D-56C5-5910-1A4ABA074882}"/>
              </a:ext>
            </a:extLst>
          </p:cNvPr>
          <p:cNvSpPr/>
          <p:nvPr/>
        </p:nvSpPr>
        <p:spPr>
          <a:xfrm>
            <a:off x="9128405" y="2853948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idPartido</a:t>
            </a:r>
            <a:endParaRPr lang="es-ES" u="sng" dirty="0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110E7FAB-E2F5-7D26-A587-FB458503EE39}"/>
              </a:ext>
            </a:extLst>
          </p:cNvPr>
          <p:cNvSpPr/>
          <p:nvPr/>
        </p:nvSpPr>
        <p:spPr>
          <a:xfrm>
            <a:off x="10263965" y="2939602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93246EF9-7224-7BA8-9646-44010669ED9F}"/>
              </a:ext>
            </a:extLst>
          </p:cNvPr>
          <p:cNvSpPr/>
          <p:nvPr/>
        </p:nvSpPr>
        <p:spPr>
          <a:xfrm>
            <a:off x="11046285" y="2385063"/>
            <a:ext cx="1139439" cy="3541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descripción</a:t>
            </a:r>
            <a:endParaRPr lang="es-ES" dirty="0"/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649E333-E8AB-E522-884C-0260A9A11AAB}"/>
              </a:ext>
            </a:extLst>
          </p:cNvPr>
          <p:cNvCxnSpPr>
            <a:stCxn id="8" idx="2"/>
            <a:endCxn id="85" idx="0"/>
          </p:cNvCxnSpPr>
          <p:nvPr/>
        </p:nvCxnSpPr>
        <p:spPr>
          <a:xfrm flipH="1">
            <a:off x="9608008" y="2523562"/>
            <a:ext cx="479603" cy="330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ABFF27DA-29AF-31DE-86D3-EFBD4B232CE8}"/>
              </a:ext>
            </a:extLst>
          </p:cNvPr>
          <p:cNvCxnSpPr>
            <a:endCxn id="87" idx="0"/>
          </p:cNvCxnSpPr>
          <p:nvPr/>
        </p:nvCxnSpPr>
        <p:spPr>
          <a:xfrm>
            <a:off x="10416988" y="2523562"/>
            <a:ext cx="296658" cy="416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9F903741-92DF-F108-FF89-2F586FC88B8C}"/>
              </a:ext>
            </a:extLst>
          </p:cNvPr>
          <p:cNvCxnSpPr>
            <a:stCxn id="8" idx="3"/>
            <a:endCxn id="88" idx="1"/>
          </p:cNvCxnSpPr>
          <p:nvPr/>
        </p:nvCxnSpPr>
        <p:spPr>
          <a:xfrm>
            <a:off x="10938136" y="2346510"/>
            <a:ext cx="275016" cy="90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CuadroTexto 94">
            <a:extLst>
              <a:ext uri="{FF2B5EF4-FFF2-40B4-BE49-F238E27FC236}">
                <a16:creationId xmlns:a16="http://schemas.microsoft.com/office/drawing/2014/main" id="{9748B32A-C6A1-EFE0-B0A9-DE0C9F1B3C28}"/>
              </a:ext>
            </a:extLst>
          </p:cNvPr>
          <p:cNvSpPr txBox="1"/>
          <p:nvPr/>
        </p:nvSpPr>
        <p:spPr>
          <a:xfrm>
            <a:off x="618182" y="2979351"/>
            <a:ext cx="86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Juega local</a:t>
            </a:r>
            <a:endParaRPr lang="es-ES" dirty="0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28C0C654-B420-6FC7-BF88-E867CA8E9279}"/>
              </a:ext>
            </a:extLst>
          </p:cNvPr>
          <p:cNvSpPr txBox="1"/>
          <p:nvPr/>
        </p:nvSpPr>
        <p:spPr>
          <a:xfrm>
            <a:off x="1699406" y="2901298"/>
            <a:ext cx="1071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Juega invitado</a:t>
            </a:r>
            <a:endParaRPr lang="es-ES" dirty="0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0589DFB3-0A38-3E4D-03D3-F1FE5F3EFFFC}"/>
              </a:ext>
            </a:extLst>
          </p:cNvPr>
          <p:cNvSpPr txBox="1"/>
          <p:nvPr/>
        </p:nvSpPr>
        <p:spPr>
          <a:xfrm>
            <a:off x="2529216" y="5258709"/>
            <a:ext cx="817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interviene</a:t>
            </a:r>
            <a:endParaRPr lang="es-ES" dirty="0"/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6031E55D-3A69-2057-08FB-FDE5953465AE}"/>
              </a:ext>
            </a:extLst>
          </p:cNvPr>
          <p:cNvSpPr txBox="1"/>
          <p:nvPr/>
        </p:nvSpPr>
        <p:spPr>
          <a:xfrm>
            <a:off x="7962349" y="2380579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tiene</a:t>
            </a:r>
            <a:endParaRPr lang="es-ES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222D4074-77CC-B7BE-99DB-C8658485596A}"/>
              </a:ext>
            </a:extLst>
          </p:cNvPr>
          <p:cNvSpPr txBox="1"/>
          <p:nvPr/>
        </p:nvSpPr>
        <p:spPr>
          <a:xfrm>
            <a:off x="4268988" y="1994648"/>
            <a:ext cx="820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pertenece</a:t>
            </a:r>
            <a:endParaRPr lang="es-ES" dirty="0"/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2EA735A7-6AF2-7E0D-E1D7-7E8477776621}"/>
              </a:ext>
            </a:extLst>
          </p:cNvPr>
          <p:cNvSpPr txBox="1"/>
          <p:nvPr/>
        </p:nvSpPr>
        <p:spPr>
          <a:xfrm>
            <a:off x="1185041" y="374724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400" b="1" dirty="0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1E5158FA-5026-555F-20D3-476B94A5718C}"/>
              </a:ext>
            </a:extLst>
          </p:cNvPr>
          <p:cNvSpPr txBox="1"/>
          <p:nvPr/>
        </p:nvSpPr>
        <p:spPr>
          <a:xfrm>
            <a:off x="2485378" y="374724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277B512A-375A-0DA1-E3DD-F8BEA4527E8A}"/>
              </a:ext>
            </a:extLst>
          </p:cNvPr>
          <p:cNvSpPr txBox="1"/>
          <p:nvPr/>
        </p:nvSpPr>
        <p:spPr>
          <a:xfrm>
            <a:off x="1230802" y="20079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400" b="1" dirty="0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CB20CB1-5239-9729-589F-80E879EACFAD}"/>
              </a:ext>
            </a:extLst>
          </p:cNvPr>
          <p:cNvSpPr txBox="1"/>
          <p:nvPr/>
        </p:nvSpPr>
        <p:spPr>
          <a:xfrm>
            <a:off x="2529216" y="20079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400" b="1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3EAC40EF-8301-FCEB-AD9F-1C0CDC21FF69}"/>
              </a:ext>
            </a:extLst>
          </p:cNvPr>
          <p:cNvSpPr txBox="1"/>
          <p:nvPr/>
        </p:nvSpPr>
        <p:spPr>
          <a:xfrm>
            <a:off x="2056851" y="446484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A324A951-18A6-93A3-D7E8-25789B49368B}"/>
              </a:ext>
            </a:extLst>
          </p:cNvPr>
          <p:cNvSpPr txBox="1"/>
          <p:nvPr/>
        </p:nvSpPr>
        <p:spPr>
          <a:xfrm>
            <a:off x="4299571" y="5227931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m</a:t>
            </a:r>
            <a:endParaRPr lang="es-ES" sz="2000" b="1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37DB0EC0-CF7C-452E-332A-435F853FDE74}"/>
              </a:ext>
            </a:extLst>
          </p:cNvPr>
          <p:cNvSpPr txBox="1"/>
          <p:nvPr/>
        </p:nvSpPr>
        <p:spPr>
          <a:xfrm>
            <a:off x="7335705" y="26878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3F109436-CC01-0A02-6A6E-3F329B267EAD}"/>
              </a:ext>
            </a:extLst>
          </p:cNvPr>
          <p:cNvSpPr txBox="1"/>
          <p:nvPr/>
        </p:nvSpPr>
        <p:spPr>
          <a:xfrm>
            <a:off x="8885707" y="202826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m</a:t>
            </a:r>
            <a:endParaRPr lang="es-ES" sz="2000" b="1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3C2B4411-3B0A-A83E-B682-0C29AD461A57}"/>
              </a:ext>
            </a:extLst>
          </p:cNvPr>
          <p:cNvSpPr txBox="1"/>
          <p:nvPr/>
        </p:nvSpPr>
        <p:spPr>
          <a:xfrm>
            <a:off x="6137213" y="67743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D6549889-8967-9B2D-B9B1-48005DAD4D1F}"/>
              </a:ext>
            </a:extLst>
          </p:cNvPr>
          <p:cNvSpPr txBox="1"/>
          <p:nvPr/>
        </p:nvSpPr>
        <p:spPr>
          <a:xfrm>
            <a:off x="2917414" y="18162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400" b="1" dirty="0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9ED2FAC7-8051-A74D-40FA-00DF16CEEF6B}"/>
              </a:ext>
            </a:extLst>
          </p:cNvPr>
          <p:cNvSpPr/>
          <p:nvPr/>
        </p:nvSpPr>
        <p:spPr>
          <a:xfrm>
            <a:off x="3193396" y="4004495"/>
            <a:ext cx="914436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D7EE4150-E577-2715-8262-2985CB165729}"/>
              </a:ext>
            </a:extLst>
          </p:cNvPr>
          <p:cNvCxnSpPr>
            <a:stCxn id="7" idx="3"/>
            <a:endCxn id="111" idx="2"/>
          </p:cNvCxnSpPr>
          <p:nvPr/>
        </p:nvCxnSpPr>
        <p:spPr>
          <a:xfrm flipV="1">
            <a:off x="2934971" y="4203401"/>
            <a:ext cx="258425" cy="97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914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4887308" y="276005"/>
            <a:ext cx="224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Universidad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1344375" y="1490587"/>
            <a:ext cx="787984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Colegiado (</a:t>
            </a:r>
            <a:r>
              <a:rPr lang="es-MX" sz="2000" b="1" u="sng" dirty="0"/>
              <a:t>idColegiado</a:t>
            </a:r>
            <a:r>
              <a:rPr lang="es-MX" sz="2000" dirty="0"/>
              <a:t>, descripción, estatus)</a:t>
            </a:r>
          </a:p>
          <a:p>
            <a:r>
              <a:rPr lang="es-ES" sz="2000" dirty="0"/>
              <a:t>Equipo (</a:t>
            </a:r>
            <a:r>
              <a:rPr lang="es-ES" sz="2000" b="1" u="sng" dirty="0"/>
              <a:t>idEquipo</a:t>
            </a:r>
            <a:r>
              <a:rPr lang="es-ES" sz="2000" dirty="0"/>
              <a:t>, estatus, nombre</a:t>
            </a:r>
            <a:r>
              <a:rPr lang="es-MX" sz="2000" dirty="0"/>
              <a:t>)</a:t>
            </a:r>
            <a:endParaRPr lang="es-ES" sz="2000" dirty="0"/>
          </a:p>
          <a:p>
            <a:r>
              <a:rPr lang="es-ES" sz="2000" dirty="0"/>
              <a:t>Jugador (</a:t>
            </a:r>
            <a:r>
              <a:rPr lang="es-ES" sz="2000" b="1" u="sng" dirty="0"/>
              <a:t>idJugador</a:t>
            </a:r>
            <a:r>
              <a:rPr lang="es-ES" sz="2000" dirty="0"/>
              <a:t>, </a:t>
            </a:r>
            <a:r>
              <a:rPr lang="es-MX" sz="2000" dirty="0"/>
              <a:t>nombre, </a:t>
            </a:r>
            <a:r>
              <a:rPr lang="es-ES" sz="2000" dirty="0"/>
              <a:t>apellido paterno, apellido materno, numero</a:t>
            </a:r>
            <a:r>
              <a:rPr lang="es-MX" sz="2000" dirty="0"/>
              <a:t>)</a:t>
            </a:r>
          </a:p>
          <a:p>
            <a:r>
              <a:rPr lang="es-ES" sz="2000" dirty="0"/>
              <a:t>Partido (</a:t>
            </a:r>
            <a:r>
              <a:rPr lang="es-ES" sz="2000" b="1" u="sng" dirty="0"/>
              <a:t>idPartido</a:t>
            </a:r>
            <a:r>
              <a:rPr lang="es-ES" sz="2000" dirty="0"/>
              <a:t>, estatus, nombre)</a:t>
            </a:r>
          </a:p>
          <a:p>
            <a:r>
              <a:rPr lang="es-ES" sz="2000" dirty="0"/>
              <a:t>Puesto (</a:t>
            </a:r>
            <a:r>
              <a:rPr lang="es-ES" sz="2000" b="1" u="sng" dirty="0"/>
              <a:t>idPuesto</a:t>
            </a:r>
            <a:r>
              <a:rPr lang="es-ES" sz="2000" dirty="0"/>
              <a:t>, descripcion, estatus)</a:t>
            </a:r>
          </a:p>
          <a:p>
            <a:r>
              <a:rPr lang="es-ES" sz="2000" dirty="0"/>
              <a:t>numero, estado, municipio, estatus, </a:t>
            </a:r>
            <a:r>
              <a:rPr lang="es-ES" sz="2000" u="sng" dirty="0"/>
              <a:t>idDepartamento)</a:t>
            </a:r>
          </a:p>
          <a:p>
            <a:r>
              <a:rPr lang="es-ES" sz="2000" dirty="0"/>
              <a:t>JugadorPuesto (</a:t>
            </a:r>
            <a:r>
              <a:rPr lang="es-ES" sz="2000" b="1" u="sng" dirty="0"/>
              <a:t>idJugadorPuesto</a:t>
            </a:r>
            <a:r>
              <a:rPr lang="es-ES" sz="2000" dirty="0"/>
              <a:t>, </a:t>
            </a:r>
            <a:r>
              <a:rPr lang="es-ES" sz="2000" u="sng" dirty="0"/>
              <a:t>idJugador</a:t>
            </a:r>
            <a:r>
              <a:rPr lang="es-ES" sz="2000" dirty="0"/>
              <a:t>, </a:t>
            </a:r>
            <a:r>
              <a:rPr lang="es-ES" sz="2000" u="sng" dirty="0"/>
              <a:t>idPuesto</a:t>
            </a:r>
            <a:r>
              <a:rPr lang="es-ES" sz="2000" dirty="0"/>
              <a:t>, estatus)</a:t>
            </a:r>
          </a:p>
          <a:p>
            <a:r>
              <a:rPr lang="es-ES" sz="2000" dirty="0"/>
              <a:t>ColegiadoPartido (</a:t>
            </a:r>
            <a:r>
              <a:rPr lang="es-ES" sz="2000" b="1" u="sng" dirty="0"/>
              <a:t>idColegiadoPartido</a:t>
            </a:r>
            <a:r>
              <a:rPr lang="es-ES" sz="2000" dirty="0"/>
              <a:t>, </a:t>
            </a:r>
            <a:r>
              <a:rPr lang="es-ES" sz="2000" u="sng" dirty="0"/>
              <a:t>idColegiado</a:t>
            </a:r>
            <a:r>
              <a:rPr lang="es-ES" sz="2000" dirty="0"/>
              <a:t>, </a:t>
            </a:r>
            <a:r>
              <a:rPr lang="es-ES" sz="2000" u="sng" dirty="0"/>
              <a:t>idPartido</a:t>
            </a:r>
            <a:r>
              <a:rPr lang="es-ES" sz="2000" dirty="0"/>
              <a:t>, estatus)</a:t>
            </a:r>
          </a:p>
        </p:txBody>
      </p:sp>
    </p:spTree>
    <p:extLst>
      <p:ext uri="{BB962C8B-B14F-4D97-AF65-F5344CB8AC3E}">
        <p14:creationId xmlns:p14="http://schemas.microsoft.com/office/powerpoint/2010/main" val="177538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3740900" y="385482"/>
            <a:ext cx="4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Servicio militar modelo relacional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968448" y="1667436"/>
            <a:ext cx="98714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Compañía (</a:t>
            </a:r>
            <a:r>
              <a:rPr lang="es-MX" sz="2000" b="1" u="sng" dirty="0"/>
              <a:t>idCompañia</a:t>
            </a:r>
            <a:r>
              <a:rPr lang="es-MX" sz="2000" dirty="0"/>
              <a:t>, actividad, estatus)</a:t>
            </a:r>
          </a:p>
          <a:p>
            <a:r>
              <a:rPr lang="es-ES" sz="2000" dirty="0"/>
              <a:t>Cuartel (</a:t>
            </a:r>
            <a:r>
              <a:rPr lang="es-ES" sz="2000" b="1" u="sng" dirty="0"/>
              <a:t>idCuartel</a:t>
            </a:r>
            <a:r>
              <a:rPr lang="es-ES" sz="2000" dirty="0"/>
              <a:t>, nombre, calle, colonia, municipio, estado, numero, estatus)</a:t>
            </a:r>
          </a:p>
          <a:p>
            <a:r>
              <a:rPr lang="es-ES" sz="2000" dirty="0"/>
              <a:t>Cuerpo (</a:t>
            </a:r>
            <a:r>
              <a:rPr lang="es-ES" sz="2000" b="1" u="sng" dirty="0"/>
              <a:t>idCuerpo</a:t>
            </a:r>
            <a:r>
              <a:rPr lang="es-ES" sz="2000" dirty="0"/>
              <a:t>, denominación, estatus)</a:t>
            </a:r>
          </a:p>
          <a:p>
            <a:r>
              <a:rPr lang="es-ES" sz="2000" dirty="0"/>
              <a:t>Servicio (</a:t>
            </a:r>
            <a:r>
              <a:rPr lang="es-ES" sz="2000" b="1" u="sng" dirty="0"/>
              <a:t>idServicio</a:t>
            </a:r>
            <a:r>
              <a:rPr lang="es-ES" sz="2000" dirty="0"/>
              <a:t>, actividad, código, estatus)</a:t>
            </a:r>
          </a:p>
          <a:p>
            <a:r>
              <a:rPr lang="es-ES" sz="2000" dirty="0"/>
              <a:t>Soldado (</a:t>
            </a:r>
            <a:r>
              <a:rPr lang="es-ES" sz="2000" b="1" u="sng" dirty="0"/>
              <a:t>idSoldado</a:t>
            </a:r>
            <a:r>
              <a:rPr lang="es-ES" sz="2000" dirty="0"/>
              <a:t>, nombre, apellido paterno, apellido materno, código, graduación, estatus</a:t>
            </a:r>
          </a:p>
          <a:p>
            <a:r>
              <a:rPr lang="es-ES" sz="2000" dirty="0"/>
              <a:t>, </a:t>
            </a:r>
            <a:r>
              <a:rPr lang="es-ES" sz="2000" u="sng" dirty="0"/>
              <a:t>idCuartel</a:t>
            </a:r>
            <a:r>
              <a:rPr lang="es-ES" sz="2000" dirty="0"/>
              <a:t>, </a:t>
            </a:r>
            <a:r>
              <a:rPr lang="es-ES" sz="2000" u="sng" dirty="0"/>
              <a:t>idCompañia</a:t>
            </a:r>
            <a:r>
              <a:rPr lang="es-ES" sz="2000" dirty="0"/>
              <a:t>, </a:t>
            </a:r>
            <a:r>
              <a:rPr lang="es-ES" sz="2000" u="sng" dirty="0"/>
              <a:t>idCuerpo</a:t>
            </a:r>
            <a:r>
              <a:rPr lang="es-ES" sz="2000" dirty="0"/>
              <a:t>)</a:t>
            </a:r>
          </a:p>
          <a:p>
            <a:r>
              <a:rPr lang="es-ES" sz="2000" dirty="0"/>
              <a:t>CompañiaCuartel (</a:t>
            </a:r>
            <a:r>
              <a:rPr lang="es-ES" sz="2000" b="1" u="sng" dirty="0"/>
              <a:t>idCompañiaCuartel</a:t>
            </a:r>
            <a:r>
              <a:rPr lang="es-ES" sz="2000" dirty="0"/>
              <a:t>, </a:t>
            </a:r>
            <a:r>
              <a:rPr lang="es-ES" sz="2000" u="sng" dirty="0"/>
              <a:t>idCompañia</a:t>
            </a:r>
            <a:r>
              <a:rPr lang="es-ES" sz="2000" dirty="0"/>
              <a:t>, </a:t>
            </a:r>
            <a:r>
              <a:rPr lang="es-ES" sz="2000" u="sng" dirty="0"/>
              <a:t>idCuartel</a:t>
            </a:r>
            <a:r>
              <a:rPr lang="es-ES" sz="2000" dirty="0"/>
              <a:t>, estatus)</a:t>
            </a:r>
          </a:p>
          <a:p>
            <a:r>
              <a:rPr lang="es-ES" sz="2000" dirty="0"/>
              <a:t>SoldadoServicio (</a:t>
            </a:r>
            <a:r>
              <a:rPr lang="es-ES" sz="2000" b="1" u="sng" dirty="0"/>
              <a:t>idSoldadoServicio</a:t>
            </a:r>
            <a:r>
              <a:rPr lang="es-ES" sz="2000" dirty="0"/>
              <a:t>, </a:t>
            </a:r>
            <a:r>
              <a:rPr lang="es-ES" sz="2000" u="sng" dirty="0"/>
              <a:t>idSoldado</a:t>
            </a:r>
            <a:r>
              <a:rPr lang="es-ES" sz="2000" dirty="0"/>
              <a:t>, </a:t>
            </a:r>
            <a:r>
              <a:rPr lang="es-ES" sz="2000" u="sng" dirty="0"/>
              <a:t>idServicio</a:t>
            </a:r>
            <a:r>
              <a:rPr lang="es-ES" sz="2000" dirty="0"/>
              <a:t>, estatus, fecha realización)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35829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9B13A6F-A2EE-6667-B517-615E9FD62101}"/>
              </a:ext>
            </a:extLst>
          </p:cNvPr>
          <p:cNvSpPr/>
          <p:nvPr/>
        </p:nvSpPr>
        <p:spPr>
          <a:xfrm>
            <a:off x="5374342" y="5078507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Tribunal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E5256D3-0FED-1040-D900-5A60A7294D8A}"/>
              </a:ext>
            </a:extLst>
          </p:cNvPr>
          <p:cNvSpPr/>
          <p:nvPr/>
        </p:nvSpPr>
        <p:spPr>
          <a:xfrm>
            <a:off x="1205753" y="3251947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TFC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677EBB-1247-E8FF-7B8F-5C7B563C577F}"/>
              </a:ext>
            </a:extLst>
          </p:cNvPr>
          <p:cNvSpPr/>
          <p:nvPr/>
        </p:nvSpPr>
        <p:spPr>
          <a:xfrm>
            <a:off x="5723966" y="2256865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Alumno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1FDE658-44C3-FF84-C20C-7FB99CDF1355}"/>
              </a:ext>
            </a:extLst>
          </p:cNvPr>
          <p:cNvSpPr/>
          <p:nvPr/>
        </p:nvSpPr>
        <p:spPr>
          <a:xfrm>
            <a:off x="5723965" y="403413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Grupo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4D1538-0DE8-99DC-42E3-707ED5801ADB}"/>
              </a:ext>
            </a:extLst>
          </p:cNvPr>
          <p:cNvSpPr/>
          <p:nvPr/>
        </p:nvSpPr>
        <p:spPr>
          <a:xfrm>
            <a:off x="9005049" y="3872751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Profesor</a:t>
            </a:r>
            <a:endParaRPr lang="es-E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07494E5-387A-F5F8-2217-9A14492841A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603442" y="2610970"/>
            <a:ext cx="1" cy="1261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mbo 11">
            <a:extLst>
              <a:ext uri="{FF2B5EF4-FFF2-40B4-BE49-F238E27FC236}">
                <a16:creationId xmlns:a16="http://schemas.microsoft.com/office/drawing/2014/main" id="{465E9096-6468-AD9A-AC3D-858A4AE647A1}"/>
              </a:ext>
            </a:extLst>
          </p:cNvPr>
          <p:cNvSpPr/>
          <p:nvPr/>
        </p:nvSpPr>
        <p:spPr>
          <a:xfrm rot="5400000">
            <a:off x="9457766" y="2299447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7384377-6A54-B71F-11F8-2C9DE87F3D34}"/>
              </a:ext>
            </a:extLst>
          </p:cNvPr>
          <p:cNvCxnSpPr>
            <a:stCxn id="12" idx="2"/>
            <a:endCxn id="6" idx="3"/>
          </p:cNvCxnSpPr>
          <p:nvPr/>
        </p:nvCxnSpPr>
        <p:spPr>
          <a:xfrm flipH="1" flipV="1">
            <a:off x="6920753" y="2433918"/>
            <a:ext cx="2516842" cy="31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F1542D-DE30-4AD9-275E-BDEA61E13F2D}"/>
              </a:ext>
            </a:extLst>
          </p:cNvPr>
          <p:cNvSpPr txBox="1"/>
          <p:nvPr/>
        </p:nvSpPr>
        <p:spPr>
          <a:xfrm>
            <a:off x="9634617" y="2456330"/>
            <a:ext cx="536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dirige</a:t>
            </a:r>
            <a:endParaRPr lang="es-ES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B78B783-AA9A-887E-9F4E-06E1A55FD81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404847" y="4049804"/>
            <a:ext cx="1600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mbo 25">
            <a:extLst>
              <a:ext uri="{FF2B5EF4-FFF2-40B4-BE49-F238E27FC236}">
                <a16:creationId xmlns:a16="http://schemas.microsoft.com/office/drawing/2014/main" id="{8C8031AA-B9DE-FEA7-4D68-B821C6E2FB62}"/>
              </a:ext>
            </a:extLst>
          </p:cNvPr>
          <p:cNvSpPr/>
          <p:nvPr/>
        </p:nvSpPr>
        <p:spPr>
          <a:xfrm>
            <a:off x="7113495" y="3883956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56F975A-3CF6-48A4-6FB8-7B7D5134F31B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7259171" y="2859741"/>
            <a:ext cx="0" cy="102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EF7588E-5D1B-DB53-4AD4-C7F645CC4DDE}"/>
              </a:ext>
            </a:extLst>
          </p:cNvPr>
          <p:cNvCxnSpPr>
            <a:cxnSpLocks/>
          </p:cNvCxnSpPr>
          <p:nvPr/>
        </p:nvCxnSpPr>
        <p:spPr>
          <a:xfrm flipH="1">
            <a:off x="6660776" y="2859741"/>
            <a:ext cx="598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3F3E607-5671-1048-5EFA-5F279998A03C}"/>
              </a:ext>
            </a:extLst>
          </p:cNvPr>
          <p:cNvCxnSpPr>
            <a:cxnSpLocks/>
          </p:cNvCxnSpPr>
          <p:nvPr/>
        </p:nvCxnSpPr>
        <p:spPr>
          <a:xfrm flipV="1">
            <a:off x="6660776" y="2610970"/>
            <a:ext cx="0" cy="248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AA9E62D-602B-066E-1B2E-0038B8504821}"/>
              </a:ext>
            </a:extLst>
          </p:cNvPr>
          <p:cNvSpPr txBox="1"/>
          <p:nvPr/>
        </p:nvSpPr>
        <p:spPr>
          <a:xfrm>
            <a:off x="380186" y="1586540"/>
            <a:ext cx="588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realiza</a:t>
            </a:r>
            <a:endParaRPr lang="es-ES" dirty="0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BF27952-9DB9-5608-EE7F-0976C8FED452}"/>
              </a:ext>
            </a:extLst>
          </p:cNvPr>
          <p:cNvCxnSpPr>
            <a:stCxn id="8" idx="2"/>
          </p:cNvCxnSpPr>
          <p:nvPr/>
        </p:nvCxnSpPr>
        <p:spPr>
          <a:xfrm flipH="1">
            <a:off x="9603442" y="4226856"/>
            <a:ext cx="1" cy="207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C3ECDF99-7832-904A-0DF0-1369E77BA3C6}"/>
              </a:ext>
            </a:extLst>
          </p:cNvPr>
          <p:cNvCxnSpPr/>
          <p:nvPr/>
        </p:nvCxnSpPr>
        <p:spPr>
          <a:xfrm flipH="1">
            <a:off x="9005049" y="6302188"/>
            <a:ext cx="598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mbo 42">
            <a:extLst>
              <a:ext uri="{FF2B5EF4-FFF2-40B4-BE49-F238E27FC236}">
                <a16:creationId xmlns:a16="http://schemas.microsoft.com/office/drawing/2014/main" id="{0E495994-62F6-D25B-FF57-062B80FCBA06}"/>
              </a:ext>
            </a:extLst>
          </p:cNvPr>
          <p:cNvSpPr/>
          <p:nvPr/>
        </p:nvSpPr>
        <p:spPr>
          <a:xfrm rot="5400000">
            <a:off x="8713696" y="6136341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F068F2E3-2C5C-33C2-C85A-BB441F4B413F}"/>
              </a:ext>
            </a:extLst>
          </p:cNvPr>
          <p:cNvCxnSpPr>
            <a:stCxn id="43" idx="2"/>
          </p:cNvCxnSpPr>
          <p:nvPr/>
        </p:nvCxnSpPr>
        <p:spPr>
          <a:xfrm flipH="1">
            <a:off x="6322359" y="6302188"/>
            <a:ext cx="23711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D6A065E4-8A4D-701A-B4BB-08DCE247D01B}"/>
              </a:ext>
            </a:extLst>
          </p:cNvPr>
          <p:cNvCxnSpPr/>
          <p:nvPr/>
        </p:nvCxnSpPr>
        <p:spPr>
          <a:xfrm flipV="1">
            <a:off x="6351494" y="5432612"/>
            <a:ext cx="0" cy="869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0A75955-6D8B-6472-D432-E759DEBF8C7F}"/>
              </a:ext>
            </a:extLst>
          </p:cNvPr>
          <p:cNvSpPr txBox="1"/>
          <p:nvPr/>
        </p:nvSpPr>
        <p:spPr>
          <a:xfrm>
            <a:off x="8579487" y="6395648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forma</a:t>
            </a:r>
            <a:endParaRPr lang="es-ES" dirty="0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C26E4AF0-625A-0D9C-D9AB-483A999249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178424" y="5255559"/>
            <a:ext cx="319591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mbo 51">
            <a:extLst>
              <a:ext uri="{FF2B5EF4-FFF2-40B4-BE49-F238E27FC236}">
                <a16:creationId xmlns:a16="http://schemas.microsoft.com/office/drawing/2014/main" id="{6BCCEE88-5654-FEBD-43AE-2D9E818A37C5}"/>
              </a:ext>
            </a:extLst>
          </p:cNvPr>
          <p:cNvSpPr/>
          <p:nvPr/>
        </p:nvSpPr>
        <p:spPr>
          <a:xfrm>
            <a:off x="1887072" y="5078507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19D61F7-6635-F2F1-5B82-4F0598F4D8E5}"/>
              </a:ext>
            </a:extLst>
          </p:cNvPr>
          <p:cNvCxnSpPr>
            <a:stCxn id="52" idx="0"/>
          </p:cNvCxnSpPr>
          <p:nvPr/>
        </p:nvCxnSpPr>
        <p:spPr>
          <a:xfrm flipH="1" flipV="1">
            <a:off x="2026024" y="3606052"/>
            <a:ext cx="6724" cy="1472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2AA78A2-B2C2-178F-04F5-CDE78D814642}"/>
              </a:ext>
            </a:extLst>
          </p:cNvPr>
          <p:cNvSpPr txBox="1"/>
          <p:nvPr/>
        </p:nvSpPr>
        <p:spPr>
          <a:xfrm>
            <a:off x="1712728" y="5366495"/>
            <a:ext cx="657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atiende</a:t>
            </a:r>
            <a:endParaRPr lang="es-ES" dirty="0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9810EEAD-86FC-4D48-8C0B-601A0B23425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24753" y="3429000"/>
            <a:ext cx="381000" cy="4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2DDB8BF3-D533-E59F-95A2-6F4EBF9ABFB3}"/>
              </a:ext>
            </a:extLst>
          </p:cNvPr>
          <p:cNvCxnSpPr/>
          <p:nvPr/>
        </p:nvCxnSpPr>
        <p:spPr>
          <a:xfrm flipV="1">
            <a:off x="815788" y="2070847"/>
            <a:ext cx="0" cy="1358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31EFD125-C396-05E9-710F-ADAF5290DB55}"/>
              </a:ext>
            </a:extLst>
          </p:cNvPr>
          <p:cNvCxnSpPr>
            <a:cxnSpLocks/>
          </p:cNvCxnSpPr>
          <p:nvPr/>
        </p:nvCxnSpPr>
        <p:spPr>
          <a:xfrm flipH="1">
            <a:off x="860612" y="3387538"/>
            <a:ext cx="3361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4D2116FF-BCC1-59DE-0D6C-CF9E7CDE12B0}"/>
              </a:ext>
            </a:extLst>
          </p:cNvPr>
          <p:cNvCxnSpPr/>
          <p:nvPr/>
        </p:nvCxnSpPr>
        <p:spPr>
          <a:xfrm flipV="1">
            <a:off x="860612" y="2070847"/>
            <a:ext cx="0" cy="1301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ombo 74">
            <a:extLst>
              <a:ext uri="{FF2B5EF4-FFF2-40B4-BE49-F238E27FC236}">
                <a16:creationId xmlns:a16="http://schemas.microsoft.com/office/drawing/2014/main" id="{6299ED25-68B5-EB18-AE54-5F9A0B22C18E}"/>
              </a:ext>
            </a:extLst>
          </p:cNvPr>
          <p:cNvSpPr/>
          <p:nvPr/>
        </p:nvSpPr>
        <p:spPr>
          <a:xfrm rot="5400000">
            <a:off x="694765" y="1816474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05F82AB9-2E58-C107-E235-88D456FB6003}"/>
              </a:ext>
            </a:extLst>
          </p:cNvPr>
          <p:cNvCxnSpPr>
            <a:cxnSpLocks/>
            <a:stCxn id="75" idx="0"/>
          </p:cNvCxnSpPr>
          <p:nvPr/>
        </p:nvCxnSpPr>
        <p:spPr>
          <a:xfrm>
            <a:off x="1006288" y="1982321"/>
            <a:ext cx="24630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EA626EF3-5141-E7BF-8C3F-F0CEB880A70A}"/>
              </a:ext>
            </a:extLst>
          </p:cNvPr>
          <p:cNvCxnSpPr>
            <a:cxnSpLocks/>
          </p:cNvCxnSpPr>
          <p:nvPr/>
        </p:nvCxnSpPr>
        <p:spPr>
          <a:xfrm>
            <a:off x="3487271" y="1982321"/>
            <a:ext cx="0" cy="451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2848E324-8B8D-5556-5CB8-762E33E79C68}"/>
              </a:ext>
            </a:extLst>
          </p:cNvPr>
          <p:cNvCxnSpPr>
            <a:endCxn id="6" idx="1"/>
          </p:cNvCxnSpPr>
          <p:nvPr/>
        </p:nvCxnSpPr>
        <p:spPr>
          <a:xfrm>
            <a:off x="3469341" y="2433917"/>
            <a:ext cx="22546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E398D0E3-9891-01BD-2276-8CE7BFB709E1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322359" y="1725039"/>
            <a:ext cx="1" cy="53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ombo 86">
            <a:extLst>
              <a:ext uri="{FF2B5EF4-FFF2-40B4-BE49-F238E27FC236}">
                <a16:creationId xmlns:a16="http://schemas.microsoft.com/office/drawing/2014/main" id="{3D13706C-D920-571F-694F-D04217BB2DE6}"/>
              </a:ext>
            </a:extLst>
          </p:cNvPr>
          <p:cNvSpPr/>
          <p:nvPr/>
        </p:nvSpPr>
        <p:spPr>
          <a:xfrm>
            <a:off x="6176683" y="140219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9C8E91F2-0F67-6D38-B37D-76CC83F1E84A}"/>
              </a:ext>
            </a:extLst>
          </p:cNvPr>
          <p:cNvSpPr txBox="1"/>
          <p:nvPr/>
        </p:nvSpPr>
        <p:spPr>
          <a:xfrm>
            <a:off x="6977596" y="4169281"/>
            <a:ext cx="55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ayuda</a:t>
            </a:r>
            <a:endParaRPr lang="es-ES" dirty="0"/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A594F0BC-A733-9BEC-AB6B-C1000F4DF13D}"/>
              </a:ext>
            </a:extLst>
          </p:cNvPr>
          <p:cNvCxnSpPr>
            <a:stCxn id="87" idx="0"/>
            <a:endCxn id="7" idx="2"/>
          </p:cNvCxnSpPr>
          <p:nvPr/>
        </p:nvCxnSpPr>
        <p:spPr>
          <a:xfrm flipV="1">
            <a:off x="6322359" y="757518"/>
            <a:ext cx="0" cy="644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07FA7252-9CC0-860E-A92B-13DBF69C5E4B}"/>
              </a:ext>
            </a:extLst>
          </p:cNvPr>
          <p:cNvSpPr txBox="1"/>
          <p:nvPr/>
        </p:nvSpPr>
        <p:spPr>
          <a:xfrm>
            <a:off x="6462125" y="1406579"/>
            <a:ext cx="820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pertenece</a:t>
            </a:r>
            <a:endParaRPr lang="es-ES" dirty="0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82DAD2F7-86CF-FEAD-1451-E060BE9D6D44}"/>
              </a:ext>
            </a:extLst>
          </p:cNvPr>
          <p:cNvSpPr/>
          <p:nvPr/>
        </p:nvSpPr>
        <p:spPr>
          <a:xfrm>
            <a:off x="10043118" y="3280086"/>
            <a:ext cx="869574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63ECA097-2D8D-D547-A37A-1DA8884D9B4B}"/>
              </a:ext>
            </a:extLst>
          </p:cNvPr>
          <p:cNvSpPr/>
          <p:nvPr/>
        </p:nvSpPr>
        <p:spPr>
          <a:xfrm>
            <a:off x="10589559" y="2189050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paterno</a:t>
            </a:r>
            <a:endParaRPr lang="es-ES" dirty="0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61521BAE-3DE9-C8DB-839B-FC2B244EF14E}"/>
              </a:ext>
            </a:extLst>
          </p:cNvPr>
          <p:cNvSpPr/>
          <p:nvPr/>
        </p:nvSpPr>
        <p:spPr>
          <a:xfrm>
            <a:off x="10988508" y="2721347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materno</a:t>
            </a:r>
            <a:endParaRPr lang="es-ES" dirty="0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B31578D8-0D03-D958-3ABE-D89E3C9A1295}"/>
              </a:ext>
            </a:extLst>
          </p:cNvPr>
          <p:cNvSpPr/>
          <p:nvPr/>
        </p:nvSpPr>
        <p:spPr>
          <a:xfrm>
            <a:off x="11113977" y="3254187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DFA4925E-9347-0955-3766-8689CD34F7DE}"/>
              </a:ext>
            </a:extLst>
          </p:cNvPr>
          <p:cNvCxnSpPr>
            <a:stCxn id="94" idx="0"/>
            <a:endCxn id="97" idx="2"/>
          </p:cNvCxnSpPr>
          <p:nvPr/>
        </p:nvCxnSpPr>
        <p:spPr>
          <a:xfrm flipV="1">
            <a:off x="10477905" y="2391940"/>
            <a:ext cx="111654" cy="888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620A73F-2815-50F3-7847-8BB6CEF04B58}"/>
              </a:ext>
            </a:extLst>
          </p:cNvPr>
          <p:cNvCxnSpPr>
            <a:stCxn id="94" idx="0"/>
            <a:endCxn id="98" idx="2"/>
          </p:cNvCxnSpPr>
          <p:nvPr/>
        </p:nvCxnSpPr>
        <p:spPr>
          <a:xfrm flipV="1">
            <a:off x="10477905" y="2924237"/>
            <a:ext cx="510603" cy="355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9EF0204F-B00B-F0A9-DBA3-79CC49C95A5C}"/>
              </a:ext>
            </a:extLst>
          </p:cNvPr>
          <p:cNvCxnSpPr>
            <a:stCxn id="94" idx="6"/>
            <a:endCxn id="99" idx="2"/>
          </p:cNvCxnSpPr>
          <p:nvPr/>
        </p:nvCxnSpPr>
        <p:spPr>
          <a:xfrm flipV="1">
            <a:off x="10912692" y="3453093"/>
            <a:ext cx="201285" cy="29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6B65D396-EACB-B3BC-7CA0-05BF66EDFEBA}"/>
              </a:ext>
            </a:extLst>
          </p:cNvPr>
          <p:cNvCxnSpPr>
            <a:stCxn id="8" idx="3"/>
            <a:endCxn id="94" idx="4"/>
          </p:cNvCxnSpPr>
          <p:nvPr/>
        </p:nvCxnSpPr>
        <p:spPr>
          <a:xfrm flipV="1">
            <a:off x="10201836" y="3685865"/>
            <a:ext cx="276069" cy="363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Elipse 107">
            <a:extLst>
              <a:ext uri="{FF2B5EF4-FFF2-40B4-BE49-F238E27FC236}">
                <a16:creationId xmlns:a16="http://schemas.microsoft.com/office/drawing/2014/main" id="{CBEBB47F-D904-E149-A4DD-10CCA2AB885A}"/>
              </a:ext>
            </a:extLst>
          </p:cNvPr>
          <p:cNvSpPr/>
          <p:nvPr/>
        </p:nvSpPr>
        <p:spPr>
          <a:xfrm>
            <a:off x="9736077" y="2772379"/>
            <a:ext cx="556216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rfc</a:t>
            </a:r>
            <a:endParaRPr lang="es-ES" dirty="0"/>
          </a:p>
        </p:txBody>
      </p: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34C41949-D61F-65D4-DAB2-6FE864964398}"/>
              </a:ext>
            </a:extLst>
          </p:cNvPr>
          <p:cNvCxnSpPr>
            <a:endCxn id="108" idx="4"/>
          </p:cNvCxnSpPr>
          <p:nvPr/>
        </p:nvCxnSpPr>
        <p:spPr>
          <a:xfrm flipV="1">
            <a:off x="9902639" y="3178158"/>
            <a:ext cx="111546" cy="689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Elipse 110">
            <a:extLst>
              <a:ext uri="{FF2B5EF4-FFF2-40B4-BE49-F238E27FC236}">
                <a16:creationId xmlns:a16="http://schemas.microsoft.com/office/drawing/2014/main" id="{08FF6275-EC2B-C6F1-80A0-95B441929C71}"/>
              </a:ext>
            </a:extLst>
          </p:cNvPr>
          <p:cNvSpPr/>
          <p:nvPr/>
        </p:nvSpPr>
        <p:spPr>
          <a:xfrm>
            <a:off x="11199004" y="4958435"/>
            <a:ext cx="616790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calle</a:t>
            </a:r>
            <a:endParaRPr lang="es-ES" dirty="0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C6F4B62E-F602-0E23-5FB7-4A458B923B95}"/>
              </a:ext>
            </a:extLst>
          </p:cNvPr>
          <p:cNvSpPr/>
          <p:nvPr/>
        </p:nvSpPr>
        <p:spPr>
          <a:xfrm>
            <a:off x="11155794" y="5399779"/>
            <a:ext cx="81791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colonia</a:t>
            </a:r>
            <a:endParaRPr lang="es-ES" dirty="0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9B984503-971E-8129-C525-39FA02389AEE}"/>
              </a:ext>
            </a:extLst>
          </p:cNvPr>
          <p:cNvSpPr/>
          <p:nvPr/>
        </p:nvSpPr>
        <p:spPr>
          <a:xfrm>
            <a:off x="11089074" y="5841396"/>
            <a:ext cx="107314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municipio</a:t>
            </a:r>
            <a:endParaRPr lang="es-ES" dirty="0"/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F44F6711-25E2-9A30-CD21-67BA8508BD0F}"/>
              </a:ext>
            </a:extLst>
          </p:cNvPr>
          <p:cNvSpPr/>
          <p:nvPr/>
        </p:nvSpPr>
        <p:spPr>
          <a:xfrm>
            <a:off x="11056830" y="4602099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7D5748A6-9F7C-CA4C-E6B3-8EE3BF223C6A}"/>
              </a:ext>
            </a:extLst>
          </p:cNvPr>
          <p:cNvSpPr/>
          <p:nvPr/>
        </p:nvSpPr>
        <p:spPr>
          <a:xfrm>
            <a:off x="11048351" y="4215650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Estado</a:t>
            </a:r>
            <a:endParaRPr lang="es-ES" dirty="0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092E09D0-B260-799A-8B79-BDF7B2C43B6C}"/>
              </a:ext>
            </a:extLst>
          </p:cNvPr>
          <p:cNvSpPr/>
          <p:nvPr/>
        </p:nvSpPr>
        <p:spPr>
          <a:xfrm>
            <a:off x="9684686" y="5457261"/>
            <a:ext cx="980079" cy="2891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dirección</a:t>
            </a:r>
            <a:endParaRPr lang="es-ES" dirty="0"/>
          </a:p>
        </p:txBody>
      </p: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EB57B3C1-F264-C48B-1F5D-5D689EF0AA2B}"/>
              </a:ext>
            </a:extLst>
          </p:cNvPr>
          <p:cNvCxnSpPr>
            <a:endCxn id="116" idx="0"/>
          </p:cNvCxnSpPr>
          <p:nvPr/>
        </p:nvCxnSpPr>
        <p:spPr>
          <a:xfrm>
            <a:off x="9684687" y="4200397"/>
            <a:ext cx="490039" cy="1256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388031CB-62DB-DCBA-9F9F-700525614B33}"/>
              </a:ext>
            </a:extLst>
          </p:cNvPr>
          <p:cNvCxnSpPr>
            <a:stCxn id="116" idx="6"/>
            <a:endCxn id="113" idx="2"/>
          </p:cNvCxnSpPr>
          <p:nvPr/>
        </p:nvCxnSpPr>
        <p:spPr>
          <a:xfrm>
            <a:off x="10664765" y="5601833"/>
            <a:ext cx="424309" cy="428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22A8D5FC-EC65-E577-ED76-A7481CE88DBE}"/>
              </a:ext>
            </a:extLst>
          </p:cNvPr>
          <p:cNvCxnSpPr>
            <a:cxnSpLocks/>
            <a:stCxn id="116" idx="6"/>
            <a:endCxn id="112" idx="2"/>
          </p:cNvCxnSpPr>
          <p:nvPr/>
        </p:nvCxnSpPr>
        <p:spPr>
          <a:xfrm flipV="1">
            <a:off x="10664765" y="5588780"/>
            <a:ext cx="491029" cy="13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FEA5BE99-923C-AA29-7BBA-8C59575AD5F7}"/>
              </a:ext>
            </a:extLst>
          </p:cNvPr>
          <p:cNvCxnSpPr>
            <a:stCxn id="116" idx="6"/>
            <a:endCxn id="111" idx="2"/>
          </p:cNvCxnSpPr>
          <p:nvPr/>
        </p:nvCxnSpPr>
        <p:spPr>
          <a:xfrm flipV="1">
            <a:off x="10664765" y="5136091"/>
            <a:ext cx="534239" cy="465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DAD797AC-441C-E8CC-8F66-B12BFE976B83}"/>
              </a:ext>
            </a:extLst>
          </p:cNvPr>
          <p:cNvCxnSpPr>
            <a:stCxn id="116" idx="6"/>
            <a:endCxn id="114" idx="2"/>
          </p:cNvCxnSpPr>
          <p:nvPr/>
        </p:nvCxnSpPr>
        <p:spPr>
          <a:xfrm flipV="1">
            <a:off x="10664765" y="4740599"/>
            <a:ext cx="392065" cy="861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8C50B3BF-AB0A-87F3-2D31-9C4E0AF1BFDA}"/>
              </a:ext>
            </a:extLst>
          </p:cNvPr>
          <p:cNvCxnSpPr>
            <a:stCxn id="116" idx="6"/>
            <a:endCxn id="115" idx="2"/>
          </p:cNvCxnSpPr>
          <p:nvPr/>
        </p:nvCxnSpPr>
        <p:spPr>
          <a:xfrm flipV="1">
            <a:off x="10664765" y="4354150"/>
            <a:ext cx="383586" cy="1247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Elipse 133">
            <a:extLst>
              <a:ext uri="{FF2B5EF4-FFF2-40B4-BE49-F238E27FC236}">
                <a16:creationId xmlns:a16="http://schemas.microsoft.com/office/drawing/2014/main" id="{92A58CFF-2967-D20F-9334-AC8375399D51}"/>
              </a:ext>
            </a:extLst>
          </p:cNvPr>
          <p:cNvSpPr/>
          <p:nvPr/>
        </p:nvSpPr>
        <p:spPr>
          <a:xfrm>
            <a:off x="9958412" y="4455583"/>
            <a:ext cx="850353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84CFE2E0-F171-5B86-DC56-8562CC56F0FB}"/>
              </a:ext>
            </a:extLst>
          </p:cNvPr>
          <p:cNvCxnSpPr>
            <a:stCxn id="8" idx="3"/>
            <a:endCxn id="134" idx="0"/>
          </p:cNvCxnSpPr>
          <p:nvPr/>
        </p:nvCxnSpPr>
        <p:spPr>
          <a:xfrm>
            <a:off x="10201836" y="4049804"/>
            <a:ext cx="181753" cy="405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Elipse 136">
            <a:extLst>
              <a:ext uri="{FF2B5EF4-FFF2-40B4-BE49-F238E27FC236}">
                <a16:creationId xmlns:a16="http://schemas.microsoft.com/office/drawing/2014/main" id="{FE22CB32-D91B-117C-A753-9816BFD9FE60}"/>
              </a:ext>
            </a:extLst>
          </p:cNvPr>
          <p:cNvSpPr/>
          <p:nvPr/>
        </p:nvSpPr>
        <p:spPr>
          <a:xfrm>
            <a:off x="8244032" y="4537708"/>
            <a:ext cx="108258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idProfesor</a:t>
            </a:r>
            <a:endParaRPr lang="es-ES" u="sng" dirty="0"/>
          </a:p>
        </p:txBody>
      </p: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E749D61D-3328-31F4-AD96-0721944BA005}"/>
              </a:ext>
            </a:extLst>
          </p:cNvPr>
          <p:cNvCxnSpPr>
            <a:endCxn id="137" idx="0"/>
          </p:cNvCxnSpPr>
          <p:nvPr/>
        </p:nvCxnSpPr>
        <p:spPr>
          <a:xfrm flipH="1">
            <a:off x="8785325" y="4226856"/>
            <a:ext cx="627555" cy="310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Elipse 139">
            <a:extLst>
              <a:ext uri="{FF2B5EF4-FFF2-40B4-BE49-F238E27FC236}">
                <a16:creationId xmlns:a16="http://schemas.microsoft.com/office/drawing/2014/main" id="{B8F888F1-55A5-C233-747B-8D05BA342D88}"/>
              </a:ext>
            </a:extLst>
          </p:cNvPr>
          <p:cNvSpPr/>
          <p:nvPr/>
        </p:nvSpPr>
        <p:spPr>
          <a:xfrm>
            <a:off x="7017902" y="5107954"/>
            <a:ext cx="1014459" cy="41722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Lugar examen</a:t>
            </a:r>
            <a:endParaRPr lang="es-ES" dirty="0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0AFC10A3-BF4C-2513-C39E-A4A3B61FDC68}"/>
              </a:ext>
            </a:extLst>
          </p:cNvPr>
          <p:cNvSpPr/>
          <p:nvPr/>
        </p:nvSpPr>
        <p:spPr>
          <a:xfrm>
            <a:off x="6938667" y="5613168"/>
            <a:ext cx="1371613" cy="41722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 componentes</a:t>
            </a:r>
            <a:endParaRPr lang="es-ES" dirty="0"/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F0C3EF9C-4594-0715-57EE-8BFED60F05A6}"/>
              </a:ext>
            </a:extLst>
          </p:cNvPr>
          <p:cNvSpPr/>
          <p:nvPr/>
        </p:nvSpPr>
        <p:spPr>
          <a:xfrm>
            <a:off x="4953450" y="5707156"/>
            <a:ext cx="973736" cy="3541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7EBEDA6E-8967-B5C5-7C24-E61FA1259E35}"/>
              </a:ext>
            </a:extLst>
          </p:cNvPr>
          <p:cNvSpPr/>
          <p:nvPr/>
        </p:nvSpPr>
        <p:spPr>
          <a:xfrm>
            <a:off x="5221996" y="6158752"/>
            <a:ext cx="973736" cy="3541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5E64E774-DCE1-082F-2BDC-26349469D9D3}"/>
              </a:ext>
            </a:extLst>
          </p:cNvPr>
          <p:cNvSpPr/>
          <p:nvPr/>
        </p:nvSpPr>
        <p:spPr>
          <a:xfrm>
            <a:off x="5723965" y="4507258"/>
            <a:ext cx="1082583" cy="3541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idTribunal</a:t>
            </a:r>
            <a:endParaRPr lang="es-ES" u="sng" dirty="0"/>
          </a:p>
        </p:txBody>
      </p: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ADFF96C6-BF99-8DD2-2DF9-4492031C0D4B}"/>
              </a:ext>
            </a:extLst>
          </p:cNvPr>
          <p:cNvCxnSpPr>
            <a:stCxn id="4" idx="0"/>
            <a:endCxn id="144" idx="4"/>
          </p:cNvCxnSpPr>
          <p:nvPr/>
        </p:nvCxnSpPr>
        <p:spPr>
          <a:xfrm flipV="1">
            <a:off x="5972736" y="4861362"/>
            <a:ext cx="292521" cy="217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ector recto 147">
            <a:extLst>
              <a:ext uri="{FF2B5EF4-FFF2-40B4-BE49-F238E27FC236}">
                <a16:creationId xmlns:a16="http://schemas.microsoft.com/office/drawing/2014/main" id="{6223063D-E3D4-4072-7475-95EB55CA10DE}"/>
              </a:ext>
            </a:extLst>
          </p:cNvPr>
          <p:cNvCxnSpPr>
            <a:stCxn id="4" idx="3"/>
            <a:endCxn id="140" idx="2"/>
          </p:cNvCxnSpPr>
          <p:nvPr/>
        </p:nvCxnSpPr>
        <p:spPr>
          <a:xfrm>
            <a:off x="6571129" y="5255560"/>
            <a:ext cx="446773" cy="6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AC8C9DB3-1ECD-394E-B56B-AAD521094D00}"/>
              </a:ext>
            </a:extLst>
          </p:cNvPr>
          <p:cNvCxnSpPr>
            <a:stCxn id="4" idx="3"/>
            <a:endCxn id="141" idx="2"/>
          </p:cNvCxnSpPr>
          <p:nvPr/>
        </p:nvCxnSpPr>
        <p:spPr>
          <a:xfrm>
            <a:off x="6571129" y="5255560"/>
            <a:ext cx="367538" cy="566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B879C0C7-1111-3178-665C-AC9A35305350}"/>
              </a:ext>
            </a:extLst>
          </p:cNvPr>
          <p:cNvCxnSpPr>
            <a:stCxn id="4" idx="2"/>
            <a:endCxn id="142" idx="0"/>
          </p:cNvCxnSpPr>
          <p:nvPr/>
        </p:nvCxnSpPr>
        <p:spPr>
          <a:xfrm flipH="1">
            <a:off x="5440318" y="5432612"/>
            <a:ext cx="532418" cy="274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A608BD95-7698-9212-65A2-61BC34DDF655}"/>
              </a:ext>
            </a:extLst>
          </p:cNvPr>
          <p:cNvCxnSpPr>
            <a:stCxn id="4" idx="2"/>
            <a:endCxn id="143" idx="7"/>
          </p:cNvCxnSpPr>
          <p:nvPr/>
        </p:nvCxnSpPr>
        <p:spPr>
          <a:xfrm>
            <a:off x="5972736" y="5432612"/>
            <a:ext cx="80396" cy="777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Elipse 156">
            <a:extLst>
              <a:ext uri="{FF2B5EF4-FFF2-40B4-BE49-F238E27FC236}">
                <a16:creationId xmlns:a16="http://schemas.microsoft.com/office/drawing/2014/main" id="{211C4021-8084-8AD9-679A-3BFA3105277D}"/>
              </a:ext>
            </a:extLst>
          </p:cNvPr>
          <p:cNvSpPr/>
          <p:nvPr/>
        </p:nvSpPr>
        <p:spPr>
          <a:xfrm>
            <a:off x="596408" y="5486326"/>
            <a:ext cx="973736" cy="3541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fecha</a:t>
            </a:r>
            <a:endParaRPr lang="es-ES" dirty="0"/>
          </a:p>
        </p:txBody>
      </p: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26264380-9DA3-77B1-4A3B-FC1F67825EA1}"/>
              </a:ext>
            </a:extLst>
          </p:cNvPr>
          <p:cNvCxnSpPr>
            <a:stCxn id="55" idx="0"/>
            <a:endCxn id="157" idx="0"/>
          </p:cNvCxnSpPr>
          <p:nvPr/>
        </p:nvCxnSpPr>
        <p:spPr>
          <a:xfrm flipH="1">
            <a:off x="1083276" y="5366495"/>
            <a:ext cx="958324" cy="119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Elipse 159">
            <a:extLst>
              <a:ext uri="{FF2B5EF4-FFF2-40B4-BE49-F238E27FC236}">
                <a16:creationId xmlns:a16="http://schemas.microsoft.com/office/drawing/2014/main" id="{8C76DF53-386C-CE45-9408-05CB25EEE699}"/>
              </a:ext>
            </a:extLst>
          </p:cNvPr>
          <p:cNvSpPr/>
          <p:nvPr/>
        </p:nvSpPr>
        <p:spPr>
          <a:xfrm>
            <a:off x="2755460" y="3009365"/>
            <a:ext cx="1014459" cy="41722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 orden</a:t>
            </a:r>
            <a:endParaRPr lang="es-ES" dirty="0"/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11ADA61A-7B68-6A9C-795D-771A4D210CB2}"/>
              </a:ext>
            </a:extLst>
          </p:cNvPr>
          <p:cNvSpPr/>
          <p:nvPr/>
        </p:nvSpPr>
        <p:spPr>
          <a:xfrm>
            <a:off x="2676225" y="3514579"/>
            <a:ext cx="1371613" cy="41722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Fecha comienzo</a:t>
            </a:r>
            <a:endParaRPr lang="es-ES" dirty="0"/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8316C46F-4559-57A2-D71D-77BEE863AE15}"/>
              </a:ext>
            </a:extLst>
          </p:cNvPr>
          <p:cNvSpPr/>
          <p:nvPr/>
        </p:nvSpPr>
        <p:spPr>
          <a:xfrm>
            <a:off x="2370472" y="3966175"/>
            <a:ext cx="729073" cy="277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tema</a:t>
            </a:r>
            <a:endParaRPr lang="es-ES" dirty="0"/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7F51BA91-66E3-524F-6E28-2E3D458CF0F4}"/>
              </a:ext>
            </a:extLst>
          </p:cNvPr>
          <p:cNvSpPr/>
          <p:nvPr/>
        </p:nvSpPr>
        <p:spPr>
          <a:xfrm>
            <a:off x="1115198" y="3830543"/>
            <a:ext cx="729073" cy="277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IdTFC</a:t>
            </a:r>
            <a:endParaRPr lang="es-ES" u="sng" dirty="0"/>
          </a:p>
        </p:txBody>
      </p:sp>
      <p:sp>
        <p:nvSpPr>
          <p:cNvPr id="164" name="Elipse 163">
            <a:extLst>
              <a:ext uri="{FF2B5EF4-FFF2-40B4-BE49-F238E27FC236}">
                <a16:creationId xmlns:a16="http://schemas.microsoft.com/office/drawing/2014/main" id="{73B021D4-7CB5-8259-03D0-60A4323A89F4}"/>
              </a:ext>
            </a:extLst>
          </p:cNvPr>
          <p:cNvSpPr/>
          <p:nvPr/>
        </p:nvSpPr>
        <p:spPr>
          <a:xfrm>
            <a:off x="214192" y="3602833"/>
            <a:ext cx="828168" cy="31355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244F073A-B533-878B-9E38-6197D4CC42A0}"/>
              </a:ext>
            </a:extLst>
          </p:cNvPr>
          <p:cNvCxnSpPr>
            <a:stCxn id="5" idx="3"/>
            <a:endCxn id="160" idx="2"/>
          </p:cNvCxnSpPr>
          <p:nvPr/>
        </p:nvCxnSpPr>
        <p:spPr>
          <a:xfrm flipV="1">
            <a:off x="2402540" y="3217980"/>
            <a:ext cx="352920" cy="211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FC92F36D-B4A1-EB39-B227-C1911B434933}"/>
              </a:ext>
            </a:extLst>
          </p:cNvPr>
          <p:cNvCxnSpPr>
            <a:stCxn id="5" idx="3"/>
            <a:endCxn id="161" idx="2"/>
          </p:cNvCxnSpPr>
          <p:nvPr/>
        </p:nvCxnSpPr>
        <p:spPr>
          <a:xfrm>
            <a:off x="2402540" y="3429000"/>
            <a:ext cx="273685" cy="294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DE3F318E-6ACB-4889-9D95-8581EA3661E2}"/>
              </a:ext>
            </a:extLst>
          </p:cNvPr>
          <p:cNvCxnSpPr>
            <a:endCxn id="162" idx="1"/>
          </p:cNvCxnSpPr>
          <p:nvPr/>
        </p:nvCxnSpPr>
        <p:spPr>
          <a:xfrm>
            <a:off x="2303606" y="3602833"/>
            <a:ext cx="173636" cy="403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ector recto 171">
            <a:extLst>
              <a:ext uri="{FF2B5EF4-FFF2-40B4-BE49-F238E27FC236}">
                <a16:creationId xmlns:a16="http://schemas.microsoft.com/office/drawing/2014/main" id="{313B7749-0C1D-11B7-AC0C-CD5105F74AA4}"/>
              </a:ext>
            </a:extLst>
          </p:cNvPr>
          <p:cNvCxnSpPr>
            <a:cxnSpLocks/>
            <a:endCxn id="163" idx="0"/>
          </p:cNvCxnSpPr>
          <p:nvPr/>
        </p:nvCxnSpPr>
        <p:spPr>
          <a:xfrm flipH="1">
            <a:off x="1479735" y="3602833"/>
            <a:ext cx="161018" cy="227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B5849C78-7DC9-94A5-4195-BCA870EA3806}"/>
              </a:ext>
            </a:extLst>
          </p:cNvPr>
          <p:cNvCxnSpPr>
            <a:cxnSpLocks/>
            <a:endCxn id="164" idx="7"/>
          </p:cNvCxnSpPr>
          <p:nvPr/>
        </p:nvCxnSpPr>
        <p:spPr>
          <a:xfrm flipH="1">
            <a:off x="921078" y="3602833"/>
            <a:ext cx="355139" cy="45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Elipse 176">
            <a:extLst>
              <a:ext uri="{FF2B5EF4-FFF2-40B4-BE49-F238E27FC236}">
                <a16:creationId xmlns:a16="http://schemas.microsoft.com/office/drawing/2014/main" id="{6ADBCBC8-3C33-D11D-D19F-9588BC02A55F}"/>
              </a:ext>
            </a:extLst>
          </p:cNvPr>
          <p:cNvSpPr/>
          <p:nvPr/>
        </p:nvSpPr>
        <p:spPr>
          <a:xfrm>
            <a:off x="4626502" y="1344378"/>
            <a:ext cx="1365536" cy="41722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Fecha incorporación</a:t>
            </a:r>
            <a:endParaRPr lang="es-ES" dirty="0"/>
          </a:p>
        </p:txBody>
      </p:sp>
      <p:cxnSp>
        <p:nvCxnSpPr>
          <p:cNvPr id="180" name="Conector recto 179">
            <a:extLst>
              <a:ext uri="{FF2B5EF4-FFF2-40B4-BE49-F238E27FC236}">
                <a16:creationId xmlns:a16="http://schemas.microsoft.com/office/drawing/2014/main" id="{49BB052B-20CD-75B1-AFF1-CBBD239036FA}"/>
              </a:ext>
            </a:extLst>
          </p:cNvPr>
          <p:cNvCxnSpPr>
            <a:stCxn id="87" idx="1"/>
            <a:endCxn id="177" idx="6"/>
          </p:cNvCxnSpPr>
          <p:nvPr/>
        </p:nvCxnSpPr>
        <p:spPr>
          <a:xfrm flipH="1" flipV="1">
            <a:off x="5992038" y="1552993"/>
            <a:ext cx="184645" cy="15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Elipse 180">
            <a:extLst>
              <a:ext uri="{FF2B5EF4-FFF2-40B4-BE49-F238E27FC236}">
                <a16:creationId xmlns:a16="http://schemas.microsoft.com/office/drawing/2014/main" id="{C4DEFB3B-9263-EF7D-B787-037F6BCB166D}"/>
              </a:ext>
            </a:extLst>
          </p:cNvPr>
          <p:cNvSpPr/>
          <p:nvPr/>
        </p:nvSpPr>
        <p:spPr>
          <a:xfrm>
            <a:off x="7017902" y="877281"/>
            <a:ext cx="888967" cy="25750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182" name="Elipse 181">
            <a:extLst>
              <a:ext uri="{FF2B5EF4-FFF2-40B4-BE49-F238E27FC236}">
                <a16:creationId xmlns:a16="http://schemas.microsoft.com/office/drawing/2014/main" id="{8949701B-A6DD-0578-7AB0-CB97DE2ED1C5}"/>
              </a:ext>
            </a:extLst>
          </p:cNvPr>
          <p:cNvSpPr/>
          <p:nvPr/>
        </p:nvSpPr>
        <p:spPr>
          <a:xfrm>
            <a:off x="7113495" y="391949"/>
            <a:ext cx="1436088" cy="34032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 componentes</a:t>
            </a:r>
            <a:endParaRPr lang="es-ES" dirty="0"/>
          </a:p>
        </p:txBody>
      </p:sp>
      <p:sp>
        <p:nvSpPr>
          <p:cNvPr id="183" name="Elipse 182">
            <a:extLst>
              <a:ext uri="{FF2B5EF4-FFF2-40B4-BE49-F238E27FC236}">
                <a16:creationId xmlns:a16="http://schemas.microsoft.com/office/drawing/2014/main" id="{84468013-40C4-5225-7421-C98A8C734132}"/>
              </a:ext>
            </a:extLst>
          </p:cNvPr>
          <p:cNvSpPr/>
          <p:nvPr/>
        </p:nvSpPr>
        <p:spPr>
          <a:xfrm>
            <a:off x="6350035" y="1134796"/>
            <a:ext cx="888960" cy="29886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184" name="Elipse 183">
            <a:extLst>
              <a:ext uri="{FF2B5EF4-FFF2-40B4-BE49-F238E27FC236}">
                <a16:creationId xmlns:a16="http://schemas.microsoft.com/office/drawing/2014/main" id="{61D62231-38F2-33A9-B3C7-31D249ABF912}"/>
              </a:ext>
            </a:extLst>
          </p:cNvPr>
          <p:cNvSpPr/>
          <p:nvPr/>
        </p:nvSpPr>
        <p:spPr>
          <a:xfrm>
            <a:off x="5262047" y="873663"/>
            <a:ext cx="888960" cy="29886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85" name="Elipse 184">
            <a:extLst>
              <a:ext uri="{FF2B5EF4-FFF2-40B4-BE49-F238E27FC236}">
                <a16:creationId xmlns:a16="http://schemas.microsoft.com/office/drawing/2014/main" id="{254DB3BD-A3D8-4D54-2C6E-6259A83558D8}"/>
              </a:ext>
            </a:extLst>
          </p:cNvPr>
          <p:cNvSpPr/>
          <p:nvPr/>
        </p:nvSpPr>
        <p:spPr>
          <a:xfrm>
            <a:off x="4583943" y="470063"/>
            <a:ext cx="888960" cy="29886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idGrupo</a:t>
            </a:r>
            <a:endParaRPr lang="es-ES" u="sng" dirty="0"/>
          </a:p>
        </p:txBody>
      </p:sp>
      <p:cxnSp>
        <p:nvCxnSpPr>
          <p:cNvPr id="187" name="Conector recto 186">
            <a:extLst>
              <a:ext uri="{FF2B5EF4-FFF2-40B4-BE49-F238E27FC236}">
                <a16:creationId xmlns:a16="http://schemas.microsoft.com/office/drawing/2014/main" id="{A8C37CBE-7A2E-D75D-E7AD-FB9C33F3A673}"/>
              </a:ext>
            </a:extLst>
          </p:cNvPr>
          <p:cNvCxnSpPr>
            <a:stCxn id="7" idx="1"/>
            <a:endCxn id="185" idx="6"/>
          </p:cNvCxnSpPr>
          <p:nvPr/>
        </p:nvCxnSpPr>
        <p:spPr>
          <a:xfrm flipH="1">
            <a:off x="5472903" y="580466"/>
            <a:ext cx="251062" cy="3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ector recto 188">
            <a:extLst>
              <a:ext uri="{FF2B5EF4-FFF2-40B4-BE49-F238E27FC236}">
                <a16:creationId xmlns:a16="http://schemas.microsoft.com/office/drawing/2014/main" id="{D25D100F-8121-FB6D-B7A1-41589263EB92}"/>
              </a:ext>
            </a:extLst>
          </p:cNvPr>
          <p:cNvCxnSpPr>
            <a:endCxn id="184" idx="7"/>
          </p:cNvCxnSpPr>
          <p:nvPr/>
        </p:nvCxnSpPr>
        <p:spPr>
          <a:xfrm>
            <a:off x="5992038" y="765622"/>
            <a:ext cx="28784" cy="151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7BD4887C-9ACB-572A-91B4-EEC1468A5BED}"/>
              </a:ext>
            </a:extLst>
          </p:cNvPr>
          <p:cNvCxnSpPr>
            <a:stCxn id="7" idx="3"/>
            <a:endCxn id="182" idx="2"/>
          </p:cNvCxnSpPr>
          <p:nvPr/>
        </p:nvCxnSpPr>
        <p:spPr>
          <a:xfrm flipV="1">
            <a:off x="6920752" y="562114"/>
            <a:ext cx="192743" cy="1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7B94A9B6-C583-A64C-F7F9-C8542387DC6A}"/>
              </a:ext>
            </a:extLst>
          </p:cNvPr>
          <p:cNvCxnSpPr>
            <a:stCxn id="7" idx="3"/>
            <a:endCxn id="181" idx="1"/>
          </p:cNvCxnSpPr>
          <p:nvPr/>
        </p:nvCxnSpPr>
        <p:spPr>
          <a:xfrm>
            <a:off x="6920752" y="580466"/>
            <a:ext cx="227336" cy="334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ector recto 194">
            <a:extLst>
              <a:ext uri="{FF2B5EF4-FFF2-40B4-BE49-F238E27FC236}">
                <a16:creationId xmlns:a16="http://schemas.microsoft.com/office/drawing/2014/main" id="{A267E275-8276-1349-C745-8D4101742472}"/>
              </a:ext>
            </a:extLst>
          </p:cNvPr>
          <p:cNvCxnSpPr>
            <a:stCxn id="7" idx="3"/>
            <a:endCxn id="183" idx="0"/>
          </p:cNvCxnSpPr>
          <p:nvPr/>
        </p:nvCxnSpPr>
        <p:spPr>
          <a:xfrm flipH="1">
            <a:off x="6794515" y="580466"/>
            <a:ext cx="126237" cy="55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Elipse 195">
            <a:extLst>
              <a:ext uri="{FF2B5EF4-FFF2-40B4-BE49-F238E27FC236}">
                <a16:creationId xmlns:a16="http://schemas.microsoft.com/office/drawing/2014/main" id="{188C2BA1-FA63-58F3-AF4D-3E208081D109}"/>
              </a:ext>
            </a:extLst>
          </p:cNvPr>
          <p:cNvSpPr/>
          <p:nvPr/>
        </p:nvSpPr>
        <p:spPr>
          <a:xfrm>
            <a:off x="4459593" y="3445861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paterno</a:t>
            </a:r>
            <a:endParaRPr lang="es-ES" dirty="0"/>
          </a:p>
        </p:txBody>
      </p:sp>
      <p:sp>
        <p:nvSpPr>
          <p:cNvPr id="197" name="Elipse 196">
            <a:extLst>
              <a:ext uri="{FF2B5EF4-FFF2-40B4-BE49-F238E27FC236}">
                <a16:creationId xmlns:a16="http://schemas.microsoft.com/office/drawing/2014/main" id="{34E3B0FB-8CD2-DA8B-9AB6-E8F12890E4B5}"/>
              </a:ext>
            </a:extLst>
          </p:cNvPr>
          <p:cNvSpPr/>
          <p:nvPr/>
        </p:nvSpPr>
        <p:spPr>
          <a:xfrm>
            <a:off x="4795192" y="2688931"/>
            <a:ext cx="869574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198" name="Elipse 197">
            <a:extLst>
              <a:ext uri="{FF2B5EF4-FFF2-40B4-BE49-F238E27FC236}">
                <a16:creationId xmlns:a16="http://schemas.microsoft.com/office/drawing/2014/main" id="{771DCA75-72BB-77B9-CA21-E83F3E2324A1}"/>
              </a:ext>
            </a:extLst>
          </p:cNvPr>
          <p:cNvSpPr/>
          <p:nvPr/>
        </p:nvSpPr>
        <p:spPr>
          <a:xfrm>
            <a:off x="5557604" y="3546306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materno</a:t>
            </a:r>
            <a:endParaRPr lang="es-ES" dirty="0"/>
          </a:p>
        </p:txBody>
      </p:sp>
      <p:sp>
        <p:nvSpPr>
          <p:cNvPr id="199" name="Elipse 198">
            <a:extLst>
              <a:ext uri="{FF2B5EF4-FFF2-40B4-BE49-F238E27FC236}">
                <a16:creationId xmlns:a16="http://schemas.microsoft.com/office/drawing/2014/main" id="{5055AA55-51D7-5BB1-7005-18EC6DEDF90B}"/>
              </a:ext>
            </a:extLst>
          </p:cNvPr>
          <p:cNvSpPr/>
          <p:nvPr/>
        </p:nvSpPr>
        <p:spPr>
          <a:xfrm>
            <a:off x="6201946" y="3090146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cxnSp>
        <p:nvCxnSpPr>
          <p:cNvPr id="201" name="Conector recto 200">
            <a:extLst>
              <a:ext uri="{FF2B5EF4-FFF2-40B4-BE49-F238E27FC236}">
                <a16:creationId xmlns:a16="http://schemas.microsoft.com/office/drawing/2014/main" id="{5100BBA4-61E4-1463-8753-E060A84A8E88}"/>
              </a:ext>
            </a:extLst>
          </p:cNvPr>
          <p:cNvCxnSpPr>
            <a:stCxn id="197" idx="4"/>
            <a:endCxn id="196" idx="0"/>
          </p:cNvCxnSpPr>
          <p:nvPr/>
        </p:nvCxnSpPr>
        <p:spPr>
          <a:xfrm flipH="1">
            <a:off x="4939196" y="3094710"/>
            <a:ext cx="290783" cy="351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Conector recto 202">
            <a:extLst>
              <a:ext uri="{FF2B5EF4-FFF2-40B4-BE49-F238E27FC236}">
                <a16:creationId xmlns:a16="http://schemas.microsoft.com/office/drawing/2014/main" id="{823409CC-255C-121F-3EB6-E2FCD4E48BD8}"/>
              </a:ext>
            </a:extLst>
          </p:cNvPr>
          <p:cNvCxnSpPr>
            <a:stCxn id="197" idx="5"/>
            <a:endCxn id="198" idx="0"/>
          </p:cNvCxnSpPr>
          <p:nvPr/>
        </p:nvCxnSpPr>
        <p:spPr>
          <a:xfrm>
            <a:off x="5537420" y="3035285"/>
            <a:ext cx="499787" cy="511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ector recto 204">
            <a:extLst>
              <a:ext uri="{FF2B5EF4-FFF2-40B4-BE49-F238E27FC236}">
                <a16:creationId xmlns:a16="http://schemas.microsoft.com/office/drawing/2014/main" id="{5631886D-683F-7258-8D8A-BD631AF217B5}"/>
              </a:ext>
            </a:extLst>
          </p:cNvPr>
          <p:cNvCxnSpPr>
            <a:stCxn id="197" idx="6"/>
            <a:endCxn id="199" idx="2"/>
          </p:cNvCxnSpPr>
          <p:nvPr/>
        </p:nvCxnSpPr>
        <p:spPr>
          <a:xfrm>
            <a:off x="5664766" y="2891821"/>
            <a:ext cx="537180" cy="39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Elipse 205">
            <a:extLst>
              <a:ext uri="{FF2B5EF4-FFF2-40B4-BE49-F238E27FC236}">
                <a16:creationId xmlns:a16="http://schemas.microsoft.com/office/drawing/2014/main" id="{49DD9474-72F9-3672-4AE1-ACEF5A8034F5}"/>
              </a:ext>
            </a:extLst>
          </p:cNvPr>
          <p:cNvSpPr/>
          <p:nvPr/>
        </p:nvSpPr>
        <p:spPr>
          <a:xfrm>
            <a:off x="7693958" y="2506357"/>
            <a:ext cx="1053261" cy="26602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matricula</a:t>
            </a:r>
            <a:endParaRPr lang="es-ES" dirty="0"/>
          </a:p>
        </p:txBody>
      </p:sp>
      <p:sp>
        <p:nvSpPr>
          <p:cNvPr id="207" name="Elipse 206">
            <a:extLst>
              <a:ext uri="{FF2B5EF4-FFF2-40B4-BE49-F238E27FC236}">
                <a16:creationId xmlns:a16="http://schemas.microsoft.com/office/drawing/2014/main" id="{E7D25122-703D-5DCE-7177-E0EE47B7C0FF}"/>
              </a:ext>
            </a:extLst>
          </p:cNvPr>
          <p:cNvSpPr/>
          <p:nvPr/>
        </p:nvSpPr>
        <p:spPr>
          <a:xfrm>
            <a:off x="7423910" y="2883319"/>
            <a:ext cx="1053261" cy="26602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cxnSp>
        <p:nvCxnSpPr>
          <p:cNvPr id="209" name="Conector recto 208">
            <a:extLst>
              <a:ext uri="{FF2B5EF4-FFF2-40B4-BE49-F238E27FC236}">
                <a16:creationId xmlns:a16="http://schemas.microsoft.com/office/drawing/2014/main" id="{CDA8510A-7A75-7DBB-A715-3F332342CAAB}"/>
              </a:ext>
            </a:extLst>
          </p:cNvPr>
          <p:cNvCxnSpPr>
            <a:cxnSpLocks/>
            <a:stCxn id="207" idx="2"/>
          </p:cNvCxnSpPr>
          <p:nvPr/>
        </p:nvCxnSpPr>
        <p:spPr>
          <a:xfrm flipH="1" flipV="1">
            <a:off x="6844086" y="2594829"/>
            <a:ext cx="579824" cy="4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7C5FBBF4-9467-EAE9-0B0B-68D505823242}"/>
              </a:ext>
            </a:extLst>
          </p:cNvPr>
          <p:cNvCxnSpPr>
            <a:stCxn id="206" idx="2"/>
          </p:cNvCxnSpPr>
          <p:nvPr/>
        </p:nvCxnSpPr>
        <p:spPr>
          <a:xfrm flipH="1" flipV="1">
            <a:off x="6887455" y="2574416"/>
            <a:ext cx="806503" cy="64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ector recto 213">
            <a:extLst>
              <a:ext uri="{FF2B5EF4-FFF2-40B4-BE49-F238E27FC236}">
                <a16:creationId xmlns:a16="http://schemas.microsoft.com/office/drawing/2014/main" id="{12F48D21-1862-C9B3-1E2D-955C597E6EAE}"/>
              </a:ext>
            </a:extLst>
          </p:cNvPr>
          <p:cNvCxnSpPr>
            <a:stCxn id="197" idx="0"/>
          </p:cNvCxnSpPr>
          <p:nvPr/>
        </p:nvCxnSpPr>
        <p:spPr>
          <a:xfrm flipV="1">
            <a:off x="5229979" y="2574416"/>
            <a:ext cx="478885" cy="114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Elipse 214">
            <a:extLst>
              <a:ext uri="{FF2B5EF4-FFF2-40B4-BE49-F238E27FC236}">
                <a16:creationId xmlns:a16="http://schemas.microsoft.com/office/drawing/2014/main" id="{91C90B40-9F0F-9275-A263-FF448897DBD1}"/>
              </a:ext>
            </a:extLst>
          </p:cNvPr>
          <p:cNvSpPr/>
          <p:nvPr/>
        </p:nvSpPr>
        <p:spPr>
          <a:xfrm>
            <a:off x="4509225" y="1974413"/>
            <a:ext cx="1074204" cy="29554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idAlumno</a:t>
            </a:r>
            <a:endParaRPr lang="es-ES" u="sng" dirty="0"/>
          </a:p>
        </p:txBody>
      </p:sp>
      <p:cxnSp>
        <p:nvCxnSpPr>
          <p:cNvPr id="217" name="Conector recto 216">
            <a:extLst>
              <a:ext uri="{FF2B5EF4-FFF2-40B4-BE49-F238E27FC236}">
                <a16:creationId xmlns:a16="http://schemas.microsoft.com/office/drawing/2014/main" id="{32DBE386-9196-E5D7-952E-F27C99E4E013}"/>
              </a:ext>
            </a:extLst>
          </p:cNvPr>
          <p:cNvCxnSpPr>
            <a:endCxn id="215" idx="6"/>
          </p:cNvCxnSpPr>
          <p:nvPr/>
        </p:nvCxnSpPr>
        <p:spPr>
          <a:xfrm flipH="1" flipV="1">
            <a:off x="5583429" y="2122185"/>
            <a:ext cx="135399" cy="1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Elipse 217">
            <a:extLst>
              <a:ext uri="{FF2B5EF4-FFF2-40B4-BE49-F238E27FC236}">
                <a16:creationId xmlns:a16="http://schemas.microsoft.com/office/drawing/2014/main" id="{780B3425-C674-64DD-C09E-01C286ACCFC5}"/>
              </a:ext>
            </a:extLst>
          </p:cNvPr>
          <p:cNvSpPr/>
          <p:nvPr/>
        </p:nvSpPr>
        <p:spPr>
          <a:xfrm>
            <a:off x="7017123" y="1897130"/>
            <a:ext cx="540130" cy="286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rfc</a:t>
            </a:r>
            <a:endParaRPr lang="es-ES" dirty="0"/>
          </a:p>
        </p:txBody>
      </p: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2CBB89A2-02C7-04A0-FB84-3866177A6DD6}"/>
              </a:ext>
            </a:extLst>
          </p:cNvPr>
          <p:cNvCxnSpPr>
            <a:endCxn id="218" idx="2"/>
          </p:cNvCxnSpPr>
          <p:nvPr/>
        </p:nvCxnSpPr>
        <p:spPr>
          <a:xfrm flipV="1">
            <a:off x="6887455" y="2040138"/>
            <a:ext cx="129668" cy="247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206E4EC9-1BE8-1D04-7B91-45547DE1EC3B}"/>
              </a:ext>
            </a:extLst>
          </p:cNvPr>
          <p:cNvSpPr txBox="1"/>
          <p:nvPr/>
        </p:nvSpPr>
        <p:spPr>
          <a:xfrm>
            <a:off x="6278658" y="73793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CDB9BA5-0C5C-C904-C9F1-8D497256B683}"/>
              </a:ext>
            </a:extLst>
          </p:cNvPr>
          <p:cNvSpPr txBox="1"/>
          <p:nvPr/>
        </p:nvSpPr>
        <p:spPr>
          <a:xfrm>
            <a:off x="575831" y="318444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5040449-E7BB-0142-E31B-F2720F31645E}"/>
              </a:ext>
            </a:extLst>
          </p:cNvPr>
          <p:cNvSpPr txBox="1"/>
          <p:nvPr/>
        </p:nvSpPr>
        <p:spPr>
          <a:xfrm>
            <a:off x="5246332" y="235843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80382DF-3D93-8F71-D141-565ED7E25802}"/>
              </a:ext>
            </a:extLst>
          </p:cNvPr>
          <p:cNvSpPr txBox="1"/>
          <p:nvPr/>
        </p:nvSpPr>
        <p:spPr>
          <a:xfrm>
            <a:off x="4997824" y="487909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E9E4FDA-A8B2-172B-BDAF-D5DB723A97FE}"/>
              </a:ext>
            </a:extLst>
          </p:cNvPr>
          <p:cNvSpPr txBox="1"/>
          <p:nvPr/>
        </p:nvSpPr>
        <p:spPr>
          <a:xfrm>
            <a:off x="9326617" y="349198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AB4CD9B-781D-5AA6-0022-CEF3F4A84C89}"/>
              </a:ext>
            </a:extLst>
          </p:cNvPr>
          <p:cNvSpPr txBox="1"/>
          <p:nvPr/>
        </p:nvSpPr>
        <p:spPr>
          <a:xfrm>
            <a:off x="6026119" y="195635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A39D732-5413-AAE6-1B8E-38BDA6C8DD04}"/>
              </a:ext>
            </a:extLst>
          </p:cNvPr>
          <p:cNvSpPr txBox="1"/>
          <p:nvPr/>
        </p:nvSpPr>
        <p:spPr>
          <a:xfrm>
            <a:off x="1757234" y="353705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FAC0138-78B3-DC98-0358-ECD79D59E95A}"/>
              </a:ext>
            </a:extLst>
          </p:cNvPr>
          <p:cNvSpPr txBox="1"/>
          <p:nvPr/>
        </p:nvSpPr>
        <p:spPr>
          <a:xfrm>
            <a:off x="9298773" y="425269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0EB4A5C-34F7-293E-969A-8A8D4DEEBA90}"/>
              </a:ext>
            </a:extLst>
          </p:cNvPr>
          <p:cNvSpPr txBox="1"/>
          <p:nvPr/>
        </p:nvSpPr>
        <p:spPr>
          <a:xfrm>
            <a:off x="6395761" y="541825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m</a:t>
            </a:r>
            <a:endParaRPr lang="es-ES" sz="2000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4328AB8-F8EE-4AE8-4445-DD0389006C65}"/>
              </a:ext>
            </a:extLst>
          </p:cNvPr>
          <p:cNvSpPr txBox="1"/>
          <p:nvPr/>
        </p:nvSpPr>
        <p:spPr>
          <a:xfrm>
            <a:off x="6709996" y="281642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AE634FC-F099-CCEB-DB69-69577FDA4944}"/>
              </a:ext>
            </a:extLst>
          </p:cNvPr>
          <p:cNvSpPr txBox="1"/>
          <p:nvPr/>
        </p:nvSpPr>
        <p:spPr>
          <a:xfrm>
            <a:off x="7066200" y="210827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E30F496-3F42-1FEC-6AE8-F7C235805436}"/>
              </a:ext>
            </a:extLst>
          </p:cNvPr>
          <p:cNvSpPr txBox="1"/>
          <p:nvPr/>
        </p:nvSpPr>
        <p:spPr>
          <a:xfrm>
            <a:off x="8637687" y="368586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m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68864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3405781" y="385482"/>
            <a:ext cx="499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Gestión de trabajo de fin de carrera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860872" y="1658471"/>
            <a:ext cx="97245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Alumno (</a:t>
            </a:r>
            <a:r>
              <a:rPr lang="es-MX" sz="2000" b="1" u="sng" dirty="0"/>
              <a:t>idAlumno</a:t>
            </a:r>
            <a:r>
              <a:rPr lang="es-MX" sz="2000" dirty="0"/>
              <a:t>, nombre, apellido paterno, apellido materno, matricula, r.f.c, </a:t>
            </a:r>
          </a:p>
          <a:p>
            <a:r>
              <a:rPr lang="es-MX" sz="2000" dirty="0"/>
              <a:t>estatus, </a:t>
            </a:r>
            <a:r>
              <a:rPr lang="es-MX" sz="2000" u="sng" dirty="0"/>
              <a:t>idGrupo</a:t>
            </a:r>
            <a:r>
              <a:rPr lang="es-MX" sz="2000" dirty="0"/>
              <a:t>, </a:t>
            </a:r>
            <a:r>
              <a:rPr lang="es-MX" sz="2000" u="sng" dirty="0"/>
              <a:t>idProfesor</a:t>
            </a:r>
            <a:r>
              <a:rPr lang="es-MX" sz="2000" dirty="0"/>
              <a:t>, fecha de incorporación)</a:t>
            </a:r>
          </a:p>
          <a:p>
            <a:r>
              <a:rPr lang="es-ES" sz="2000" dirty="0"/>
              <a:t>Grupo (</a:t>
            </a:r>
            <a:r>
              <a:rPr lang="es-ES" sz="2000" b="1" u="sng" dirty="0"/>
              <a:t>idGrupo</a:t>
            </a:r>
            <a:r>
              <a:rPr lang="es-ES" sz="2000" dirty="0"/>
              <a:t>, nombre, numero de componentes, numero, estatus)</a:t>
            </a:r>
          </a:p>
          <a:p>
            <a:r>
              <a:rPr lang="es-ES" sz="2000" dirty="0"/>
              <a:t>Profesor (</a:t>
            </a:r>
            <a:r>
              <a:rPr lang="es-ES" sz="2000" b="1" u="sng" dirty="0"/>
              <a:t>idProfesor</a:t>
            </a:r>
            <a:r>
              <a:rPr lang="es-ES" sz="2000" dirty="0"/>
              <a:t>, </a:t>
            </a:r>
            <a:r>
              <a:rPr lang="es-MX" sz="2000" dirty="0"/>
              <a:t>nombre, apellido paterno, apellido materno, r.f.c, colonia, estado,</a:t>
            </a:r>
          </a:p>
          <a:p>
            <a:r>
              <a:rPr lang="es-MX" sz="2000" dirty="0"/>
              <a:t>municipio, calle, numero, estatus</a:t>
            </a:r>
            <a:r>
              <a:rPr lang="es-ES" sz="2000" dirty="0"/>
              <a:t>)</a:t>
            </a:r>
          </a:p>
          <a:p>
            <a:r>
              <a:rPr lang="es-ES" sz="2000" dirty="0"/>
              <a:t>T.F.C (</a:t>
            </a:r>
            <a:r>
              <a:rPr lang="es-ES" sz="2000" b="1" u="sng" dirty="0"/>
              <a:t>idT.F.C</a:t>
            </a:r>
            <a:r>
              <a:rPr lang="es-ES" sz="2000" dirty="0"/>
              <a:t>, numero de orden, fecha comienzo, tema, estatus, </a:t>
            </a:r>
            <a:r>
              <a:rPr lang="es-ES" sz="2000" u="sng" dirty="0"/>
              <a:t>idAlumno</a:t>
            </a:r>
            <a:r>
              <a:rPr lang="es-ES" sz="2000" dirty="0"/>
              <a:t>, </a:t>
            </a:r>
            <a:r>
              <a:rPr lang="es-ES" sz="2000" u="sng" dirty="0"/>
              <a:t>idTribunal</a:t>
            </a:r>
            <a:r>
              <a:rPr lang="es-ES" sz="2000" dirty="0"/>
              <a:t>, fecha)</a:t>
            </a:r>
          </a:p>
          <a:p>
            <a:r>
              <a:rPr lang="es-ES" sz="2000" dirty="0"/>
              <a:t>Tribunal (</a:t>
            </a:r>
            <a:r>
              <a:rPr lang="es-ES" sz="2000" b="1" u="sng" dirty="0"/>
              <a:t>idTribunal</a:t>
            </a:r>
            <a:r>
              <a:rPr lang="es-ES" sz="2000" dirty="0"/>
              <a:t>, lugar de examen, numero, numero de componentes, estatus)</a:t>
            </a:r>
          </a:p>
          <a:p>
            <a:r>
              <a:rPr lang="es-ES" sz="2000" dirty="0"/>
              <a:t>AlumnoProfesor (</a:t>
            </a:r>
            <a:r>
              <a:rPr lang="es-ES" sz="2000" b="1" u="sng" dirty="0"/>
              <a:t>idAlumnoProfesor</a:t>
            </a:r>
            <a:r>
              <a:rPr lang="es-ES" sz="2000" dirty="0"/>
              <a:t>, </a:t>
            </a:r>
            <a:r>
              <a:rPr lang="es-ES" sz="2000" u="sng" dirty="0"/>
              <a:t>idAlumno</a:t>
            </a:r>
            <a:r>
              <a:rPr lang="es-ES" sz="2000" dirty="0"/>
              <a:t>, </a:t>
            </a:r>
            <a:r>
              <a:rPr lang="es-ES" sz="2000" u="sng" dirty="0"/>
              <a:t>idProfesor</a:t>
            </a:r>
            <a:r>
              <a:rPr lang="es-ES" sz="2000" dirty="0"/>
              <a:t>, estatus)</a:t>
            </a:r>
          </a:p>
          <a:p>
            <a:r>
              <a:rPr lang="es-ES" sz="2000" dirty="0"/>
              <a:t>ProfesorTribunal (</a:t>
            </a:r>
            <a:r>
              <a:rPr lang="es-ES" sz="2000" b="1" u="sng" dirty="0"/>
              <a:t>idProfesorTribunal</a:t>
            </a:r>
            <a:r>
              <a:rPr lang="es-ES" sz="2000" dirty="0"/>
              <a:t>, </a:t>
            </a:r>
            <a:r>
              <a:rPr lang="es-ES" sz="2000" u="sng" dirty="0"/>
              <a:t>idProfesor</a:t>
            </a:r>
            <a:r>
              <a:rPr lang="es-ES" sz="2000" dirty="0"/>
              <a:t>, </a:t>
            </a:r>
            <a:r>
              <a:rPr lang="es-ES" sz="2000" u="sng" dirty="0"/>
              <a:t>idTribunal</a:t>
            </a:r>
            <a:r>
              <a:rPr lang="es-ES" sz="2000" dirty="0"/>
              <a:t>, estatus)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17525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C3926E8-E9AA-F8BA-BA71-198703C3B7EF}"/>
              </a:ext>
            </a:extLst>
          </p:cNvPr>
          <p:cNvSpPr/>
          <p:nvPr/>
        </p:nvSpPr>
        <p:spPr>
          <a:xfrm>
            <a:off x="2003613" y="2270310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Sucursal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8B752B-05A1-A6C4-1015-075B7FC7ECC7}"/>
              </a:ext>
            </a:extLst>
          </p:cNvPr>
          <p:cNvSpPr/>
          <p:nvPr/>
        </p:nvSpPr>
        <p:spPr>
          <a:xfrm>
            <a:off x="5150224" y="661148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Turista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4046E52-1202-BC81-0703-587037F73370}"/>
              </a:ext>
            </a:extLst>
          </p:cNvPr>
          <p:cNvSpPr/>
          <p:nvPr/>
        </p:nvSpPr>
        <p:spPr>
          <a:xfrm>
            <a:off x="9390530" y="2319617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Viaje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A62B1E3-014D-DCFB-452E-CA6654FB9DEE}"/>
              </a:ext>
            </a:extLst>
          </p:cNvPr>
          <p:cNvSpPr/>
          <p:nvPr/>
        </p:nvSpPr>
        <p:spPr>
          <a:xfrm>
            <a:off x="1176618" y="5152888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Hotel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F5E6C77-64CE-568C-97C7-10C4451CBD61}"/>
              </a:ext>
            </a:extLst>
          </p:cNvPr>
          <p:cNvSpPr/>
          <p:nvPr/>
        </p:nvSpPr>
        <p:spPr>
          <a:xfrm>
            <a:off x="8870578" y="4898086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Vuelo</a:t>
            </a:r>
            <a:endParaRPr lang="es-ES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D2147A7-4BB3-C090-746E-6F7CE36CDF48}"/>
              </a:ext>
            </a:extLst>
          </p:cNvPr>
          <p:cNvCxnSpPr>
            <a:stCxn id="5" idx="3"/>
          </p:cNvCxnSpPr>
          <p:nvPr/>
        </p:nvCxnSpPr>
        <p:spPr>
          <a:xfrm flipV="1">
            <a:off x="6347011" y="815788"/>
            <a:ext cx="1524001" cy="22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618F0BE-7D78-24C1-2EB3-7823589E41F2}"/>
              </a:ext>
            </a:extLst>
          </p:cNvPr>
          <p:cNvCxnSpPr>
            <a:cxnSpLocks/>
          </p:cNvCxnSpPr>
          <p:nvPr/>
        </p:nvCxnSpPr>
        <p:spPr>
          <a:xfrm flipH="1">
            <a:off x="7871012" y="797859"/>
            <a:ext cx="17929" cy="1521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mbo 14">
            <a:extLst>
              <a:ext uri="{FF2B5EF4-FFF2-40B4-BE49-F238E27FC236}">
                <a16:creationId xmlns:a16="http://schemas.microsoft.com/office/drawing/2014/main" id="{49D6592B-0219-BABC-1D98-B99FCC24736A}"/>
              </a:ext>
            </a:extLst>
          </p:cNvPr>
          <p:cNvSpPr/>
          <p:nvPr/>
        </p:nvSpPr>
        <p:spPr>
          <a:xfrm rot="5400000">
            <a:off x="7725336" y="2317375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5206BAB-4129-8E90-D95B-EBF5C6E50B23}"/>
              </a:ext>
            </a:extLst>
          </p:cNvPr>
          <p:cNvCxnSpPr>
            <a:stCxn id="15" idx="0"/>
            <a:endCxn id="6" idx="1"/>
          </p:cNvCxnSpPr>
          <p:nvPr/>
        </p:nvCxnSpPr>
        <p:spPr>
          <a:xfrm>
            <a:off x="8036859" y="2483222"/>
            <a:ext cx="1353671" cy="13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71CCE36-F705-016E-B54C-75D229741486}"/>
              </a:ext>
            </a:extLst>
          </p:cNvPr>
          <p:cNvSpPr txBox="1"/>
          <p:nvPr/>
        </p:nvSpPr>
        <p:spPr>
          <a:xfrm>
            <a:off x="7862047" y="2156249"/>
            <a:ext cx="479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elige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F32DD49-3E63-DB0C-53E1-18B18EE00B7B}"/>
              </a:ext>
            </a:extLst>
          </p:cNvPr>
          <p:cNvCxnSpPr>
            <a:stCxn id="6" idx="3"/>
          </p:cNvCxnSpPr>
          <p:nvPr/>
        </p:nvCxnSpPr>
        <p:spPr>
          <a:xfrm flipV="1">
            <a:off x="10587317" y="2496669"/>
            <a:ext cx="92336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916E1474-3E3B-9559-6B89-142ED88C9DE4}"/>
              </a:ext>
            </a:extLst>
          </p:cNvPr>
          <p:cNvCxnSpPr/>
          <p:nvPr/>
        </p:nvCxnSpPr>
        <p:spPr>
          <a:xfrm>
            <a:off x="11519647" y="2447362"/>
            <a:ext cx="0" cy="2523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mbo 26">
            <a:extLst>
              <a:ext uri="{FF2B5EF4-FFF2-40B4-BE49-F238E27FC236}">
                <a16:creationId xmlns:a16="http://schemas.microsoft.com/office/drawing/2014/main" id="{765B2A68-7360-8EA2-D1A8-1E4687F2B71C}"/>
              </a:ext>
            </a:extLst>
          </p:cNvPr>
          <p:cNvSpPr/>
          <p:nvPr/>
        </p:nvSpPr>
        <p:spPr>
          <a:xfrm rot="5400000">
            <a:off x="11365006" y="4909292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112A6B23-5F06-4CE9-D63E-EBF0658D2859}"/>
              </a:ext>
            </a:extLst>
          </p:cNvPr>
          <p:cNvCxnSpPr>
            <a:stCxn id="27" idx="2"/>
            <a:endCxn id="8" idx="3"/>
          </p:cNvCxnSpPr>
          <p:nvPr/>
        </p:nvCxnSpPr>
        <p:spPr>
          <a:xfrm flipH="1">
            <a:off x="10067365" y="5075139"/>
            <a:ext cx="1277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9D5FE53-EE6A-A587-6242-2B6DEF2B346E}"/>
              </a:ext>
            </a:extLst>
          </p:cNvPr>
          <p:cNvSpPr txBox="1"/>
          <p:nvPr/>
        </p:nvSpPr>
        <p:spPr>
          <a:xfrm>
            <a:off x="11196589" y="5198618"/>
            <a:ext cx="479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elige</a:t>
            </a:r>
            <a:endParaRPr lang="es-ES" dirty="0"/>
          </a:p>
        </p:txBody>
      </p:sp>
      <p:sp>
        <p:nvSpPr>
          <p:cNvPr id="31" name="Rombo 30">
            <a:extLst>
              <a:ext uri="{FF2B5EF4-FFF2-40B4-BE49-F238E27FC236}">
                <a16:creationId xmlns:a16="http://schemas.microsoft.com/office/drawing/2014/main" id="{C2E04CD5-D27F-4AAB-0D46-210356A024C2}"/>
              </a:ext>
            </a:extLst>
          </p:cNvPr>
          <p:cNvSpPr/>
          <p:nvPr/>
        </p:nvSpPr>
        <p:spPr>
          <a:xfrm rot="5400000">
            <a:off x="5762064" y="3550021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C9D4A7B-C86A-99D5-DBE2-A7F922A14F38}"/>
              </a:ext>
            </a:extLst>
          </p:cNvPr>
          <p:cNvCxnSpPr>
            <a:stCxn id="31" idx="2"/>
          </p:cNvCxnSpPr>
          <p:nvPr/>
        </p:nvCxnSpPr>
        <p:spPr>
          <a:xfrm flipH="1" flipV="1">
            <a:off x="2976282" y="3709144"/>
            <a:ext cx="277233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FD42CA2-8446-D5ED-8DC4-17C297D5943C}"/>
              </a:ext>
            </a:extLst>
          </p:cNvPr>
          <p:cNvCxnSpPr/>
          <p:nvPr/>
        </p:nvCxnSpPr>
        <p:spPr>
          <a:xfrm flipV="1">
            <a:off x="2976282" y="2624415"/>
            <a:ext cx="0" cy="1084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F104DBF-5B65-C7CD-D183-E4E17CCB649C}"/>
              </a:ext>
            </a:extLst>
          </p:cNvPr>
          <p:cNvCxnSpPr>
            <a:stCxn id="31" idx="0"/>
          </p:cNvCxnSpPr>
          <p:nvPr/>
        </p:nvCxnSpPr>
        <p:spPr>
          <a:xfrm flipV="1">
            <a:off x="6066864" y="3709144"/>
            <a:ext cx="374052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A8EA1B1-9AAE-2A8D-7A23-05F48F0A6C6E}"/>
              </a:ext>
            </a:extLst>
          </p:cNvPr>
          <p:cNvCxnSpPr/>
          <p:nvPr/>
        </p:nvCxnSpPr>
        <p:spPr>
          <a:xfrm flipV="1">
            <a:off x="9798424" y="2646827"/>
            <a:ext cx="0" cy="1062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F44D097-5F88-CA68-5CF7-B3C92634807A}"/>
              </a:ext>
            </a:extLst>
          </p:cNvPr>
          <p:cNvSpPr txBox="1"/>
          <p:nvPr/>
        </p:nvSpPr>
        <p:spPr>
          <a:xfrm>
            <a:off x="5943436" y="3404344"/>
            <a:ext cx="706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contrata</a:t>
            </a:r>
            <a:endParaRPr lang="es-ES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8097E8B-3B5E-9792-B2D2-BF6D3A5B2CB3}"/>
              </a:ext>
            </a:extLst>
          </p:cNvPr>
          <p:cNvCxnSpPr/>
          <p:nvPr/>
        </p:nvCxnSpPr>
        <p:spPr>
          <a:xfrm flipV="1">
            <a:off x="10587317" y="116541"/>
            <a:ext cx="0" cy="2203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9A60BF7-02A1-9ECE-0D11-7AF6AC878F31}"/>
              </a:ext>
            </a:extLst>
          </p:cNvPr>
          <p:cNvCxnSpPr/>
          <p:nvPr/>
        </p:nvCxnSpPr>
        <p:spPr>
          <a:xfrm flipH="1">
            <a:off x="197224" y="143435"/>
            <a:ext cx="103900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0771240C-AE3D-EBEA-BF00-E3169B5F18DE}"/>
              </a:ext>
            </a:extLst>
          </p:cNvPr>
          <p:cNvCxnSpPr/>
          <p:nvPr/>
        </p:nvCxnSpPr>
        <p:spPr>
          <a:xfrm>
            <a:off x="188259" y="197224"/>
            <a:ext cx="0" cy="5139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mbo 46">
            <a:extLst>
              <a:ext uri="{FF2B5EF4-FFF2-40B4-BE49-F238E27FC236}">
                <a16:creationId xmlns:a16="http://schemas.microsoft.com/office/drawing/2014/main" id="{9277B5BA-00DE-4C33-B5F3-07A075FCDCCE}"/>
              </a:ext>
            </a:extLst>
          </p:cNvPr>
          <p:cNvSpPr/>
          <p:nvPr/>
        </p:nvSpPr>
        <p:spPr>
          <a:xfrm rot="5400000">
            <a:off x="192742" y="5170818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E2E0280-5671-C706-AA31-8AC6AB6B3A48}"/>
              </a:ext>
            </a:extLst>
          </p:cNvPr>
          <p:cNvCxnSpPr>
            <a:stCxn id="47" idx="0"/>
            <a:endCxn id="7" idx="1"/>
          </p:cNvCxnSpPr>
          <p:nvPr/>
        </p:nvCxnSpPr>
        <p:spPr>
          <a:xfrm flipV="1">
            <a:off x="497542" y="5329941"/>
            <a:ext cx="67907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6CCA920-7F3E-9C6D-4680-DB472C65BB14}"/>
              </a:ext>
            </a:extLst>
          </p:cNvPr>
          <p:cNvSpPr txBox="1"/>
          <p:nvPr/>
        </p:nvSpPr>
        <p:spPr>
          <a:xfrm>
            <a:off x="314753" y="5014629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hospeda</a:t>
            </a:r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68BAC27-FDDB-0DBB-FB70-C0D4E236A7C4}"/>
              </a:ext>
            </a:extLst>
          </p:cNvPr>
          <p:cNvSpPr/>
          <p:nvPr/>
        </p:nvSpPr>
        <p:spPr>
          <a:xfrm>
            <a:off x="7312801" y="5348852"/>
            <a:ext cx="1073143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Plaza turística</a:t>
            </a:r>
            <a:endParaRPr lang="es-E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476C0DB-4792-EC2F-C59E-B97F71A0F427}"/>
              </a:ext>
            </a:extLst>
          </p:cNvPr>
          <p:cNvSpPr/>
          <p:nvPr/>
        </p:nvSpPr>
        <p:spPr>
          <a:xfrm>
            <a:off x="8102017" y="5778987"/>
            <a:ext cx="81791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origen</a:t>
            </a:r>
            <a:endParaRPr lang="es-E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270F57A2-1E42-C5AD-D86C-C369D9EFE729}"/>
              </a:ext>
            </a:extLst>
          </p:cNvPr>
          <p:cNvSpPr/>
          <p:nvPr/>
        </p:nvSpPr>
        <p:spPr>
          <a:xfrm>
            <a:off x="10067365" y="5594459"/>
            <a:ext cx="748822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fecha</a:t>
            </a:r>
            <a:endParaRPr lang="es-ES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9895B4B-B7BD-EE86-BB18-BAF77661588D}"/>
              </a:ext>
            </a:extLst>
          </p:cNvPr>
          <p:cNvSpPr/>
          <p:nvPr/>
        </p:nvSpPr>
        <p:spPr>
          <a:xfrm>
            <a:off x="7170628" y="4992516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B44E66E3-44F5-0EB1-7DCE-12BFBC1EC4D8}"/>
              </a:ext>
            </a:extLst>
          </p:cNvPr>
          <p:cNvSpPr/>
          <p:nvPr/>
        </p:nvSpPr>
        <p:spPr>
          <a:xfrm>
            <a:off x="7162149" y="4606067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idVuelo</a:t>
            </a:r>
            <a:endParaRPr lang="es-ES" u="sng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45FB1F4A-742C-99BE-A815-CC277CB8EE37}"/>
              </a:ext>
            </a:extLst>
          </p:cNvPr>
          <p:cNvSpPr/>
          <p:nvPr/>
        </p:nvSpPr>
        <p:spPr>
          <a:xfrm>
            <a:off x="9148213" y="6037202"/>
            <a:ext cx="1138787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 de vuelo</a:t>
            </a:r>
            <a:endParaRPr lang="es-ES" dirty="0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835A15A5-7561-61BC-B6B2-80007CC29406}"/>
              </a:ext>
            </a:extLst>
          </p:cNvPr>
          <p:cNvCxnSpPr>
            <a:stCxn id="8" idx="1"/>
            <a:endCxn id="55" idx="6"/>
          </p:cNvCxnSpPr>
          <p:nvPr/>
        </p:nvCxnSpPr>
        <p:spPr>
          <a:xfrm flipH="1" flipV="1">
            <a:off x="8061511" y="4744567"/>
            <a:ext cx="809067" cy="330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CAAD6342-6A32-DFC9-0A53-FD2F0C069A4B}"/>
              </a:ext>
            </a:extLst>
          </p:cNvPr>
          <p:cNvCxnSpPr>
            <a:stCxn id="8" idx="1"/>
            <a:endCxn id="54" idx="6"/>
          </p:cNvCxnSpPr>
          <p:nvPr/>
        </p:nvCxnSpPr>
        <p:spPr>
          <a:xfrm flipH="1">
            <a:off x="8069990" y="5075139"/>
            <a:ext cx="800588" cy="5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3A886220-8A2D-E43F-0549-7F7DABA480BB}"/>
              </a:ext>
            </a:extLst>
          </p:cNvPr>
          <p:cNvCxnSpPr>
            <a:stCxn id="8" idx="1"/>
            <a:endCxn id="51" idx="6"/>
          </p:cNvCxnSpPr>
          <p:nvPr/>
        </p:nvCxnSpPr>
        <p:spPr>
          <a:xfrm flipH="1">
            <a:off x="8385944" y="5075139"/>
            <a:ext cx="484634" cy="451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047D14F-7E9C-F858-17A3-F64BBC20104B}"/>
              </a:ext>
            </a:extLst>
          </p:cNvPr>
          <p:cNvCxnSpPr>
            <a:stCxn id="8" idx="2"/>
            <a:endCxn id="52" idx="6"/>
          </p:cNvCxnSpPr>
          <p:nvPr/>
        </p:nvCxnSpPr>
        <p:spPr>
          <a:xfrm flipH="1">
            <a:off x="8919930" y="5252191"/>
            <a:ext cx="549042" cy="715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98144392-99D7-8BB9-F87C-70AFF4CF75B4}"/>
              </a:ext>
            </a:extLst>
          </p:cNvPr>
          <p:cNvCxnSpPr>
            <a:endCxn id="56" idx="0"/>
          </p:cNvCxnSpPr>
          <p:nvPr/>
        </p:nvCxnSpPr>
        <p:spPr>
          <a:xfrm>
            <a:off x="9515168" y="5316932"/>
            <a:ext cx="202439" cy="720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FDF540B-ABFA-AC78-6468-E48FAA167DA3}"/>
              </a:ext>
            </a:extLst>
          </p:cNvPr>
          <p:cNvCxnSpPr>
            <a:stCxn id="8" idx="2"/>
            <a:endCxn id="53" idx="2"/>
          </p:cNvCxnSpPr>
          <p:nvPr/>
        </p:nvCxnSpPr>
        <p:spPr>
          <a:xfrm>
            <a:off x="9468972" y="5252191"/>
            <a:ext cx="598393" cy="531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9989B71C-1FB6-F06A-BCC4-39BD2A7375E3}"/>
              </a:ext>
            </a:extLst>
          </p:cNvPr>
          <p:cNvSpPr/>
          <p:nvPr/>
        </p:nvSpPr>
        <p:spPr>
          <a:xfrm>
            <a:off x="10463404" y="4517886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clase</a:t>
            </a:r>
            <a:endParaRPr lang="es-ES" dirty="0"/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8BB89C8C-0676-1193-5E2A-22D7034F765A}"/>
              </a:ext>
            </a:extLst>
          </p:cNvPr>
          <p:cNvCxnSpPr>
            <a:stCxn id="27" idx="1"/>
            <a:endCxn id="69" idx="6"/>
          </p:cNvCxnSpPr>
          <p:nvPr/>
        </p:nvCxnSpPr>
        <p:spPr>
          <a:xfrm flipH="1" flipV="1">
            <a:off x="11362766" y="4656386"/>
            <a:ext cx="147916" cy="273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9A3C9C4B-022D-D360-A39D-8B0540E54DEE}"/>
              </a:ext>
            </a:extLst>
          </p:cNvPr>
          <p:cNvSpPr/>
          <p:nvPr/>
        </p:nvSpPr>
        <p:spPr>
          <a:xfrm>
            <a:off x="10645423" y="1523321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idViaje</a:t>
            </a:r>
            <a:endParaRPr lang="es-ES" u="sng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017395C1-57EC-546E-CD15-CD8C0DF616C5}"/>
              </a:ext>
            </a:extLst>
          </p:cNvPr>
          <p:cNvSpPr/>
          <p:nvPr/>
        </p:nvSpPr>
        <p:spPr>
          <a:xfrm>
            <a:off x="11055558" y="1971454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7D761F8E-187F-B3C3-75EF-069628D01813}"/>
              </a:ext>
            </a:extLst>
          </p:cNvPr>
          <p:cNvCxnSpPr>
            <a:stCxn id="6" idx="3"/>
            <a:endCxn id="72" idx="3"/>
          </p:cNvCxnSpPr>
          <p:nvPr/>
        </p:nvCxnSpPr>
        <p:spPr>
          <a:xfrm flipV="1">
            <a:off x="10587317" y="1759754"/>
            <a:ext cx="189815" cy="736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4D4303BA-C843-5172-694B-C784DBEC2C6A}"/>
              </a:ext>
            </a:extLst>
          </p:cNvPr>
          <p:cNvCxnSpPr>
            <a:stCxn id="6" idx="3"/>
            <a:endCxn id="73" idx="2"/>
          </p:cNvCxnSpPr>
          <p:nvPr/>
        </p:nvCxnSpPr>
        <p:spPr>
          <a:xfrm flipV="1">
            <a:off x="10587317" y="2109954"/>
            <a:ext cx="468241" cy="386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Elipse 79">
            <a:extLst>
              <a:ext uri="{FF2B5EF4-FFF2-40B4-BE49-F238E27FC236}">
                <a16:creationId xmlns:a16="http://schemas.microsoft.com/office/drawing/2014/main" id="{3EF40276-5151-80AB-7D31-3F92B39CEA5C}"/>
              </a:ext>
            </a:extLst>
          </p:cNvPr>
          <p:cNvSpPr/>
          <p:nvPr/>
        </p:nvSpPr>
        <p:spPr>
          <a:xfrm>
            <a:off x="4038745" y="306451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B809D9C7-D84F-5631-EA4E-1D7AC9A6115C}"/>
              </a:ext>
            </a:extLst>
          </p:cNvPr>
          <p:cNvSpPr/>
          <p:nvPr/>
        </p:nvSpPr>
        <p:spPr>
          <a:xfrm>
            <a:off x="5196638" y="289112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65EC1C60-6248-34CA-8A1F-C36EB1BBF9E2}"/>
              </a:ext>
            </a:extLst>
          </p:cNvPr>
          <p:cNvSpPr/>
          <p:nvPr/>
        </p:nvSpPr>
        <p:spPr>
          <a:xfrm>
            <a:off x="6179895" y="270999"/>
            <a:ext cx="1055211" cy="24077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idTurista</a:t>
            </a:r>
            <a:endParaRPr lang="es-ES" u="sng" dirty="0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79E4D280-74E8-DDFD-4C35-2F9904A1E598}"/>
              </a:ext>
            </a:extLst>
          </p:cNvPr>
          <p:cNvSpPr/>
          <p:nvPr/>
        </p:nvSpPr>
        <p:spPr>
          <a:xfrm>
            <a:off x="2844633" y="192905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paterno</a:t>
            </a:r>
            <a:endParaRPr lang="es-ES" dirty="0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5667061D-F3C9-00F7-0301-EC8395C99DCF}"/>
              </a:ext>
            </a:extLst>
          </p:cNvPr>
          <p:cNvSpPr/>
          <p:nvPr/>
        </p:nvSpPr>
        <p:spPr>
          <a:xfrm>
            <a:off x="2841831" y="681550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materno</a:t>
            </a:r>
            <a:endParaRPr lang="es-ES" dirty="0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CADB76C9-AD30-16FB-FBCA-19320463BB08}"/>
              </a:ext>
            </a:extLst>
          </p:cNvPr>
          <p:cNvSpPr/>
          <p:nvPr/>
        </p:nvSpPr>
        <p:spPr>
          <a:xfrm>
            <a:off x="3421484" y="1141877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BC8630A2-100D-A5DC-455A-EED69CE2BD36}"/>
              </a:ext>
            </a:extLst>
          </p:cNvPr>
          <p:cNvCxnSpPr>
            <a:stCxn id="5" idx="1"/>
            <a:endCxn id="80" idx="4"/>
          </p:cNvCxnSpPr>
          <p:nvPr/>
        </p:nvCxnSpPr>
        <p:spPr>
          <a:xfrm flipH="1" flipV="1">
            <a:off x="4488426" y="583449"/>
            <a:ext cx="661798" cy="254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FA946806-A878-DF72-461B-2134F5FB547A}"/>
              </a:ext>
            </a:extLst>
          </p:cNvPr>
          <p:cNvCxnSpPr>
            <a:stCxn id="5" idx="0"/>
            <a:endCxn id="81" idx="4"/>
          </p:cNvCxnSpPr>
          <p:nvPr/>
        </p:nvCxnSpPr>
        <p:spPr>
          <a:xfrm flipH="1" flipV="1">
            <a:off x="5646319" y="566111"/>
            <a:ext cx="102299" cy="95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D9A1B9D8-F343-105D-C1B5-DBB2334C31E0}"/>
              </a:ext>
            </a:extLst>
          </p:cNvPr>
          <p:cNvCxnSpPr>
            <a:endCxn id="82" idx="4"/>
          </p:cNvCxnSpPr>
          <p:nvPr/>
        </p:nvCxnSpPr>
        <p:spPr>
          <a:xfrm flipV="1">
            <a:off x="6086798" y="511771"/>
            <a:ext cx="620703" cy="149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D1E352BE-4A74-4F42-6D54-05D9DA4E6B47}"/>
              </a:ext>
            </a:extLst>
          </p:cNvPr>
          <p:cNvCxnSpPr>
            <a:stCxn id="80" idx="2"/>
            <a:endCxn id="86" idx="6"/>
          </p:cNvCxnSpPr>
          <p:nvPr/>
        </p:nvCxnSpPr>
        <p:spPr>
          <a:xfrm flipH="1" flipV="1">
            <a:off x="3803838" y="395795"/>
            <a:ext cx="234907" cy="49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8DDA4686-69B8-C548-1196-D690B517177C}"/>
              </a:ext>
            </a:extLst>
          </p:cNvPr>
          <p:cNvCxnSpPr>
            <a:stCxn id="80" idx="2"/>
            <a:endCxn id="87" idx="6"/>
          </p:cNvCxnSpPr>
          <p:nvPr/>
        </p:nvCxnSpPr>
        <p:spPr>
          <a:xfrm flipH="1">
            <a:off x="3801036" y="444950"/>
            <a:ext cx="237709" cy="439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3A722798-835D-6FA4-A119-CF3E2C2F0AEB}"/>
              </a:ext>
            </a:extLst>
          </p:cNvPr>
          <p:cNvCxnSpPr>
            <a:stCxn id="80" idx="2"/>
            <a:endCxn id="88" idx="6"/>
          </p:cNvCxnSpPr>
          <p:nvPr/>
        </p:nvCxnSpPr>
        <p:spPr>
          <a:xfrm>
            <a:off x="4038745" y="444950"/>
            <a:ext cx="252313" cy="895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Elipse 103">
            <a:extLst>
              <a:ext uri="{FF2B5EF4-FFF2-40B4-BE49-F238E27FC236}">
                <a16:creationId xmlns:a16="http://schemas.microsoft.com/office/drawing/2014/main" id="{09D0B944-9C30-9433-7339-DE1FD8667349}"/>
              </a:ext>
            </a:extLst>
          </p:cNvPr>
          <p:cNvSpPr/>
          <p:nvPr/>
        </p:nvSpPr>
        <p:spPr>
          <a:xfrm>
            <a:off x="7189920" y="471643"/>
            <a:ext cx="851641" cy="2259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código</a:t>
            </a:r>
            <a:endParaRPr lang="es-ES" dirty="0"/>
          </a:p>
        </p:txBody>
      </p: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3E445554-08B3-386E-72B4-323E8233944C}"/>
              </a:ext>
            </a:extLst>
          </p:cNvPr>
          <p:cNvCxnSpPr>
            <a:stCxn id="104" idx="2"/>
          </p:cNvCxnSpPr>
          <p:nvPr/>
        </p:nvCxnSpPr>
        <p:spPr>
          <a:xfrm flipH="1">
            <a:off x="6310733" y="584609"/>
            <a:ext cx="879187" cy="13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Elipse 106">
            <a:extLst>
              <a:ext uri="{FF2B5EF4-FFF2-40B4-BE49-F238E27FC236}">
                <a16:creationId xmlns:a16="http://schemas.microsoft.com/office/drawing/2014/main" id="{D1E00F5E-19F4-8059-C7CE-1D36885AB085}"/>
              </a:ext>
            </a:extLst>
          </p:cNvPr>
          <p:cNvSpPr/>
          <p:nvPr/>
        </p:nvSpPr>
        <p:spPr>
          <a:xfrm>
            <a:off x="7109571" y="903333"/>
            <a:ext cx="616790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calle</a:t>
            </a:r>
            <a:endParaRPr lang="es-ES" dirty="0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C5CF91C3-B0C7-0E6B-157B-31900976AC02}"/>
              </a:ext>
            </a:extLst>
          </p:cNvPr>
          <p:cNvSpPr/>
          <p:nvPr/>
        </p:nvSpPr>
        <p:spPr>
          <a:xfrm>
            <a:off x="6731618" y="1268483"/>
            <a:ext cx="81791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colonia</a:t>
            </a:r>
            <a:endParaRPr lang="es-ES" dirty="0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D0A7A4C7-48B4-0C8D-5FAD-ECD7BB6730C8}"/>
              </a:ext>
            </a:extLst>
          </p:cNvPr>
          <p:cNvSpPr/>
          <p:nvPr/>
        </p:nvSpPr>
        <p:spPr>
          <a:xfrm>
            <a:off x="6435167" y="1716944"/>
            <a:ext cx="107314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municipio</a:t>
            </a:r>
            <a:endParaRPr lang="es-ES" dirty="0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6D324546-F40E-2438-9C2F-C90790DC9B72}"/>
              </a:ext>
            </a:extLst>
          </p:cNvPr>
          <p:cNvSpPr/>
          <p:nvPr/>
        </p:nvSpPr>
        <p:spPr>
          <a:xfrm>
            <a:off x="5487969" y="1704489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21A37CEA-2070-76BA-DE84-5B074962EFD3}"/>
              </a:ext>
            </a:extLst>
          </p:cNvPr>
          <p:cNvSpPr/>
          <p:nvPr/>
        </p:nvSpPr>
        <p:spPr>
          <a:xfrm>
            <a:off x="4530502" y="1785702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Estado</a:t>
            </a:r>
            <a:endParaRPr lang="es-ES" dirty="0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C690A440-F8C5-97B0-C2F8-885D80AE5F8E}"/>
              </a:ext>
            </a:extLst>
          </p:cNvPr>
          <p:cNvSpPr/>
          <p:nvPr/>
        </p:nvSpPr>
        <p:spPr>
          <a:xfrm>
            <a:off x="5168026" y="1234177"/>
            <a:ext cx="980079" cy="2891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dirección</a:t>
            </a:r>
            <a:endParaRPr lang="es-ES" dirty="0"/>
          </a:p>
        </p:txBody>
      </p: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5F08E279-D487-4AC1-6C0C-4DB71475DF39}"/>
              </a:ext>
            </a:extLst>
          </p:cNvPr>
          <p:cNvCxnSpPr>
            <a:stCxn id="112" idx="4"/>
            <a:endCxn id="111" idx="0"/>
          </p:cNvCxnSpPr>
          <p:nvPr/>
        </p:nvCxnSpPr>
        <p:spPr>
          <a:xfrm flipH="1">
            <a:off x="4980183" y="1523321"/>
            <a:ext cx="677883" cy="262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0F8634B9-D3E9-9775-FE1E-B84FEC6E273F}"/>
              </a:ext>
            </a:extLst>
          </p:cNvPr>
          <p:cNvCxnSpPr>
            <a:stCxn id="112" idx="4"/>
            <a:endCxn id="110" idx="0"/>
          </p:cNvCxnSpPr>
          <p:nvPr/>
        </p:nvCxnSpPr>
        <p:spPr>
          <a:xfrm>
            <a:off x="5658066" y="1523321"/>
            <a:ext cx="279584" cy="181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AF527141-1B0C-9FE4-6B55-96313E02BC30}"/>
              </a:ext>
            </a:extLst>
          </p:cNvPr>
          <p:cNvCxnSpPr>
            <a:stCxn id="112" idx="6"/>
            <a:endCxn id="109" idx="0"/>
          </p:cNvCxnSpPr>
          <p:nvPr/>
        </p:nvCxnSpPr>
        <p:spPr>
          <a:xfrm>
            <a:off x="6148105" y="1378749"/>
            <a:ext cx="823634" cy="338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D883A6C2-BF33-AD55-3EBE-340E25D0728B}"/>
              </a:ext>
            </a:extLst>
          </p:cNvPr>
          <p:cNvCxnSpPr>
            <a:stCxn id="112" idx="6"/>
            <a:endCxn id="107" idx="2"/>
          </p:cNvCxnSpPr>
          <p:nvPr/>
        </p:nvCxnSpPr>
        <p:spPr>
          <a:xfrm flipV="1">
            <a:off x="6148105" y="1080989"/>
            <a:ext cx="961466" cy="297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390657E0-D76B-700E-FA11-5D7B6BD029CC}"/>
              </a:ext>
            </a:extLst>
          </p:cNvPr>
          <p:cNvCxnSpPr>
            <a:stCxn id="112" idx="6"/>
            <a:endCxn id="108" idx="2"/>
          </p:cNvCxnSpPr>
          <p:nvPr/>
        </p:nvCxnSpPr>
        <p:spPr>
          <a:xfrm>
            <a:off x="6148105" y="1378749"/>
            <a:ext cx="583513" cy="78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00DA07D0-DA42-75DA-4C80-6098914733C1}"/>
              </a:ext>
            </a:extLst>
          </p:cNvPr>
          <p:cNvSpPr/>
          <p:nvPr/>
        </p:nvSpPr>
        <p:spPr>
          <a:xfrm>
            <a:off x="3581740" y="5822667"/>
            <a:ext cx="81791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colonia</a:t>
            </a:r>
            <a:endParaRPr lang="es-ES" dirty="0"/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313597C6-2466-CFC0-76B9-15247F9796E1}"/>
              </a:ext>
            </a:extLst>
          </p:cNvPr>
          <p:cNvSpPr/>
          <p:nvPr/>
        </p:nvSpPr>
        <p:spPr>
          <a:xfrm>
            <a:off x="3285289" y="6271128"/>
            <a:ext cx="107314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municipio</a:t>
            </a:r>
            <a:endParaRPr lang="es-ES" dirty="0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7319D522-9083-9C54-D2F7-21FADB3B4D48}"/>
              </a:ext>
            </a:extLst>
          </p:cNvPr>
          <p:cNvSpPr/>
          <p:nvPr/>
        </p:nvSpPr>
        <p:spPr>
          <a:xfrm>
            <a:off x="2338091" y="6258673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7D7AD035-E5F2-8A8D-5D40-CD535A09BB6D}"/>
              </a:ext>
            </a:extLst>
          </p:cNvPr>
          <p:cNvSpPr/>
          <p:nvPr/>
        </p:nvSpPr>
        <p:spPr>
          <a:xfrm>
            <a:off x="1380624" y="6339886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Estado</a:t>
            </a:r>
            <a:endParaRPr lang="es-ES" dirty="0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3169F027-3F2B-B313-0590-1C76C685BFE3}"/>
              </a:ext>
            </a:extLst>
          </p:cNvPr>
          <p:cNvSpPr/>
          <p:nvPr/>
        </p:nvSpPr>
        <p:spPr>
          <a:xfrm>
            <a:off x="2018148" y="5788361"/>
            <a:ext cx="980079" cy="2891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dirección</a:t>
            </a:r>
            <a:endParaRPr lang="es-ES" dirty="0"/>
          </a:p>
        </p:txBody>
      </p: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F7BBBCEA-FBFA-323C-3632-C6E654ADB7B7}"/>
              </a:ext>
            </a:extLst>
          </p:cNvPr>
          <p:cNvCxnSpPr>
            <a:stCxn id="127" idx="4"/>
            <a:endCxn id="126" idx="0"/>
          </p:cNvCxnSpPr>
          <p:nvPr/>
        </p:nvCxnSpPr>
        <p:spPr>
          <a:xfrm flipH="1">
            <a:off x="1830305" y="6077505"/>
            <a:ext cx="677883" cy="262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9A07B38B-7FE7-07A1-62C7-1A7CD1BEBF9A}"/>
              </a:ext>
            </a:extLst>
          </p:cNvPr>
          <p:cNvCxnSpPr>
            <a:stCxn id="127" idx="4"/>
            <a:endCxn id="125" idx="0"/>
          </p:cNvCxnSpPr>
          <p:nvPr/>
        </p:nvCxnSpPr>
        <p:spPr>
          <a:xfrm>
            <a:off x="2508188" y="6077505"/>
            <a:ext cx="279584" cy="181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79C1F4A6-0112-56F6-3FAC-ACA97EEE07D3}"/>
              </a:ext>
            </a:extLst>
          </p:cNvPr>
          <p:cNvCxnSpPr>
            <a:stCxn id="127" idx="6"/>
            <a:endCxn id="124" idx="0"/>
          </p:cNvCxnSpPr>
          <p:nvPr/>
        </p:nvCxnSpPr>
        <p:spPr>
          <a:xfrm>
            <a:off x="2998227" y="5932933"/>
            <a:ext cx="823634" cy="338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31C9F736-77EB-C6C3-1169-4DC2C7E378B9}"/>
              </a:ext>
            </a:extLst>
          </p:cNvPr>
          <p:cNvCxnSpPr>
            <a:stCxn id="127" idx="6"/>
          </p:cNvCxnSpPr>
          <p:nvPr/>
        </p:nvCxnSpPr>
        <p:spPr>
          <a:xfrm flipV="1">
            <a:off x="2998227" y="5635173"/>
            <a:ext cx="961466" cy="297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87FD4E5A-A0DC-580A-667C-25463F1122BC}"/>
              </a:ext>
            </a:extLst>
          </p:cNvPr>
          <p:cNvCxnSpPr>
            <a:stCxn id="127" idx="6"/>
            <a:endCxn id="123" idx="2"/>
          </p:cNvCxnSpPr>
          <p:nvPr/>
        </p:nvCxnSpPr>
        <p:spPr>
          <a:xfrm>
            <a:off x="2998227" y="5932933"/>
            <a:ext cx="583513" cy="78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Elipse 132">
            <a:extLst>
              <a:ext uri="{FF2B5EF4-FFF2-40B4-BE49-F238E27FC236}">
                <a16:creationId xmlns:a16="http://schemas.microsoft.com/office/drawing/2014/main" id="{57488BD2-53DD-D7A2-E872-441118D4DC0D}"/>
              </a:ext>
            </a:extLst>
          </p:cNvPr>
          <p:cNvSpPr/>
          <p:nvPr/>
        </p:nvSpPr>
        <p:spPr>
          <a:xfrm>
            <a:off x="3967252" y="5454931"/>
            <a:ext cx="616790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calle</a:t>
            </a:r>
            <a:endParaRPr lang="es-ES" dirty="0"/>
          </a:p>
        </p:txBody>
      </p: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55CFB434-E062-F959-BEBF-E74AF67CAED0}"/>
              </a:ext>
            </a:extLst>
          </p:cNvPr>
          <p:cNvCxnSpPr>
            <a:stCxn id="112" idx="0"/>
            <a:endCxn id="5" idx="2"/>
          </p:cNvCxnSpPr>
          <p:nvPr/>
        </p:nvCxnSpPr>
        <p:spPr>
          <a:xfrm flipV="1">
            <a:off x="5658066" y="1015253"/>
            <a:ext cx="90552" cy="218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4F1AF1C7-4827-86E5-8120-F622F7559D89}"/>
              </a:ext>
            </a:extLst>
          </p:cNvPr>
          <p:cNvCxnSpPr>
            <a:stCxn id="127" idx="0"/>
            <a:endCxn id="7" idx="3"/>
          </p:cNvCxnSpPr>
          <p:nvPr/>
        </p:nvCxnSpPr>
        <p:spPr>
          <a:xfrm flipH="1" flipV="1">
            <a:off x="2373405" y="5329941"/>
            <a:ext cx="134783" cy="458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Elipse 137">
            <a:extLst>
              <a:ext uri="{FF2B5EF4-FFF2-40B4-BE49-F238E27FC236}">
                <a16:creationId xmlns:a16="http://schemas.microsoft.com/office/drawing/2014/main" id="{C0E54D53-A1F3-FD9A-1B91-8E510C109930}"/>
              </a:ext>
            </a:extLst>
          </p:cNvPr>
          <p:cNvSpPr/>
          <p:nvPr/>
        </p:nvSpPr>
        <p:spPr>
          <a:xfrm>
            <a:off x="3099155" y="5061303"/>
            <a:ext cx="961466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teléfono</a:t>
            </a:r>
            <a:endParaRPr lang="es-ES" dirty="0"/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70B8DECE-A9FF-9926-3F9D-4BA0775B8F13}"/>
              </a:ext>
            </a:extLst>
          </p:cNvPr>
          <p:cNvSpPr/>
          <p:nvPr/>
        </p:nvSpPr>
        <p:spPr>
          <a:xfrm>
            <a:off x="2633283" y="4648828"/>
            <a:ext cx="948456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8F0E6F04-F3DD-6C38-C76B-38EFC5358083}"/>
              </a:ext>
            </a:extLst>
          </p:cNvPr>
          <p:cNvSpPr/>
          <p:nvPr/>
        </p:nvSpPr>
        <p:spPr>
          <a:xfrm>
            <a:off x="1948271" y="4343297"/>
            <a:ext cx="899362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A9205DEF-FF68-BDB6-DCB3-15DDC626CCEC}"/>
              </a:ext>
            </a:extLst>
          </p:cNvPr>
          <p:cNvSpPr/>
          <p:nvPr/>
        </p:nvSpPr>
        <p:spPr>
          <a:xfrm>
            <a:off x="853041" y="5870891"/>
            <a:ext cx="948456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EDC4DCE3-08E3-2F9A-5529-D8FEE6048F0E}"/>
              </a:ext>
            </a:extLst>
          </p:cNvPr>
          <p:cNvSpPr/>
          <p:nvPr/>
        </p:nvSpPr>
        <p:spPr>
          <a:xfrm>
            <a:off x="2552712" y="5394357"/>
            <a:ext cx="804119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código</a:t>
            </a:r>
            <a:endParaRPr lang="es-ES" dirty="0"/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79F88913-F73D-CEF1-C2B7-B2FD24F10974}"/>
              </a:ext>
            </a:extLst>
          </p:cNvPr>
          <p:cNvSpPr/>
          <p:nvPr/>
        </p:nvSpPr>
        <p:spPr>
          <a:xfrm>
            <a:off x="1355191" y="3892128"/>
            <a:ext cx="899362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idHotel</a:t>
            </a:r>
            <a:endParaRPr lang="es-ES" u="sng" dirty="0"/>
          </a:p>
        </p:txBody>
      </p:sp>
      <p:cxnSp>
        <p:nvCxnSpPr>
          <p:cNvPr id="148" name="Conector recto 147">
            <a:extLst>
              <a:ext uri="{FF2B5EF4-FFF2-40B4-BE49-F238E27FC236}">
                <a16:creationId xmlns:a16="http://schemas.microsoft.com/office/drawing/2014/main" id="{B530259F-D456-09A2-1D93-4B17A1294DDE}"/>
              </a:ext>
            </a:extLst>
          </p:cNvPr>
          <p:cNvCxnSpPr>
            <a:stCxn id="7" idx="0"/>
            <a:endCxn id="146" idx="4"/>
          </p:cNvCxnSpPr>
          <p:nvPr/>
        </p:nvCxnSpPr>
        <p:spPr>
          <a:xfrm flipV="1">
            <a:off x="1775012" y="4247440"/>
            <a:ext cx="29860" cy="905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86351AE9-BEBA-0B80-EF86-A23867FD1CFF}"/>
              </a:ext>
            </a:extLst>
          </p:cNvPr>
          <p:cNvCxnSpPr>
            <a:stCxn id="7" idx="0"/>
            <a:endCxn id="140" idx="4"/>
          </p:cNvCxnSpPr>
          <p:nvPr/>
        </p:nvCxnSpPr>
        <p:spPr>
          <a:xfrm flipV="1">
            <a:off x="1775012" y="4698609"/>
            <a:ext cx="622940" cy="454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F814EA62-B2C7-2C9C-F0DC-C69B481CFBB7}"/>
              </a:ext>
            </a:extLst>
          </p:cNvPr>
          <p:cNvCxnSpPr>
            <a:stCxn id="7" idx="3"/>
            <a:endCxn id="139" idx="4"/>
          </p:cNvCxnSpPr>
          <p:nvPr/>
        </p:nvCxnSpPr>
        <p:spPr>
          <a:xfrm flipV="1">
            <a:off x="2373405" y="5004140"/>
            <a:ext cx="734106" cy="325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680BCFBD-FA69-D620-2352-B85E39A08A60}"/>
              </a:ext>
            </a:extLst>
          </p:cNvPr>
          <p:cNvCxnSpPr>
            <a:stCxn id="7" idx="3"/>
            <a:endCxn id="138" idx="2"/>
          </p:cNvCxnSpPr>
          <p:nvPr/>
        </p:nvCxnSpPr>
        <p:spPr>
          <a:xfrm flipV="1">
            <a:off x="2373405" y="5238959"/>
            <a:ext cx="725750" cy="90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recto 157">
            <a:extLst>
              <a:ext uri="{FF2B5EF4-FFF2-40B4-BE49-F238E27FC236}">
                <a16:creationId xmlns:a16="http://schemas.microsoft.com/office/drawing/2014/main" id="{EF27D5DE-DB00-10FE-B8B3-D7F3334E4797}"/>
              </a:ext>
            </a:extLst>
          </p:cNvPr>
          <p:cNvCxnSpPr>
            <a:stCxn id="7" idx="3"/>
            <a:endCxn id="142" idx="1"/>
          </p:cNvCxnSpPr>
          <p:nvPr/>
        </p:nvCxnSpPr>
        <p:spPr>
          <a:xfrm>
            <a:off x="2373405" y="5329941"/>
            <a:ext cx="297068" cy="116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E2CBBDCC-7A01-209B-F7A6-38EF1107C574}"/>
              </a:ext>
            </a:extLst>
          </p:cNvPr>
          <p:cNvCxnSpPr>
            <a:stCxn id="7" idx="2"/>
          </p:cNvCxnSpPr>
          <p:nvPr/>
        </p:nvCxnSpPr>
        <p:spPr>
          <a:xfrm flipH="1">
            <a:off x="1433737" y="5506993"/>
            <a:ext cx="341275" cy="358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Elipse 160">
            <a:extLst>
              <a:ext uri="{FF2B5EF4-FFF2-40B4-BE49-F238E27FC236}">
                <a16:creationId xmlns:a16="http://schemas.microsoft.com/office/drawing/2014/main" id="{368A4BC5-CF20-9585-CD11-9E6B19C11ED4}"/>
              </a:ext>
            </a:extLst>
          </p:cNvPr>
          <p:cNvSpPr/>
          <p:nvPr/>
        </p:nvSpPr>
        <p:spPr>
          <a:xfrm>
            <a:off x="27202" y="5566600"/>
            <a:ext cx="899362" cy="37574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régimen</a:t>
            </a:r>
            <a:endParaRPr lang="es-ES" dirty="0"/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59261705-4E5D-5EEC-5862-54D1CA34C592}"/>
              </a:ext>
            </a:extLst>
          </p:cNvPr>
          <p:cNvSpPr/>
          <p:nvPr/>
        </p:nvSpPr>
        <p:spPr>
          <a:xfrm>
            <a:off x="322044" y="4545389"/>
            <a:ext cx="899362" cy="37574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fecha</a:t>
            </a:r>
            <a:endParaRPr lang="es-ES" dirty="0"/>
          </a:p>
        </p:txBody>
      </p:sp>
      <p:cxnSp>
        <p:nvCxnSpPr>
          <p:cNvPr id="164" name="Conector recto 163">
            <a:extLst>
              <a:ext uri="{FF2B5EF4-FFF2-40B4-BE49-F238E27FC236}">
                <a16:creationId xmlns:a16="http://schemas.microsoft.com/office/drawing/2014/main" id="{F13FD082-204D-9EC3-11B5-453CD619D0A5}"/>
              </a:ext>
            </a:extLst>
          </p:cNvPr>
          <p:cNvCxnSpPr>
            <a:stCxn id="47" idx="3"/>
            <a:endCxn id="161" idx="0"/>
          </p:cNvCxnSpPr>
          <p:nvPr/>
        </p:nvCxnSpPr>
        <p:spPr>
          <a:xfrm>
            <a:off x="338418" y="5475618"/>
            <a:ext cx="138465" cy="90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69490AEE-5B3E-E757-90E8-1469B058CA3A}"/>
              </a:ext>
            </a:extLst>
          </p:cNvPr>
          <p:cNvCxnSpPr>
            <a:cxnSpLocks/>
          </p:cNvCxnSpPr>
          <p:nvPr/>
        </p:nvCxnSpPr>
        <p:spPr>
          <a:xfrm flipV="1">
            <a:off x="338418" y="4788864"/>
            <a:ext cx="0" cy="407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Elipse 167">
            <a:extLst>
              <a:ext uri="{FF2B5EF4-FFF2-40B4-BE49-F238E27FC236}">
                <a16:creationId xmlns:a16="http://schemas.microsoft.com/office/drawing/2014/main" id="{A4F09E31-323E-CD5D-1F58-A91613D37439}"/>
              </a:ext>
            </a:extLst>
          </p:cNvPr>
          <p:cNvSpPr/>
          <p:nvPr/>
        </p:nvSpPr>
        <p:spPr>
          <a:xfrm>
            <a:off x="551759" y="1634915"/>
            <a:ext cx="616790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calle</a:t>
            </a:r>
            <a:endParaRPr lang="es-ES" dirty="0"/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110DCB23-54B3-32B1-00F5-00EEC1250971}"/>
              </a:ext>
            </a:extLst>
          </p:cNvPr>
          <p:cNvSpPr/>
          <p:nvPr/>
        </p:nvSpPr>
        <p:spPr>
          <a:xfrm>
            <a:off x="508549" y="2076259"/>
            <a:ext cx="81791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colonia</a:t>
            </a:r>
            <a:endParaRPr lang="es-ES" dirty="0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8C53A6DB-B9BD-2D05-4DF6-BF1D5FC370FD}"/>
              </a:ext>
            </a:extLst>
          </p:cNvPr>
          <p:cNvSpPr/>
          <p:nvPr/>
        </p:nvSpPr>
        <p:spPr>
          <a:xfrm>
            <a:off x="441829" y="2517876"/>
            <a:ext cx="1073143" cy="3780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municipio</a:t>
            </a:r>
            <a:endParaRPr lang="es-ES" dirty="0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1F44C8C0-5DE5-38D7-BD72-850334BB27F2}"/>
              </a:ext>
            </a:extLst>
          </p:cNvPr>
          <p:cNvSpPr/>
          <p:nvPr/>
        </p:nvSpPr>
        <p:spPr>
          <a:xfrm>
            <a:off x="409585" y="1278579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numero</a:t>
            </a:r>
            <a:endParaRPr lang="es-ES" dirty="0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02F39A57-A74C-F06C-A456-D67AF0722C3C}"/>
              </a:ext>
            </a:extLst>
          </p:cNvPr>
          <p:cNvSpPr/>
          <p:nvPr/>
        </p:nvSpPr>
        <p:spPr>
          <a:xfrm>
            <a:off x="401106" y="892130"/>
            <a:ext cx="899362" cy="2769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Estado</a:t>
            </a:r>
            <a:endParaRPr lang="es-ES" dirty="0"/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DF36DBE8-9339-6C7E-F1F4-4DACDE9DD43F}"/>
              </a:ext>
            </a:extLst>
          </p:cNvPr>
          <p:cNvSpPr/>
          <p:nvPr/>
        </p:nvSpPr>
        <p:spPr>
          <a:xfrm>
            <a:off x="1446975" y="1695910"/>
            <a:ext cx="980079" cy="2891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dirección</a:t>
            </a:r>
            <a:endParaRPr lang="es-ES" dirty="0"/>
          </a:p>
        </p:txBody>
      </p: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6CECB6EB-8B32-5615-FD53-31E211EE49B1}"/>
              </a:ext>
            </a:extLst>
          </p:cNvPr>
          <p:cNvCxnSpPr>
            <a:stCxn id="4" idx="0"/>
            <a:endCxn id="173" idx="6"/>
          </p:cNvCxnSpPr>
          <p:nvPr/>
        </p:nvCxnSpPr>
        <p:spPr>
          <a:xfrm flipH="1" flipV="1">
            <a:off x="2427054" y="1840482"/>
            <a:ext cx="174953" cy="429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F6CD53DC-82EB-5CF1-405D-596B06484663}"/>
              </a:ext>
            </a:extLst>
          </p:cNvPr>
          <p:cNvCxnSpPr>
            <a:stCxn id="173" idx="2"/>
            <a:endCxn id="172" idx="6"/>
          </p:cNvCxnSpPr>
          <p:nvPr/>
        </p:nvCxnSpPr>
        <p:spPr>
          <a:xfrm flipH="1" flipV="1">
            <a:off x="1300468" y="1030630"/>
            <a:ext cx="146507" cy="809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ector recto 178">
            <a:extLst>
              <a:ext uri="{FF2B5EF4-FFF2-40B4-BE49-F238E27FC236}">
                <a16:creationId xmlns:a16="http://schemas.microsoft.com/office/drawing/2014/main" id="{D1B1C0CE-09E7-5A8B-856D-29737260A0E5}"/>
              </a:ext>
            </a:extLst>
          </p:cNvPr>
          <p:cNvCxnSpPr>
            <a:stCxn id="173" idx="2"/>
            <a:endCxn id="171" idx="6"/>
          </p:cNvCxnSpPr>
          <p:nvPr/>
        </p:nvCxnSpPr>
        <p:spPr>
          <a:xfrm flipH="1" flipV="1">
            <a:off x="1308947" y="1417079"/>
            <a:ext cx="138028" cy="423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 recto 180">
            <a:extLst>
              <a:ext uri="{FF2B5EF4-FFF2-40B4-BE49-F238E27FC236}">
                <a16:creationId xmlns:a16="http://schemas.microsoft.com/office/drawing/2014/main" id="{5F99E173-8756-239A-0BB3-EB5B98CAA787}"/>
              </a:ext>
            </a:extLst>
          </p:cNvPr>
          <p:cNvCxnSpPr>
            <a:stCxn id="173" idx="2"/>
            <a:endCxn id="168" idx="6"/>
          </p:cNvCxnSpPr>
          <p:nvPr/>
        </p:nvCxnSpPr>
        <p:spPr>
          <a:xfrm flipH="1" flipV="1">
            <a:off x="1168549" y="1812571"/>
            <a:ext cx="278426" cy="27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cto 182">
            <a:extLst>
              <a:ext uri="{FF2B5EF4-FFF2-40B4-BE49-F238E27FC236}">
                <a16:creationId xmlns:a16="http://schemas.microsoft.com/office/drawing/2014/main" id="{27C16DA4-EBE7-1F67-5F1B-E1D0ED0C7C33}"/>
              </a:ext>
            </a:extLst>
          </p:cNvPr>
          <p:cNvCxnSpPr>
            <a:stCxn id="173" idx="3"/>
            <a:endCxn id="169" idx="6"/>
          </p:cNvCxnSpPr>
          <p:nvPr/>
        </p:nvCxnSpPr>
        <p:spPr>
          <a:xfrm flipH="1">
            <a:off x="1326462" y="1942710"/>
            <a:ext cx="264042" cy="322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ector recto 184">
            <a:extLst>
              <a:ext uri="{FF2B5EF4-FFF2-40B4-BE49-F238E27FC236}">
                <a16:creationId xmlns:a16="http://schemas.microsoft.com/office/drawing/2014/main" id="{018DA597-C54F-71EC-4B18-DAF11CB37FEB}"/>
              </a:ext>
            </a:extLst>
          </p:cNvPr>
          <p:cNvCxnSpPr>
            <a:cxnSpLocks/>
            <a:stCxn id="173" idx="3"/>
          </p:cNvCxnSpPr>
          <p:nvPr/>
        </p:nvCxnSpPr>
        <p:spPr>
          <a:xfrm flipH="1">
            <a:off x="1522073" y="1942710"/>
            <a:ext cx="68431" cy="704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Elipse 186">
            <a:extLst>
              <a:ext uri="{FF2B5EF4-FFF2-40B4-BE49-F238E27FC236}">
                <a16:creationId xmlns:a16="http://schemas.microsoft.com/office/drawing/2014/main" id="{AB165B59-C0BB-448A-18B2-0BBCFBAB4C75}"/>
              </a:ext>
            </a:extLst>
          </p:cNvPr>
          <p:cNvSpPr/>
          <p:nvPr/>
        </p:nvSpPr>
        <p:spPr>
          <a:xfrm>
            <a:off x="3468219" y="2855409"/>
            <a:ext cx="961466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teléfono</a:t>
            </a:r>
            <a:endParaRPr lang="es-ES" dirty="0"/>
          </a:p>
        </p:txBody>
      </p:sp>
      <p:sp>
        <p:nvSpPr>
          <p:cNvPr id="188" name="Elipse 187">
            <a:extLst>
              <a:ext uri="{FF2B5EF4-FFF2-40B4-BE49-F238E27FC236}">
                <a16:creationId xmlns:a16="http://schemas.microsoft.com/office/drawing/2014/main" id="{7752FFC0-0138-D233-DA1A-3FE8362E8910}"/>
              </a:ext>
            </a:extLst>
          </p:cNvPr>
          <p:cNvSpPr/>
          <p:nvPr/>
        </p:nvSpPr>
        <p:spPr>
          <a:xfrm>
            <a:off x="3511403" y="2415647"/>
            <a:ext cx="948456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89" name="Elipse 188">
            <a:extLst>
              <a:ext uri="{FF2B5EF4-FFF2-40B4-BE49-F238E27FC236}">
                <a16:creationId xmlns:a16="http://schemas.microsoft.com/office/drawing/2014/main" id="{44BC683D-E63F-F2EC-86DC-77ACCA3177A9}"/>
              </a:ext>
            </a:extLst>
          </p:cNvPr>
          <p:cNvSpPr/>
          <p:nvPr/>
        </p:nvSpPr>
        <p:spPr>
          <a:xfrm>
            <a:off x="3332141" y="1961581"/>
            <a:ext cx="804119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código</a:t>
            </a:r>
            <a:endParaRPr lang="es-ES" dirty="0"/>
          </a:p>
        </p:txBody>
      </p: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0A1F7D2D-69B7-9040-38C3-BDA6AD58DC49}"/>
              </a:ext>
            </a:extLst>
          </p:cNvPr>
          <p:cNvCxnSpPr>
            <a:stCxn id="4" idx="3"/>
            <a:endCxn id="189" idx="2"/>
          </p:cNvCxnSpPr>
          <p:nvPr/>
        </p:nvCxnSpPr>
        <p:spPr>
          <a:xfrm flipV="1">
            <a:off x="3200400" y="2139237"/>
            <a:ext cx="131741" cy="308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1CAF4DDE-684B-FF77-03D1-FFB91380FC0C}"/>
              </a:ext>
            </a:extLst>
          </p:cNvPr>
          <p:cNvCxnSpPr>
            <a:stCxn id="4" idx="3"/>
            <a:endCxn id="188" idx="2"/>
          </p:cNvCxnSpPr>
          <p:nvPr/>
        </p:nvCxnSpPr>
        <p:spPr>
          <a:xfrm>
            <a:off x="3200400" y="2447363"/>
            <a:ext cx="311003" cy="145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ector recto 194">
            <a:extLst>
              <a:ext uri="{FF2B5EF4-FFF2-40B4-BE49-F238E27FC236}">
                <a16:creationId xmlns:a16="http://schemas.microsoft.com/office/drawing/2014/main" id="{25949442-8EF7-608F-0F9D-AB605422F3E3}"/>
              </a:ext>
            </a:extLst>
          </p:cNvPr>
          <p:cNvCxnSpPr>
            <a:stCxn id="4" idx="3"/>
            <a:endCxn id="187" idx="2"/>
          </p:cNvCxnSpPr>
          <p:nvPr/>
        </p:nvCxnSpPr>
        <p:spPr>
          <a:xfrm>
            <a:off x="3200400" y="2447363"/>
            <a:ext cx="267819" cy="585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Elipse 195">
            <a:extLst>
              <a:ext uri="{FF2B5EF4-FFF2-40B4-BE49-F238E27FC236}">
                <a16:creationId xmlns:a16="http://schemas.microsoft.com/office/drawing/2014/main" id="{B9B865D5-10B3-8164-2C7E-1F19679D2473}"/>
              </a:ext>
            </a:extLst>
          </p:cNvPr>
          <p:cNvSpPr/>
          <p:nvPr/>
        </p:nvSpPr>
        <p:spPr>
          <a:xfrm>
            <a:off x="2562649" y="1505757"/>
            <a:ext cx="1068580" cy="3553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idSucursal</a:t>
            </a:r>
            <a:endParaRPr lang="es-ES" u="sng" dirty="0"/>
          </a:p>
        </p:txBody>
      </p:sp>
      <p:cxnSp>
        <p:nvCxnSpPr>
          <p:cNvPr id="198" name="Conector recto 197">
            <a:extLst>
              <a:ext uri="{FF2B5EF4-FFF2-40B4-BE49-F238E27FC236}">
                <a16:creationId xmlns:a16="http://schemas.microsoft.com/office/drawing/2014/main" id="{C82ED441-0CEE-7A27-E572-ECF10D94B178}"/>
              </a:ext>
            </a:extLst>
          </p:cNvPr>
          <p:cNvCxnSpPr>
            <a:stCxn id="196" idx="4"/>
          </p:cNvCxnSpPr>
          <p:nvPr/>
        </p:nvCxnSpPr>
        <p:spPr>
          <a:xfrm flipH="1">
            <a:off x="2876735" y="1861069"/>
            <a:ext cx="220204" cy="404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8667D7CF-E761-0165-1136-0C16A145C336}"/>
              </a:ext>
            </a:extLst>
          </p:cNvPr>
          <p:cNvSpPr txBox="1"/>
          <p:nvPr/>
        </p:nvSpPr>
        <p:spPr>
          <a:xfrm>
            <a:off x="10067974" y="470908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4DD21DD-94BA-B395-F3F5-8DBC075DC0E0}"/>
              </a:ext>
            </a:extLst>
          </p:cNvPr>
          <p:cNvSpPr txBox="1"/>
          <p:nvPr/>
        </p:nvSpPr>
        <p:spPr>
          <a:xfrm>
            <a:off x="10540940" y="247944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m</a:t>
            </a:r>
            <a:endParaRPr lang="es-ES" sz="20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76CC321-5E48-EF31-2157-9C7D615B546F}"/>
              </a:ext>
            </a:extLst>
          </p:cNvPr>
          <p:cNvSpPr txBox="1"/>
          <p:nvPr/>
        </p:nvSpPr>
        <p:spPr>
          <a:xfrm>
            <a:off x="9064919" y="212599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6D1AFA-7AD3-AC6D-7EA5-DC9078A77C88}"/>
              </a:ext>
            </a:extLst>
          </p:cNvPr>
          <p:cNvSpPr txBox="1"/>
          <p:nvPr/>
        </p:nvSpPr>
        <p:spPr>
          <a:xfrm>
            <a:off x="6287223" y="79863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237E2F1-7281-D4B6-EE47-B16AF30DF28F}"/>
              </a:ext>
            </a:extLst>
          </p:cNvPr>
          <p:cNvSpPr txBox="1"/>
          <p:nvPr/>
        </p:nvSpPr>
        <p:spPr>
          <a:xfrm>
            <a:off x="9532692" y="265479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69B7C3F-4B7B-A1BD-8461-2B6055F8340A}"/>
              </a:ext>
            </a:extLst>
          </p:cNvPr>
          <p:cNvSpPr txBox="1"/>
          <p:nvPr/>
        </p:nvSpPr>
        <p:spPr>
          <a:xfrm>
            <a:off x="2968998" y="264738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1</a:t>
            </a:r>
            <a:endParaRPr lang="es-ES" sz="20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975521-2142-1020-1136-B8BF765A6650}"/>
              </a:ext>
            </a:extLst>
          </p:cNvPr>
          <p:cNvSpPr txBox="1"/>
          <p:nvPr/>
        </p:nvSpPr>
        <p:spPr>
          <a:xfrm>
            <a:off x="10240616" y="189253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696795F-A713-7E9C-72B6-2EEE40ECDBD6}"/>
              </a:ext>
            </a:extLst>
          </p:cNvPr>
          <p:cNvSpPr txBox="1"/>
          <p:nvPr/>
        </p:nvSpPr>
        <p:spPr>
          <a:xfrm>
            <a:off x="846092" y="5261863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m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02987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4830269" y="413191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Agencia de viajes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860872" y="1658471"/>
            <a:ext cx="101777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Hotel (</a:t>
            </a:r>
            <a:r>
              <a:rPr lang="es-MX" sz="2000" b="1" u="sng" dirty="0"/>
              <a:t>idHotel</a:t>
            </a:r>
            <a:r>
              <a:rPr lang="es-MX" sz="2000" dirty="0"/>
              <a:t>, nombre, codigo, numero, estado, municipio, colonia, calle, teléfono, numero,</a:t>
            </a:r>
          </a:p>
          <a:p>
            <a:r>
              <a:rPr lang="es-MX" sz="2000" dirty="0"/>
              <a:t>estatus)</a:t>
            </a:r>
          </a:p>
          <a:p>
            <a:r>
              <a:rPr lang="es-ES" sz="2000" dirty="0"/>
              <a:t>Sucursal (</a:t>
            </a:r>
            <a:r>
              <a:rPr lang="es-ES" sz="2000" b="1" u="sng" dirty="0"/>
              <a:t>idSucursal</a:t>
            </a:r>
            <a:r>
              <a:rPr lang="es-ES" sz="2000" dirty="0"/>
              <a:t>, codigo, telefono, numero,</a:t>
            </a:r>
            <a:r>
              <a:rPr lang="es-MX" sz="2000" dirty="0"/>
              <a:t> estado, municipio, colonia, calle,</a:t>
            </a:r>
            <a:r>
              <a:rPr lang="es-ES" sz="2000" dirty="0"/>
              <a:t> estatus)</a:t>
            </a:r>
          </a:p>
          <a:p>
            <a:r>
              <a:rPr lang="es-ES" sz="2000" dirty="0"/>
              <a:t>Tursita (</a:t>
            </a:r>
            <a:r>
              <a:rPr lang="es-ES" sz="2000" b="1" u="sng" dirty="0"/>
              <a:t>idTurista</a:t>
            </a:r>
            <a:r>
              <a:rPr lang="es-ES" sz="2000" dirty="0"/>
              <a:t>, </a:t>
            </a:r>
            <a:r>
              <a:rPr lang="es-MX" sz="2000" dirty="0"/>
              <a:t>nombre, apellido paterno, apellido materno, codigo, colonia, estado,</a:t>
            </a:r>
          </a:p>
          <a:p>
            <a:r>
              <a:rPr lang="es-MX" sz="2000" dirty="0"/>
              <a:t>municipio, calle, numero, estatus</a:t>
            </a:r>
            <a:r>
              <a:rPr lang="es-ES" sz="2000" dirty="0"/>
              <a:t>)</a:t>
            </a:r>
          </a:p>
          <a:p>
            <a:r>
              <a:rPr lang="es-ES" sz="2000" dirty="0"/>
              <a:t>Viaje (</a:t>
            </a:r>
            <a:r>
              <a:rPr lang="es-ES" sz="2000" b="1" u="sng" dirty="0"/>
              <a:t>idViaje</a:t>
            </a:r>
            <a:r>
              <a:rPr lang="es-ES" sz="2000" dirty="0"/>
              <a:t>, estatus, </a:t>
            </a:r>
            <a:r>
              <a:rPr lang="es-ES" sz="2000" u="sng" dirty="0"/>
              <a:t>idSucursal</a:t>
            </a:r>
            <a:r>
              <a:rPr lang="es-ES" sz="2000" dirty="0"/>
              <a:t>, </a:t>
            </a:r>
            <a:r>
              <a:rPr lang="es-ES" sz="2000" u="sng" dirty="0"/>
              <a:t>idTurista</a:t>
            </a:r>
            <a:r>
              <a:rPr lang="es-ES" sz="2000" dirty="0"/>
              <a:t>)</a:t>
            </a:r>
          </a:p>
          <a:p>
            <a:r>
              <a:rPr lang="es-ES" sz="2000" dirty="0"/>
              <a:t>Vuelos (</a:t>
            </a:r>
            <a:r>
              <a:rPr lang="es-ES" sz="2000" b="1" u="sng" dirty="0"/>
              <a:t>idVuelos</a:t>
            </a:r>
            <a:r>
              <a:rPr lang="es-ES" sz="2000" dirty="0"/>
              <a:t>, plaza turística, destino, origen, plazas totales, numero de vuelo, estatus, fecha)</a:t>
            </a:r>
          </a:p>
          <a:p>
            <a:r>
              <a:rPr lang="es-ES" sz="2000" dirty="0"/>
              <a:t>ViajeHotel (</a:t>
            </a:r>
            <a:r>
              <a:rPr lang="es-ES" sz="2000" b="1" u="sng" dirty="0"/>
              <a:t>idViajeHotel</a:t>
            </a:r>
            <a:r>
              <a:rPr lang="es-ES" sz="2000" dirty="0"/>
              <a:t>, </a:t>
            </a:r>
            <a:r>
              <a:rPr lang="es-ES" sz="2000" u="sng" dirty="0"/>
              <a:t>idViaje</a:t>
            </a:r>
            <a:r>
              <a:rPr lang="es-ES" sz="2000" dirty="0"/>
              <a:t>, </a:t>
            </a:r>
            <a:r>
              <a:rPr lang="es-ES" sz="2000" u="sng" dirty="0"/>
              <a:t>idHotel</a:t>
            </a:r>
            <a:r>
              <a:rPr lang="es-ES" sz="2000" dirty="0"/>
              <a:t>, estatus, fecha partida, fecha llegada, regimen)</a:t>
            </a:r>
          </a:p>
          <a:p>
            <a:r>
              <a:rPr lang="es-ES" sz="2000" dirty="0"/>
              <a:t>ViajeVuelo (</a:t>
            </a:r>
            <a:r>
              <a:rPr lang="es-ES" sz="2000" b="1" u="sng" dirty="0"/>
              <a:t>idViajeVuelo</a:t>
            </a:r>
            <a:r>
              <a:rPr lang="es-ES" sz="2000" dirty="0"/>
              <a:t>, </a:t>
            </a:r>
            <a:r>
              <a:rPr lang="es-ES" sz="2000" u="sng" dirty="0"/>
              <a:t>idViaje</a:t>
            </a:r>
            <a:r>
              <a:rPr lang="es-ES" sz="2000" dirty="0"/>
              <a:t>, </a:t>
            </a:r>
            <a:r>
              <a:rPr lang="es-ES" sz="2000" u="sng" dirty="0"/>
              <a:t>idVuelo</a:t>
            </a:r>
            <a:r>
              <a:rPr lang="es-ES" sz="2000" dirty="0"/>
              <a:t>, estatus, clase)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5361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0DF6D8A-BE67-DDA6-C078-1B48FC3D985E}"/>
              </a:ext>
            </a:extLst>
          </p:cNvPr>
          <p:cNvSpPr/>
          <p:nvPr/>
        </p:nvSpPr>
        <p:spPr>
          <a:xfrm>
            <a:off x="3948955" y="1710017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Alumno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95A5F8D-F58C-BD27-A0DE-062C9E5A0659}"/>
              </a:ext>
            </a:extLst>
          </p:cNvPr>
          <p:cNvSpPr/>
          <p:nvPr/>
        </p:nvSpPr>
        <p:spPr>
          <a:xfrm>
            <a:off x="6566650" y="4453212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Profesor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723059B-20D3-D5D1-607F-C62F669F7D7A}"/>
              </a:ext>
            </a:extLst>
          </p:cNvPr>
          <p:cNvSpPr/>
          <p:nvPr/>
        </p:nvSpPr>
        <p:spPr>
          <a:xfrm>
            <a:off x="8917640" y="1277469"/>
            <a:ext cx="1196787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Practica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AE2FF19-3910-CB0E-5C6C-8B3BB363B8D4}"/>
              </a:ext>
            </a:extLst>
          </p:cNvPr>
          <p:cNvSpPr/>
          <p:nvPr/>
        </p:nvSpPr>
        <p:spPr>
          <a:xfrm>
            <a:off x="1456766" y="4314263"/>
            <a:ext cx="1636058" cy="354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ExamenEscrito</a:t>
            </a:r>
            <a:endParaRPr lang="es-E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06BD4B1-3090-0AD4-A8D2-95C114F278C8}"/>
              </a:ext>
            </a:extLst>
          </p:cNvPr>
          <p:cNvCxnSpPr>
            <a:stCxn id="4" idx="3"/>
          </p:cNvCxnSpPr>
          <p:nvPr/>
        </p:nvCxnSpPr>
        <p:spPr>
          <a:xfrm>
            <a:off x="5145742" y="1887070"/>
            <a:ext cx="1918446" cy="40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mbo 10">
            <a:extLst>
              <a:ext uri="{FF2B5EF4-FFF2-40B4-BE49-F238E27FC236}">
                <a16:creationId xmlns:a16="http://schemas.microsoft.com/office/drawing/2014/main" id="{611642E7-2402-173B-E765-E772ED37D13E}"/>
              </a:ext>
            </a:extLst>
          </p:cNvPr>
          <p:cNvSpPr/>
          <p:nvPr/>
        </p:nvSpPr>
        <p:spPr>
          <a:xfrm rot="21356914">
            <a:off x="6918512" y="1639610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45954EB-7CA0-B782-6237-A17CB5D84C49}"/>
              </a:ext>
            </a:extLst>
          </p:cNvPr>
          <p:cNvCxnSpPr>
            <a:stCxn id="11" idx="0"/>
          </p:cNvCxnSpPr>
          <p:nvPr/>
        </p:nvCxnSpPr>
        <p:spPr>
          <a:xfrm flipV="1">
            <a:off x="7052946" y="1629715"/>
            <a:ext cx="1864694" cy="10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CD6EBD4-DDC0-02FB-99A7-D03CC1FF761B}"/>
              </a:ext>
            </a:extLst>
          </p:cNvPr>
          <p:cNvSpPr txBox="1"/>
          <p:nvPr/>
        </p:nvSpPr>
        <p:spPr>
          <a:xfrm>
            <a:off x="7130207" y="1710979"/>
            <a:ext cx="588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realiza</a:t>
            </a:r>
            <a:endParaRPr lang="es-ES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2A4B16C-9BF9-1C44-B30C-8F99E4443EED}"/>
              </a:ext>
            </a:extLst>
          </p:cNvPr>
          <p:cNvCxnSpPr>
            <a:stCxn id="5" idx="3"/>
          </p:cNvCxnSpPr>
          <p:nvPr/>
        </p:nvCxnSpPr>
        <p:spPr>
          <a:xfrm flipV="1">
            <a:off x="7763437" y="4630264"/>
            <a:ext cx="175259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B5CFE40-4C66-3942-6E07-38BA6023BAAE}"/>
              </a:ext>
            </a:extLst>
          </p:cNvPr>
          <p:cNvCxnSpPr/>
          <p:nvPr/>
        </p:nvCxnSpPr>
        <p:spPr>
          <a:xfrm flipV="1">
            <a:off x="9516033" y="3429000"/>
            <a:ext cx="0" cy="1201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mbo 18">
            <a:extLst>
              <a:ext uri="{FF2B5EF4-FFF2-40B4-BE49-F238E27FC236}">
                <a16:creationId xmlns:a16="http://schemas.microsoft.com/office/drawing/2014/main" id="{E3D03814-F588-B487-BEEA-ED39D1D0CC58}"/>
              </a:ext>
            </a:extLst>
          </p:cNvPr>
          <p:cNvSpPr/>
          <p:nvPr/>
        </p:nvSpPr>
        <p:spPr>
          <a:xfrm rot="21356914">
            <a:off x="9370356" y="3092824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5C0C988-AD9A-DC3D-025C-99A27070A4D8}"/>
              </a:ext>
            </a:extLst>
          </p:cNvPr>
          <p:cNvSpPr txBox="1"/>
          <p:nvPr/>
        </p:nvSpPr>
        <p:spPr>
          <a:xfrm>
            <a:off x="9525611" y="3251947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diseña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2BEC21E-A3D5-9AED-4465-39F8BB164220}"/>
              </a:ext>
            </a:extLst>
          </p:cNvPr>
          <p:cNvCxnSpPr>
            <a:stCxn id="19" idx="0"/>
            <a:endCxn id="6" idx="2"/>
          </p:cNvCxnSpPr>
          <p:nvPr/>
        </p:nvCxnSpPr>
        <p:spPr>
          <a:xfrm flipV="1">
            <a:off x="9504790" y="1631574"/>
            <a:ext cx="11244" cy="1461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0988957-29A9-8FCE-FD66-E581DF56E335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2274795" y="1887069"/>
            <a:ext cx="167416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mbo 24">
            <a:extLst>
              <a:ext uri="{FF2B5EF4-FFF2-40B4-BE49-F238E27FC236}">
                <a16:creationId xmlns:a16="http://schemas.microsoft.com/office/drawing/2014/main" id="{61F9903A-3D1D-7E0C-DEAB-D8C5E92C042C}"/>
              </a:ext>
            </a:extLst>
          </p:cNvPr>
          <p:cNvSpPr/>
          <p:nvPr/>
        </p:nvSpPr>
        <p:spPr>
          <a:xfrm rot="21356914">
            <a:off x="2129119" y="1892480"/>
            <a:ext cx="291352" cy="31824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A7B8074-5A71-0EA5-C298-42A17773BB49}"/>
              </a:ext>
            </a:extLst>
          </p:cNvPr>
          <p:cNvCxnSpPr>
            <a:stCxn id="25" idx="2"/>
            <a:endCxn id="7" idx="0"/>
          </p:cNvCxnSpPr>
          <p:nvPr/>
        </p:nvCxnSpPr>
        <p:spPr>
          <a:xfrm flipH="1">
            <a:off x="2274795" y="2210329"/>
            <a:ext cx="11242" cy="2103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E66D0C91-0BA0-A195-6681-294DB698F903}"/>
              </a:ext>
            </a:extLst>
          </p:cNvPr>
          <p:cNvSpPr/>
          <p:nvPr/>
        </p:nvSpPr>
        <p:spPr>
          <a:xfrm>
            <a:off x="4011851" y="1177523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358B706-14BA-FBA0-8535-EB4AD1F3F13B}"/>
              </a:ext>
            </a:extLst>
          </p:cNvPr>
          <p:cNvSpPr/>
          <p:nvPr/>
        </p:nvSpPr>
        <p:spPr>
          <a:xfrm>
            <a:off x="2844633" y="192905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paterno</a:t>
            </a:r>
            <a:endParaRPr lang="es-ES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8FA28A2-D05A-24FF-4645-795F5DD68F00}"/>
              </a:ext>
            </a:extLst>
          </p:cNvPr>
          <p:cNvSpPr/>
          <p:nvPr/>
        </p:nvSpPr>
        <p:spPr>
          <a:xfrm>
            <a:off x="4186537" y="192905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materno</a:t>
            </a:r>
            <a:endParaRPr lang="es-ES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1DBA98A-A117-0FB0-AEE2-5035635A9E53}"/>
              </a:ext>
            </a:extLst>
          </p:cNvPr>
          <p:cNvSpPr/>
          <p:nvPr/>
        </p:nvSpPr>
        <p:spPr>
          <a:xfrm>
            <a:off x="5392600" y="349515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3F97300-F02A-7A52-AF76-30F9A86C9E36}"/>
              </a:ext>
            </a:extLst>
          </p:cNvPr>
          <p:cNvCxnSpPr>
            <a:cxnSpLocks/>
            <a:stCxn id="29" idx="0"/>
            <a:endCxn id="30" idx="4"/>
          </p:cNvCxnSpPr>
          <p:nvPr/>
        </p:nvCxnSpPr>
        <p:spPr>
          <a:xfrm flipH="1" flipV="1">
            <a:off x="3324236" y="598684"/>
            <a:ext cx="1137296" cy="578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61BB23D-00A5-6EA8-E479-3F0981FB2809}"/>
              </a:ext>
            </a:extLst>
          </p:cNvPr>
          <p:cNvCxnSpPr>
            <a:stCxn id="29" idx="0"/>
            <a:endCxn id="31" idx="4"/>
          </p:cNvCxnSpPr>
          <p:nvPr/>
        </p:nvCxnSpPr>
        <p:spPr>
          <a:xfrm flipV="1">
            <a:off x="4461532" y="598684"/>
            <a:ext cx="204608" cy="578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8B58332-46D3-1E22-69ED-8EBB1637F695}"/>
              </a:ext>
            </a:extLst>
          </p:cNvPr>
          <p:cNvCxnSpPr>
            <a:stCxn id="29" idx="7"/>
            <a:endCxn id="32" idx="4"/>
          </p:cNvCxnSpPr>
          <p:nvPr/>
        </p:nvCxnSpPr>
        <p:spPr>
          <a:xfrm flipV="1">
            <a:off x="4779504" y="747326"/>
            <a:ext cx="1047883" cy="470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485C8C94-B097-BF87-FF1F-F99C75E57323}"/>
              </a:ext>
            </a:extLst>
          </p:cNvPr>
          <p:cNvSpPr/>
          <p:nvPr/>
        </p:nvSpPr>
        <p:spPr>
          <a:xfrm>
            <a:off x="2768576" y="1104377"/>
            <a:ext cx="1035261" cy="2038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matricula</a:t>
            </a:r>
            <a:endParaRPr lang="es-ES" dirty="0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EE442A7-29E5-F8DB-B7E0-933A976E0E22}"/>
              </a:ext>
            </a:extLst>
          </p:cNvPr>
          <p:cNvCxnSpPr>
            <a:endCxn id="39" idx="4"/>
          </p:cNvCxnSpPr>
          <p:nvPr/>
        </p:nvCxnSpPr>
        <p:spPr>
          <a:xfrm flipH="1" flipV="1">
            <a:off x="3286207" y="1308225"/>
            <a:ext cx="725644" cy="37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1FAF6815-E1F9-A77C-9081-2630D01342B1}"/>
              </a:ext>
            </a:extLst>
          </p:cNvPr>
          <p:cNvCxnSpPr>
            <a:stCxn id="4" idx="0"/>
            <a:endCxn id="29" idx="4"/>
          </p:cNvCxnSpPr>
          <p:nvPr/>
        </p:nvCxnSpPr>
        <p:spPr>
          <a:xfrm flipH="1" flipV="1">
            <a:off x="4461532" y="1454521"/>
            <a:ext cx="85817" cy="255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662B16C0-28FC-6C35-5C41-EE164D1E753B}"/>
              </a:ext>
            </a:extLst>
          </p:cNvPr>
          <p:cNvSpPr/>
          <p:nvPr/>
        </p:nvSpPr>
        <p:spPr>
          <a:xfrm>
            <a:off x="5205603" y="1277469"/>
            <a:ext cx="1206440" cy="33843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grupoclase</a:t>
            </a:r>
            <a:endParaRPr lang="es-ES" dirty="0"/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3CA0CE5C-2212-7745-3028-A36FC0B083A7}"/>
              </a:ext>
            </a:extLst>
          </p:cNvPr>
          <p:cNvCxnSpPr>
            <a:endCxn id="44" idx="2"/>
          </p:cNvCxnSpPr>
          <p:nvPr/>
        </p:nvCxnSpPr>
        <p:spPr>
          <a:xfrm flipV="1">
            <a:off x="5119227" y="1446684"/>
            <a:ext cx="86376" cy="301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6F08E806-4C80-98AD-110E-65CBDE1F5B6E}"/>
              </a:ext>
            </a:extLst>
          </p:cNvPr>
          <p:cNvSpPr/>
          <p:nvPr/>
        </p:nvSpPr>
        <p:spPr>
          <a:xfrm>
            <a:off x="2696824" y="1527791"/>
            <a:ext cx="1035261" cy="2038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B324643-35A4-5B23-F4F1-3C7E8F10D031}"/>
              </a:ext>
            </a:extLst>
          </p:cNvPr>
          <p:cNvCxnSpPr>
            <a:stCxn id="4" idx="1"/>
            <a:endCxn id="47" idx="6"/>
          </p:cNvCxnSpPr>
          <p:nvPr/>
        </p:nvCxnSpPr>
        <p:spPr>
          <a:xfrm flipH="1" flipV="1">
            <a:off x="3732085" y="1629715"/>
            <a:ext cx="216870" cy="25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95BB805B-2FE1-9E61-841B-0342EE3DB029}"/>
              </a:ext>
            </a:extLst>
          </p:cNvPr>
          <p:cNvSpPr/>
          <p:nvPr/>
        </p:nvSpPr>
        <p:spPr>
          <a:xfrm>
            <a:off x="5517197" y="868636"/>
            <a:ext cx="1307021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idAlumno</a:t>
            </a:r>
            <a:endParaRPr lang="es-ES" u="sng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E3E989DE-6477-25A7-6F2E-491E29060FE6}"/>
              </a:ext>
            </a:extLst>
          </p:cNvPr>
          <p:cNvCxnSpPr>
            <a:endCxn id="50" idx="2"/>
          </p:cNvCxnSpPr>
          <p:nvPr/>
        </p:nvCxnSpPr>
        <p:spPr>
          <a:xfrm flipV="1">
            <a:off x="4941133" y="1007135"/>
            <a:ext cx="576064" cy="702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6C7F946-B327-49B6-EC93-5DED44730EF6}"/>
              </a:ext>
            </a:extLst>
          </p:cNvPr>
          <p:cNvSpPr txBox="1"/>
          <p:nvPr/>
        </p:nvSpPr>
        <p:spPr>
          <a:xfrm>
            <a:off x="2286037" y="2078681"/>
            <a:ext cx="588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realiza</a:t>
            </a:r>
            <a:endParaRPr lang="es-ES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9CA0DB9-4223-28CC-4B00-9268E5DDBF83}"/>
              </a:ext>
            </a:extLst>
          </p:cNvPr>
          <p:cNvSpPr/>
          <p:nvPr/>
        </p:nvSpPr>
        <p:spPr>
          <a:xfrm>
            <a:off x="1224930" y="1807735"/>
            <a:ext cx="756290" cy="3200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nota</a:t>
            </a:r>
            <a:endParaRPr lang="es-ES" dirty="0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69D13FC6-6556-7958-7A08-E5F948244A4C}"/>
              </a:ext>
            </a:extLst>
          </p:cNvPr>
          <p:cNvCxnSpPr>
            <a:stCxn id="25" idx="1"/>
            <a:endCxn id="54" idx="6"/>
          </p:cNvCxnSpPr>
          <p:nvPr/>
        </p:nvCxnSpPr>
        <p:spPr>
          <a:xfrm flipH="1" flipV="1">
            <a:off x="1981220" y="1967752"/>
            <a:ext cx="148263" cy="94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064C1FE7-EB22-9AEB-C123-828D56B9C6C4}"/>
              </a:ext>
            </a:extLst>
          </p:cNvPr>
          <p:cNvSpPr/>
          <p:nvPr/>
        </p:nvSpPr>
        <p:spPr>
          <a:xfrm>
            <a:off x="7064188" y="1148208"/>
            <a:ext cx="756290" cy="3200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nota</a:t>
            </a:r>
            <a:endParaRPr lang="es-ES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F1F42E2-6F7C-9272-3964-5ABFE7049F92}"/>
              </a:ext>
            </a:extLst>
          </p:cNvPr>
          <p:cNvSpPr/>
          <p:nvPr/>
        </p:nvSpPr>
        <p:spPr>
          <a:xfrm>
            <a:off x="6529488" y="2223246"/>
            <a:ext cx="756290" cy="3200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fecha</a:t>
            </a:r>
            <a:endParaRPr lang="es-ES" dirty="0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AEF3292-966F-867C-CDE6-1EAE4184A892}"/>
              </a:ext>
            </a:extLst>
          </p:cNvPr>
          <p:cNvCxnSpPr>
            <a:endCxn id="11" idx="2"/>
          </p:cNvCxnSpPr>
          <p:nvPr/>
        </p:nvCxnSpPr>
        <p:spPr>
          <a:xfrm flipV="1">
            <a:off x="6907633" y="1957459"/>
            <a:ext cx="167797" cy="25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5FEE12B-A368-81EA-A948-91626BE824CE}"/>
              </a:ext>
            </a:extLst>
          </p:cNvPr>
          <p:cNvCxnSpPr>
            <a:stCxn id="11" idx="0"/>
            <a:endCxn id="57" idx="4"/>
          </p:cNvCxnSpPr>
          <p:nvPr/>
        </p:nvCxnSpPr>
        <p:spPr>
          <a:xfrm flipV="1">
            <a:off x="7052946" y="1468241"/>
            <a:ext cx="389387" cy="171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Elipse 69">
            <a:extLst>
              <a:ext uri="{FF2B5EF4-FFF2-40B4-BE49-F238E27FC236}">
                <a16:creationId xmlns:a16="http://schemas.microsoft.com/office/drawing/2014/main" id="{B1373FA5-85FC-AC6B-2FF7-A4A7FE76EB25}"/>
              </a:ext>
            </a:extLst>
          </p:cNvPr>
          <p:cNvSpPr/>
          <p:nvPr/>
        </p:nvSpPr>
        <p:spPr>
          <a:xfrm>
            <a:off x="5756056" y="5356483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paterno</a:t>
            </a:r>
            <a:endParaRPr lang="es-ES" dirty="0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4FE44727-1339-F553-01DC-300494AED566}"/>
              </a:ext>
            </a:extLst>
          </p:cNvPr>
          <p:cNvSpPr/>
          <p:nvPr/>
        </p:nvSpPr>
        <p:spPr>
          <a:xfrm>
            <a:off x="6771062" y="4978034"/>
            <a:ext cx="899362" cy="2769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A15813BE-AE34-2132-31FB-4D5944F4E153}"/>
              </a:ext>
            </a:extLst>
          </p:cNvPr>
          <p:cNvSpPr/>
          <p:nvPr/>
        </p:nvSpPr>
        <p:spPr>
          <a:xfrm>
            <a:off x="6804232" y="5425750"/>
            <a:ext cx="959205" cy="40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Apellido materno</a:t>
            </a:r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565CF97C-4A95-63EE-4D6D-410D6A1E4A93}"/>
              </a:ext>
            </a:extLst>
          </p:cNvPr>
          <p:cNvSpPr/>
          <p:nvPr/>
        </p:nvSpPr>
        <p:spPr>
          <a:xfrm>
            <a:off x="7852408" y="5415815"/>
            <a:ext cx="869574" cy="3978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nombre</a:t>
            </a:r>
            <a:endParaRPr lang="es-ES" dirty="0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AD39B73C-96AF-C751-71EC-B9B20CAAE31A}"/>
              </a:ext>
            </a:extLst>
          </p:cNvPr>
          <p:cNvCxnSpPr>
            <a:stCxn id="71" idx="0"/>
            <a:endCxn id="5" idx="2"/>
          </p:cNvCxnSpPr>
          <p:nvPr/>
        </p:nvCxnSpPr>
        <p:spPr>
          <a:xfrm flipH="1" flipV="1">
            <a:off x="7165044" y="4807317"/>
            <a:ext cx="55699" cy="17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E21105C6-6A04-24B5-030D-CC21D8551D98}"/>
              </a:ext>
            </a:extLst>
          </p:cNvPr>
          <p:cNvCxnSpPr>
            <a:stCxn id="71" idx="4"/>
            <a:endCxn id="72" idx="0"/>
          </p:cNvCxnSpPr>
          <p:nvPr/>
        </p:nvCxnSpPr>
        <p:spPr>
          <a:xfrm>
            <a:off x="7220743" y="5255032"/>
            <a:ext cx="63092" cy="170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E8B7CBB9-D67A-79AC-3D42-CDDCBC096CCE}"/>
              </a:ext>
            </a:extLst>
          </p:cNvPr>
          <p:cNvCxnSpPr>
            <a:stCxn id="71" idx="2"/>
            <a:endCxn id="70" idx="7"/>
          </p:cNvCxnSpPr>
          <p:nvPr/>
        </p:nvCxnSpPr>
        <p:spPr>
          <a:xfrm flipH="1">
            <a:off x="6574789" y="5116533"/>
            <a:ext cx="196273" cy="299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2644080B-04D8-BABB-0ACE-9571ADE1311A}"/>
              </a:ext>
            </a:extLst>
          </p:cNvPr>
          <p:cNvCxnSpPr>
            <a:stCxn id="71" idx="6"/>
            <a:endCxn id="73" idx="0"/>
          </p:cNvCxnSpPr>
          <p:nvPr/>
        </p:nvCxnSpPr>
        <p:spPr>
          <a:xfrm>
            <a:off x="7670424" y="5116533"/>
            <a:ext cx="616771" cy="29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Elipse 81">
            <a:extLst>
              <a:ext uri="{FF2B5EF4-FFF2-40B4-BE49-F238E27FC236}">
                <a16:creationId xmlns:a16="http://schemas.microsoft.com/office/drawing/2014/main" id="{7B30B3E3-CC7D-89AD-BDEB-38880B62B309}"/>
              </a:ext>
            </a:extLst>
          </p:cNvPr>
          <p:cNvSpPr/>
          <p:nvPr/>
        </p:nvSpPr>
        <p:spPr>
          <a:xfrm>
            <a:off x="10679129" y="2987400"/>
            <a:ext cx="1212470" cy="26454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fechaDiseña</a:t>
            </a:r>
            <a:endParaRPr lang="es-ES" dirty="0"/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E2FF1D4C-6DB5-9EDE-622B-D1441FDA8B79}"/>
              </a:ext>
            </a:extLst>
          </p:cNvPr>
          <p:cNvCxnSpPr>
            <a:endCxn id="82" idx="2"/>
          </p:cNvCxnSpPr>
          <p:nvPr/>
        </p:nvCxnSpPr>
        <p:spPr>
          <a:xfrm flipV="1">
            <a:off x="9682164" y="3119674"/>
            <a:ext cx="996965" cy="132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Elipse 84">
            <a:extLst>
              <a:ext uri="{FF2B5EF4-FFF2-40B4-BE49-F238E27FC236}">
                <a16:creationId xmlns:a16="http://schemas.microsoft.com/office/drawing/2014/main" id="{29A5599B-CF78-17B9-1E47-D07A3823665D}"/>
              </a:ext>
            </a:extLst>
          </p:cNvPr>
          <p:cNvSpPr/>
          <p:nvPr/>
        </p:nvSpPr>
        <p:spPr>
          <a:xfrm>
            <a:off x="7837514" y="4807317"/>
            <a:ext cx="1080126" cy="23084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matricula</a:t>
            </a:r>
            <a:endParaRPr lang="es-ES" dirty="0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BFF2AF40-D842-22B5-10A7-967233712221}"/>
              </a:ext>
            </a:extLst>
          </p:cNvPr>
          <p:cNvSpPr/>
          <p:nvPr/>
        </p:nvSpPr>
        <p:spPr>
          <a:xfrm>
            <a:off x="5427664" y="4815167"/>
            <a:ext cx="1080126" cy="23084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9984C236-93F7-9B22-5DEA-E05552F0D6C0}"/>
              </a:ext>
            </a:extLst>
          </p:cNvPr>
          <p:cNvSpPr/>
          <p:nvPr/>
        </p:nvSpPr>
        <p:spPr>
          <a:xfrm>
            <a:off x="5686009" y="4089627"/>
            <a:ext cx="1080126" cy="23084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idProfesor</a:t>
            </a:r>
            <a:endParaRPr lang="es-ES" u="sng" dirty="0"/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A09E5222-E008-DF8D-14A5-A56C28DBE99D}"/>
              </a:ext>
            </a:extLst>
          </p:cNvPr>
          <p:cNvCxnSpPr>
            <a:endCxn id="85" idx="1"/>
          </p:cNvCxnSpPr>
          <p:nvPr/>
        </p:nvCxnSpPr>
        <p:spPr>
          <a:xfrm>
            <a:off x="7763437" y="4793879"/>
            <a:ext cx="232258" cy="47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FC2A839A-417A-37DA-281D-FB39A3C60E2B}"/>
              </a:ext>
            </a:extLst>
          </p:cNvPr>
          <p:cNvCxnSpPr>
            <a:cxnSpLocks/>
            <a:stCxn id="5" idx="1"/>
            <a:endCxn id="86" idx="7"/>
          </p:cNvCxnSpPr>
          <p:nvPr/>
        </p:nvCxnSpPr>
        <p:spPr>
          <a:xfrm flipH="1">
            <a:off x="6349609" y="4630265"/>
            <a:ext cx="217041" cy="218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0276119A-1BFD-26C7-A55E-3A403BAE7432}"/>
              </a:ext>
            </a:extLst>
          </p:cNvPr>
          <p:cNvCxnSpPr>
            <a:stCxn id="5" idx="0"/>
            <a:endCxn id="87" idx="6"/>
          </p:cNvCxnSpPr>
          <p:nvPr/>
        </p:nvCxnSpPr>
        <p:spPr>
          <a:xfrm flipH="1" flipV="1">
            <a:off x="6766135" y="4205049"/>
            <a:ext cx="398909" cy="248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Elipse 93">
            <a:extLst>
              <a:ext uri="{FF2B5EF4-FFF2-40B4-BE49-F238E27FC236}">
                <a16:creationId xmlns:a16="http://schemas.microsoft.com/office/drawing/2014/main" id="{83AD64EF-A19B-B2F6-B976-21F943250372}"/>
              </a:ext>
            </a:extLst>
          </p:cNvPr>
          <p:cNvSpPr/>
          <p:nvPr/>
        </p:nvSpPr>
        <p:spPr>
          <a:xfrm>
            <a:off x="8691853" y="831514"/>
            <a:ext cx="672128" cy="35124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tipo</a:t>
            </a:r>
            <a:endParaRPr lang="es-ES" dirty="0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E984939E-A72F-560A-5D87-F9756EF54CED}"/>
              </a:ext>
            </a:extLst>
          </p:cNvPr>
          <p:cNvSpPr/>
          <p:nvPr/>
        </p:nvSpPr>
        <p:spPr>
          <a:xfrm>
            <a:off x="9574411" y="681846"/>
            <a:ext cx="907670" cy="2816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D134E1AB-A2E4-89F0-C5D5-6F6AF6CB7073}"/>
              </a:ext>
            </a:extLst>
          </p:cNvPr>
          <p:cNvSpPr/>
          <p:nvPr/>
        </p:nvSpPr>
        <p:spPr>
          <a:xfrm>
            <a:off x="10346040" y="941138"/>
            <a:ext cx="1554154" cy="35124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gradoDificultad</a:t>
            </a:r>
            <a:endParaRPr lang="es-ES" dirty="0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3BB425EC-1BA0-F4F5-97B8-59C004FD71FC}"/>
              </a:ext>
            </a:extLst>
          </p:cNvPr>
          <p:cNvSpPr/>
          <p:nvPr/>
        </p:nvSpPr>
        <p:spPr>
          <a:xfrm>
            <a:off x="10346040" y="1361258"/>
            <a:ext cx="709148" cy="35124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titulo</a:t>
            </a:r>
            <a:endParaRPr lang="es-ES" dirty="0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D41FB514-302C-A761-0AAE-8E1E68031FE8}"/>
              </a:ext>
            </a:extLst>
          </p:cNvPr>
          <p:cNvSpPr/>
          <p:nvPr/>
        </p:nvSpPr>
        <p:spPr>
          <a:xfrm>
            <a:off x="10147518" y="1798733"/>
            <a:ext cx="907670" cy="35124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código</a:t>
            </a:r>
            <a:endParaRPr lang="es-ES" dirty="0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6FDABF74-D44A-ABA8-E7C2-2A98CA6BB1E0}"/>
              </a:ext>
            </a:extLst>
          </p:cNvPr>
          <p:cNvSpPr/>
          <p:nvPr/>
        </p:nvSpPr>
        <p:spPr>
          <a:xfrm>
            <a:off x="9615907" y="2172800"/>
            <a:ext cx="1063222" cy="39973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idPractica</a:t>
            </a:r>
            <a:endParaRPr lang="es-ES" u="sng" dirty="0"/>
          </a:p>
        </p:txBody>
      </p: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824146CE-01EC-921D-D4CF-24CBE0919E87}"/>
              </a:ext>
            </a:extLst>
          </p:cNvPr>
          <p:cNvCxnSpPr>
            <a:stCxn id="6" idx="0"/>
            <a:endCxn id="94" idx="6"/>
          </p:cNvCxnSpPr>
          <p:nvPr/>
        </p:nvCxnSpPr>
        <p:spPr>
          <a:xfrm flipH="1" flipV="1">
            <a:off x="9363981" y="1007135"/>
            <a:ext cx="152053" cy="270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CFBA9475-B096-D169-72F6-13083CF63E9C}"/>
              </a:ext>
            </a:extLst>
          </p:cNvPr>
          <p:cNvCxnSpPr>
            <a:stCxn id="6" idx="0"/>
            <a:endCxn id="95" idx="4"/>
          </p:cNvCxnSpPr>
          <p:nvPr/>
        </p:nvCxnSpPr>
        <p:spPr>
          <a:xfrm flipV="1">
            <a:off x="9516034" y="963502"/>
            <a:ext cx="512212" cy="313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AABE47B3-95C9-3E47-058A-7AB45DC34DF2}"/>
              </a:ext>
            </a:extLst>
          </p:cNvPr>
          <p:cNvCxnSpPr>
            <a:stCxn id="6" idx="3"/>
            <a:endCxn id="96" idx="2"/>
          </p:cNvCxnSpPr>
          <p:nvPr/>
        </p:nvCxnSpPr>
        <p:spPr>
          <a:xfrm flipV="1">
            <a:off x="10114427" y="1116759"/>
            <a:ext cx="231613" cy="337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014F93EB-2A4A-FE32-67D3-76E1D2BBAED0}"/>
              </a:ext>
            </a:extLst>
          </p:cNvPr>
          <p:cNvCxnSpPr>
            <a:stCxn id="6" idx="3"/>
            <a:endCxn id="97" idx="2"/>
          </p:cNvCxnSpPr>
          <p:nvPr/>
        </p:nvCxnSpPr>
        <p:spPr>
          <a:xfrm>
            <a:off x="10114427" y="1454522"/>
            <a:ext cx="231613" cy="82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B670A492-9B07-CC20-324D-41E16772ED5D}"/>
              </a:ext>
            </a:extLst>
          </p:cNvPr>
          <p:cNvCxnSpPr/>
          <p:nvPr/>
        </p:nvCxnSpPr>
        <p:spPr>
          <a:xfrm>
            <a:off x="10114427" y="1631574"/>
            <a:ext cx="115806" cy="20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391B6F3-4DA4-6FAE-9943-F34DD0692D85}"/>
              </a:ext>
            </a:extLst>
          </p:cNvPr>
          <p:cNvCxnSpPr/>
          <p:nvPr/>
        </p:nvCxnSpPr>
        <p:spPr>
          <a:xfrm>
            <a:off x="9871693" y="1623112"/>
            <a:ext cx="100702" cy="526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Elipse 111">
            <a:extLst>
              <a:ext uri="{FF2B5EF4-FFF2-40B4-BE49-F238E27FC236}">
                <a16:creationId xmlns:a16="http://schemas.microsoft.com/office/drawing/2014/main" id="{29D53525-F9CF-7D49-E538-4999EE2E38E9}"/>
              </a:ext>
            </a:extLst>
          </p:cNvPr>
          <p:cNvSpPr/>
          <p:nvPr/>
        </p:nvSpPr>
        <p:spPr>
          <a:xfrm>
            <a:off x="3092824" y="3776857"/>
            <a:ext cx="1080126" cy="23084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estatus</a:t>
            </a:r>
            <a:endParaRPr lang="es-ES" dirty="0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2AA5F8E5-B702-548D-0E29-C2E2C1AC58C5}"/>
              </a:ext>
            </a:extLst>
          </p:cNvPr>
          <p:cNvSpPr/>
          <p:nvPr/>
        </p:nvSpPr>
        <p:spPr>
          <a:xfrm>
            <a:off x="3171864" y="4133523"/>
            <a:ext cx="1337311" cy="39121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N.pregunta</a:t>
            </a:r>
            <a:endParaRPr lang="es-ES" dirty="0"/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31D24E8E-09AF-AC15-D608-62BCBE7F96F5}"/>
              </a:ext>
            </a:extLst>
          </p:cNvPr>
          <p:cNvSpPr/>
          <p:nvPr/>
        </p:nvSpPr>
        <p:spPr>
          <a:xfrm>
            <a:off x="2361385" y="3390583"/>
            <a:ext cx="1080126" cy="23084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N.examen</a:t>
            </a:r>
            <a:endParaRPr lang="es-ES" dirty="0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3F01DFDD-C944-B703-2C70-00A07DA8D0D7}"/>
              </a:ext>
            </a:extLst>
          </p:cNvPr>
          <p:cNvSpPr/>
          <p:nvPr/>
        </p:nvSpPr>
        <p:spPr>
          <a:xfrm>
            <a:off x="2844632" y="4797386"/>
            <a:ext cx="1636057" cy="32755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/>
              <a:t>fechaRealización</a:t>
            </a:r>
            <a:endParaRPr lang="es-ES" dirty="0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AF72A653-AF45-3857-FFE8-6805751365B6}"/>
              </a:ext>
            </a:extLst>
          </p:cNvPr>
          <p:cNvSpPr/>
          <p:nvPr/>
        </p:nvSpPr>
        <p:spPr>
          <a:xfrm>
            <a:off x="1208575" y="5120782"/>
            <a:ext cx="1636057" cy="32755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u="sng" dirty="0"/>
              <a:t>idExamenEscrito</a:t>
            </a:r>
            <a:endParaRPr lang="es-ES" u="sng" dirty="0"/>
          </a:p>
        </p:txBody>
      </p: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C73DE2A9-1BA0-B4A5-0261-1EE10F0E761E}"/>
              </a:ext>
            </a:extLst>
          </p:cNvPr>
          <p:cNvCxnSpPr>
            <a:stCxn id="7" idx="2"/>
            <a:endCxn id="116" idx="0"/>
          </p:cNvCxnSpPr>
          <p:nvPr/>
        </p:nvCxnSpPr>
        <p:spPr>
          <a:xfrm flipH="1">
            <a:off x="2026604" y="4668368"/>
            <a:ext cx="248191" cy="452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C38467FD-962E-06EF-C973-E0BE496FE9BC}"/>
              </a:ext>
            </a:extLst>
          </p:cNvPr>
          <p:cNvCxnSpPr>
            <a:stCxn id="7" idx="3"/>
            <a:endCxn id="115" idx="0"/>
          </p:cNvCxnSpPr>
          <p:nvPr/>
        </p:nvCxnSpPr>
        <p:spPr>
          <a:xfrm>
            <a:off x="3092824" y="4491316"/>
            <a:ext cx="569837" cy="306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88302D1F-13A8-E0DE-25C5-01B4D4E3C8DC}"/>
              </a:ext>
            </a:extLst>
          </p:cNvPr>
          <p:cNvCxnSpPr>
            <a:stCxn id="7" idx="3"/>
            <a:endCxn id="113" idx="3"/>
          </p:cNvCxnSpPr>
          <p:nvPr/>
        </p:nvCxnSpPr>
        <p:spPr>
          <a:xfrm flipV="1">
            <a:off x="3092824" y="4467444"/>
            <a:ext cx="274885" cy="23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A59ABA0A-A2C6-9BC0-C05B-C65A3AA76BD8}"/>
              </a:ext>
            </a:extLst>
          </p:cNvPr>
          <p:cNvCxnSpPr>
            <a:endCxn id="112" idx="2"/>
          </p:cNvCxnSpPr>
          <p:nvPr/>
        </p:nvCxnSpPr>
        <p:spPr>
          <a:xfrm flipV="1">
            <a:off x="3092824" y="3892279"/>
            <a:ext cx="0" cy="436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BC6A394B-1695-5075-8362-F3EAB2622FB7}"/>
              </a:ext>
            </a:extLst>
          </p:cNvPr>
          <p:cNvCxnSpPr>
            <a:endCxn id="114" idx="4"/>
          </p:cNvCxnSpPr>
          <p:nvPr/>
        </p:nvCxnSpPr>
        <p:spPr>
          <a:xfrm flipV="1">
            <a:off x="2580445" y="3621426"/>
            <a:ext cx="321003" cy="692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917FF5D1-B1D9-A3A0-F936-7259B52A5727}"/>
              </a:ext>
            </a:extLst>
          </p:cNvPr>
          <p:cNvSpPr txBox="1"/>
          <p:nvPr/>
        </p:nvSpPr>
        <p:spPr>
          <a:xfrm>
            <a:off x="5084785" y="156754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0CAC26-0089-282E-D557-51361C360926}"/>
              </a:ext>
            </a:extLst>
          </p:cNvPr>
          <p:cNvSpPr txBox="1"/>
          <p:nvPr/>
        </p:nvSpPr>
        <p:spPr>
          <a:xfrm>
            <a:off x="3607465" y="181391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2A37CB1-2288-FE5F-0B66-0158DDD7FC54}"/>
              </a:ext>
            </a:extLst>
          </p:cNvPr>
          <p:cNvSpPr txBox="1"/>
          <p:nvPr/>
        </p:nvSpPr>
        <p:spPr>
          <a:xfrm>
            <a:off x="1810732" y="4041581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m</a:t>
            </a:r>
            <a:endParaRPr lang="es-ES" sz="20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E4F13F-C72F-2E59-8C1E-D4012B207E8D}"/>
              </a:ext>
            </a:extLst>
          </p:cNvPr>
          <p:cNvSpPr txBox="1"/>
          <p:nvPr/>
        </p:nvSpPr>
        <p:spPr>
          <a:xfrm>
            <a:off x="9182030" y="157895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m</a:t>
            </a:r>
            <a:endParaRPr lang="es-ES" sz="20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DD5369-3876-CA77-8046-93E9FEA84CF4}"/>
              </a:ext>
            </a:extLst>
          </p:cNvPr>
          <p:cNvSpPr txBox="1"/>
          <p:nvPr/>
        </p:nvSpPr>
        <p:spPr>
          <a:xfrm>
            <a:off x="7744404" y="415346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n</a:t>
            </a:r>
            <a:endParaRPr lang="es-ES" sz="20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247053F-EAA8-4D35-7A10-E30437F41255}"/>
              </a:ext>
            </a:extLst>
          </p:cNvPr>
          <p:cNvSpPr txBox="1"/>
          <p:nvPr/>
        </p:nvSpPr>
        <p:spPr>
          <a:xfrm>
            <a:off x="8546293" y="129238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m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14848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30433D-5019-66B6-B8AC-18FC894FDD78}"/>
              </a:ext>
            </a:extLst>
          </p:cNvPr>
          <p:cNvSpPr txBox="1"/>
          <p:nvPr/>
        </p:nvSpPr>
        <p:spPr>
          <a:xfrm>
            <a:off x="4830269" y="413191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Segoe UI" panose="020B0502040204020203" pitchFamily="34" charset="0"/>
                <a:cs typeface="Segoe UI" panose="020B0502040204020203" pitchFamily="34" charset="0"/>
              </a:rPr>
              <a:t>Gestión de exámenes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11E1-D7AA-2FA6-A535-7C4C4A21FD7A}"/>
              </a:ext>
            </a:extLst>
          </p:cNvPr>
          <p:cNvSpPr txBox="1"/>
          <p:nvPr/>
        </p:nvSpPr>
        <p:spPr>
          <a:xfrm>
            <a:off x="1219408" y="1436798"/>
            <a:ext cx="103030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Alumno (</a:t>
            </a:r>
            <a:r>
              <a:rPr lang="es-MX" sz="2000" b="1" u="sng" dirty="0"/>
              <a:t>idAlumno</a:t>
            </a:r>
            <a:r>
              <a:rPr lang="es-MX" sz="2000" dirty="0"/>
              <a:t>, nombre, apellido paterno, apellido materno, matricula, grupo, clase, estatus)</a:t>
            </a:r>
          </a:p>
          <a:p>
            <a:r>
              <a:rPr lang="es-ES" sz="2000" dirty="0"/>
              <a:t>ExamenEscrito (</a:t>
            </a:r>
            <a:r>
              <a:rPr lang="es-ES" sz="2000" b="1" u="sng" dirty="0"/>
              <a:t>idExamenEscrito</a:t>
            </a:r>
            <a:r>
              <a:rPr lang="es-ES" sz="2000" dirty="0"/>
              <a:t>, numero examen, numero pregunta, fecha realización, estatus)</a:t>
            </a:r>
          </a:p>
          <a:p>
            <a:r>
              <a:rPr lang="es-ES" sz="2000" dirty="0"/>
              <a:t>Practica (</a:t>
            </a:r>
            <a:r>
              <a:rPr lang="es-ES" sz="2000" b="1" u="sng" dirty="0"/>
              <a:t>idPractica</a:t>
            </a:r>
            <a:r>
              <a:rPr lang="es-ES" sz="2000" dirty="0"/>
              <a:t>, </a:t>
            </a:r>
            <a:r>
              <a:rPr lang="es-MX" sz="2000" dirty="0"/>
              <a:t>codigo, titulo, grado dificultad, tipo, estatus</a:t>
            </a:r>
            <a:r>
              <a:rPr lang="es-ES" sz="2000" dirty="0"/>
              <a:t>)</a:t>
            </a:r>
          </a:p>
          <a:p>
            <a:r>
              <a:rPr lang="es-ES" sz="2000" dirty="0"/>
              <a:t>Profesor (</a:t>
            </a:r>
            <a:r>
              <a:rPr lang="es-ES" sz="2000" b="1" u="sng" dirty="0"/>
              <a:t>idProfesor</a:t>
            </a:r>
            <a:r>
              <a:rPr lang="es-ES" sz="2000" dirty="0"/>
              <a:t>, nombre, </a:t>
            </a:r>
            <a:r>
              <a:rPr lang="es-MX" sz="2000" dirty="0"/>
              <a:t>apellido paterno, apellido materno</a:t>
            </a:r>
            <a:r>
              <a:rPr lang="es-ES" sz="2000" dirty="0"/>
              <a:t>, matricula, estatus)</a:t>
            </a:r>
          </a:p>
          <a:p>
            <a:r>
              <a:rPr lang="es-ES" sz="2000" dirty="0"/>
              <a:t>AlumnoExamenEscrito (</a:t>
            </a:r>
            <a:r>
              <a:rPr lang="es-ES" sz="2000" b="1" u="sng" dirty="0"/>
              <a:t>idAlumnoExamenEscrito</a:t>
            </a:r>
            <a:r>
              <a:rPr lang="es-ES" sz="2000" dirty="0"/>
              <a:t>, </a:t>
            </a:r>
            <a:r>
              <a:rPr lang="es-ES" sz="2000" u="sng" dirty="0"/>
              <a:t>idAlumno</a:t>
            </a:r>
            <a:r>
              <a:rPr lang="es-ES" sz="2000" dirty="0"/>
              <a:t>, </a:t>
            </a:r>
            <a:r>
              <a:rPr lang="es-ES" sz="2000" u="sng" dirty="0"/>
              <a:t>idExamenEscrito</a:t>
            </a:r>
            <a:r>
              <a:rPr lang="es-ES" sz="2000" dirty="0"/>
              <a:t>, nota, estatus)</a:t>
            </a:r>
          </a:p>
          <a:p>
            <a:r>
              <a:rPr lang="es-ES" sz="2000" dirty="0"/>
              <a:t>AlumnoPractica (</a:t>
            </a:r>
            <a:r>
              <a:rPr lang="es-ES" sz="2000" b="1" u="sng" dirty="0"/>
              <a:t>idAlumnoPractica</a:t>
            </a:r>
            <a:r>
              <a:rPr lang="es-ES" sz="2000" dirty="0"/>
              <a:t>, </a:t>
            </a:r>
            <a:r>
              <a:rPr lang="es-ES" sz="2000" u="sng" dirty="0"/>
              <a:t>idAlumno</a:t>
            </a:r>
            <a:r>
              <a:rPr lang="es-ES" sz="2000" dirty="0"/>
              <a:t>, </a:t>
            </a:r>
            <a:r>
              <a:rPr lang="es-ES" sz="2000" u="sng" dirty="0"/>
              <a:t>idPractica</a:t>
            </a:r>
            <a:r>
              <a:rPr lang="es-ES" sz="2000" dirty="0"/>
              <a:t>, fecha, nota, estatus)</a:t>
            </a:r>
          </a:p>
          <a:p>
            <a:r>
              <a:rPr lang="es-ES" sz="2000" dirty="0"/>
              <a:t>PracticaProfesor (</a:t>
            </a:r>
            <a:r>
              <a:rPr lang="es-ES" sz="2000" b="1" u="sng" dirty="0"/>
              <a:t>idPracticaProfesor</a:t>
            </a:r>
            <a:r>
              <a:rPr lang="es-ES" sz="2000" dirty="0"/>
              <a:t>, </a:t>
            </a:r>
            <a:r>
              <a:rPr lang="es-ES" sz="2000" u="sng" dirty="0"/>
              <a:t>idPractica</a:t>
            </a:r>
            <a:r>
              <a:rPr lang="es-ES" sz="2000" dirty="0"/>
              <a:t>, </a:t>
            </a:r>
            <a:r>
              <a:rPr lang="es-ES" sz="2000" u="sng" dirty="0"/>
              <a:t>idProfesor</a:t>
            </a:r>
            <a:r>
              <a:rPr lang="es-ES" sz="2000" dirty="0"/>
              <a:t>, fecha diseño, estatus)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40052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2175</Words>
  <Application>Microsoft Office PowerPoint</Application>
  <PresentationFormat>Panorámica</PresentationFormat>
  <Paragraphs>815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Archivo Light</vt:lpstr>
      <vt:lpstr>Arial</vt:lpstr>
      <vt:lpstr>Calibri</vt:lpstr>
      <vt:lpstr>Calibri Light</vt:lpstr>
      <vt:lpstr>Orbitron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Jared Tovar</dc:creator>
  <cp:lastModifiedBy>Jared Tovar</cp:lastModifiedBy>
  <cp:revision>13</cp:revision>
  <dcterms:created xsi:type="dcterms:W3CDTF">2022-11-28T01:31:38Z</dcterms:created>
  <dcterms:modified xsi:type="dcterms:W3CDTF">2022-11-29T01:11:10Z</dcterms:modified>
</cp:coreProperties>
</file>