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6" r:id="rId2"/>
  </p:sldIdLst>
  <p:sldSz cx="51206400" cy="51206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4" autoAdjust="0"/>
    <p:restoredTop sz="93932" autoAdjust="0"/>
  </p:normalViewPr>
  <p:slideViewPr>
    <p:cSldViewPr snapToGrid="0">
      <p:cViewPr varScale="1">
        <p:scale>
          <a:sx n="11" d="100"/>
          <a:sy n="11" d="100"/>
        </p:scale>
        <p:origin x="1296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0D41F-0F7E-4748-8481-96841C31179A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857250"/>
            <a:ext cx="2314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D3F3-AFB9-4418-91BD-AFD173500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29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1pPr>
    <a:lvl2pPr marL="126220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2pPr>
    <a:lvl3pPr marL="252441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3pPr>
    <a:lvl4pPr marL="378661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4pPr>
    <a:lvl5pPr marL="504881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5pPr>
    <a:lvl6pPr marL="631103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6pPr>
    <a:lvl7pPr marL="757322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7pPr>
    <a:lvl8pPr marL="883544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8pPr>
    <a:lvl9pPr marL="1009764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D3F3-AFB9-4418-91BD-AFD173500A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78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4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99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4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5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28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37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67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7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F6DF-AD22-4C38-B562-A083075887F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71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1AB73A45-6C46-1A1E-7B68-AEA2CC417DFB}"/>
              </a:ext>
            </a:extLst>
          </p:cNvPr>
          <p:cNvSpPr/>
          <p:nvPr/>
        </p:nvSpPr>
        <p:spPr>
          <a:xfrm>
            <a:off x="24550689" y="37616312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Alumno</a:t>
            </a:r>
            <a:endParaRPr lang="es-ES" dirty="0"/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A435587E-F607-A4F1-BF11-2AC4007E2AEB}"/>
              </a:ext>
            </a:extLst>
          </p:cNvPr>
          <p:cNvSpPr/>
          <p:nvPr/>
        </p:nvSpPr>
        <p:spPr>
          <a:xfrm>
            <a:off x="25090814" y="3222350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69EBBE5-9EC9-CC5A-8DF3-074D4F3DFBF4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25236489" y="32555196"/>
            <a:ext cx="1" cy="5061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22E6CCA-3408-43F5-8770-812C3DB5B382}"/>
              </a:ext>
            </a:extLst>
          </p:cNvPr>
          <p:cNvSpPr/>
          <p:nvPr/>
        </p:nvSpPr>
        <p:spPr>
          <a:xfrm>
            <a:off x="24432049" y="27417880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Asignatura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DC68168-6426-EABF-40EF-7E83EE81B5B6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V="1">
            <a:off x="25236490" y="27825774"/>
            <a:ext cx="0" cy="4397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311DD6-AECC-96A7-E3B9-294C4E303E66}"/>
              </a:ext>
            </a:extLst>
          </p:cNvPr>
          <p:cNvSpPr/>
          <p:nvPr/>
        </p:nvSpPr>
        <p:spPr>
          <a:xfrm>
            <a:off x="24550690" y="16820555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  <a:endParaRPr lang="es-ES" dirty="0"/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CE085E6B-CFE0-BE08-733F-79DA5A936B97}"/>
              </a:ext>
            </a:extLst>
          </p:cNvPr>
          <p:cNvSpPr/>
          <p:nvPr/>
        </p:nvSpPr>
        <p:spPr>
          <a:xfrm>
            <a:off x="25090813" y="2179202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4EBC5A0-BA81-B77B-A9E0-804C160A338B}"/>
              </a:ext>
            </a:extLst>
          </p:cNvPr>
          <p:cNvCxnSpPr>
            <a:cxnSpLocks/>
            <a:stCxn id="19" idx="0"/>
            <a:endCxn id="27" idx="2"/>
          </p:cNvCxnSpPr>
          <p:nvPr/>
        </p:nvCxnSpPr>
        <p:spPr>
          <a:xfrm flipH="1" flipV="1">
            <a:off x="25236489" y="22123718"/>
            <a:ext cx="1" cy="5294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7850F62-287D-315A-11BC-49C6518CCC54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25236489" y="17228449"/>
            <a:ext cx="1" cy="4563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mbo 41">
            <a:extLst>
              <a:ext uri="{FF2B5EF4-FFF2-40B4-BE49-F238E27FC236}">
                <a16:creationId xmlns:a16="http://schemas.microsoft.com/office/drawing/2014/main" id="{0FC52D6A-CAA3-6D8B-4257-8245E5914690}"/>
              </a:ext>
            </a:extLst>
          </p:cNvPr>
          <p:cNvSpPr/>
          <p:nvPr/>
        </p:nvSpPr>
        <p:spPr>
          <a:xfrm>
            <a:off x="21280814" y="2749408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546971B-735E-61DE-10D1-4D51D7EF5A29}"/>
              </a:ext>
            </a:extLst>
          </p:cNvPr>
          <p:cNvCxnSpPr>
            <a:stCxn id="19" idx="1"/>
            <a:endCxn id="42" idx="3"/>
          </p:cNvCxnSpPr>
          <p:nvPr/>
        </p:nvCxnSpPr>
        <p:spPr>
          <a:xfrm flipH="1">
            <a:off x="21572166" y="27621827"/>
            <a:ext cx="2859883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4243182-E5A6-F532-8665-DFB870021A9E}"/>
              </a:ext>
            </a:extLst>
          </p:cNvPr>
          <p:cNvSpPr/>
          <p:nvPr/>
        </p:nvSpPr>
        <p:spPr>
          <a:xfrm>
            <a:off x="17086824" y="2746113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Calificación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172B1BC-39A8-FE85-58A7-F918DCF371A8}"/>
              </a:ext>
            </a:extLst>
          </p:cNvPr>
          <p:cNvCxnSpPr>
            <a:stCxn id="42" idx="1"/>
            <a:endCxn id="46" idx="3"/>
          </p:cNvCxnSpPr>
          <p:nvPr/>
        </p:nvCxnSpPr>
        <p:spPr>
          <a:xfrm flipH="1">
            <a:off x="18695705" y="27659927"/>
            <a:ext cx="2585109" cy="5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9D6B0C-101A-51BA-5179-5F031E17904C}"/>
              </a:ext>
            </a:extLst>
          </p:cNvPr>
          <p:cNvSpPr/>
          <p:nvPr/>
        </p:nvSpPr>
        <p:spPr>
          <a:xfrm>
            <a:off x="17086824" y="30313480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Practica</a:t>
            </a:r>
          </a:p>
        </p:txBody>
      </p:sp>
      <p:sp>
        <p:nvSpPr>
          <p:cNvPr id="51" name="Rombo 50">
            <a:extLst>
              <a:ext uri="{FF2B5EF4-FFF2-40B4-BE49-F238E27FC236}">
                <a16:creationId xmlns:a16="http://schemas.microsoft.com/office/drawing/2014/main" id="{3C03D346-8AD5-A345-3C73-F7FE5058F45E}"/>
              </a:ext>
            </a:extLst>
          </p:cNvPr>
          <p:cNvSpPr/>
          <p:nvPr/>
        </p:nvSpPr>
        <p:spPr>
          <a:xfrm>
            <a:off x="17745588" y="2892540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2470672-9AAF-BC8E-A294-266139908674}"/>
              </a:ext>
            </a:extLst>
          </p:cNvPr>
          <p:cNvCxnSpPr>
            <a:stCxn id="46" idx="2"/>
            <a:endCxn id="51" idx="0"/>
          </p:cNvCxnSpPr>
          <p:nvPr/>
        </p:nvCxnSpPr>
        <p:spPr>
          <a:xfrm flipH="1">
            <a:off x="17891264" y="27869028"/>
            <a:ext cx="1" cy="1056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2AC889AA-222D-E890-52C2-AE3DFEB1A1B5}"/>
              </a:ext>
            </a:extLst>
          </p:cNvPr>
          <p:cNvCxnSpPr>
            <a:stCxn id="51" idx="2"/>
            <a:endCxn id="49" idx="0"/>
          </p:cNvCxnSpPr>
          <p:nvPr/>
        </p:nvCxnSpPr>
        <p:spPr>
          <a:xfrm>
            <a:off x="17891264" y="29257101"/>
            <a:ext cx="1" cy="1056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mbo 55">
            <a:extLst>
              <a:ext uri="{FF2B5EF4-FFF2-40B4-BE49-F238E27FC236}">
                <a16:creationId xmlns:a16="http://schemas.microsoft.com/office/drawing/2014/main" id="{1FB55287-C717-8C7A-7D95-E4C9E95B9299}"/>
              </a:ext>
            </a:extLst>
          </p:cNvPr>
          <p:cNvSpPr/>
          <p:nvPr/>
        </p:nvSpPr>
        <p:spPr>
          <a:xfrm>
            <a:off x="19720167" y="2598408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F61F7575-09F9-CF56-655D-161BCA3D88FA}"/>
              </a:ext>
            </a:extLst>
          </p:cNvPr>
          <p:cNvCxnSpPr>
            <a:cxnSpLocks/>
            <a:stCxn id="49" idx="1"/>
            <a:endCxn id="56" idx="1"/>
          </p:cNvCxnSpPr>
          <p:nvPr/>
        </p:nvCxnSpPr>
        <p:spPr>
          <a:xfrm rot="10800000" flipH="1">
            <a:off x="17086823" y="26149935"/>
            <a:ext cx="2633343" cy="4367493"/>
          </a:xfrm>
          <a:prstGeom prst="bentConnector3">
            <a:avLst>
              <a:gd name="adj1" fmla="val -723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49F9C043-B35D-365C-2558-E9376047132C}"/>
              </a:ext>
            </a:extLst>
          </p:cNvPr>
          <p:cNvCxnSpPr>
            <a:stCxn id="56" idx="3"/>
          </p:cNvCxnSpPr>
          <p:nvPr/>
        </p:nvCxnSpPr>
        <p:spPr>
          <a:xfrm flipV="1">
            <a:off x="20011519" y="17228449"/>
            <a:ext cx="4933619" cy="892148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A4E5BDC-E43C-6F54-EE1E-EF3CDD039443}"/>
              </a:ext>
            </a:extLst>
          </p:cNvPr>
          <p:cNvSpPr/>
          <p:nvPr/>
        </p:nvSpPr>
        <p:spPr>
          <a:xfrm>
            <a:off x="17059559" y="3316582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Examen</a:t>
            </a:r>
          </a:p>
        </p:txBody>
      </p:sp>
      <p:sp>
        <p:nvSpPr>
          <p:cNvPr id="68" name="Rombo 67">
            <a:extLst>
              <a:ext uri="{FF2B5EF4-FFF2-40B4-BE49-F238E27FC236}">
                <a16:creationId xmlns:a16="http://schemas.microsoft.com/office/drawing/2014/main" id="{6C4760ED-3FEA-B3EB-69E1-C5432E71F1A3}"/>
              </a:ext>
            </a:extLst>
          </p:cNvPr>
          <p:cNvSpPr/>
          <p:nvPr/>
        </p:nvSpPr>
        <p:spPr>
          <a:xfrm>
            <a:off x="18931791" y="28963508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A046A724-F3CD-A20F-D27A-AA4E47993217}"/>
              </a:ext>
            </a:extLst>
          </p:cNvPr>
          <p:cNvCxnSpPr>
            <a:stCxn id="63" idx="3"/>
            <a:endCxn id="68" idx="2"/>
          </p:cNvCxnSpPr>
          <p:nvPr/>
        </p:nvCxnSpPr>
        <p:spPr>
          <a:xfrm flipV="1">
            <a:off x="18668440" y="29295202"/>
            <a:ext cx="409027" cy="4074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B57CC05E-065E-DCC5-4627-0111E570107E}"/>
              </a:ext>
            </a:extLst>
          </p:cNvPr>
          <p:cNvCxnSpPr>
            <a:stCxn id="68" idx="1"/>
          </p:cNvCxnSpPr>
          <p:nvPr/>
        </p:nvCxnSpPr>
        <p:spPr>
          <a:xfrm rot="10800000">
            <a:off x="18602409" y="27869029"/>
            <a:ext cx="329383" cy="12603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B4043849-7654-B1DF-A36A-C1FEB4160672}"/>
              </a:ext>
            </a:extLst>
          </p:cNvPr>
          <p:cNvSpPr/>
          <p:nvPr/>
        </p:nvSpPr>
        <p:spPr>
          <a:xfrm>
            <a:off x="20457686" y="3504765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TipoExamen</a:t>
            </a:r>
          </a:p>
        </p:txBody>
      </p:sp>
      <p:sp>
        <p:nvSpPr>
          <p:cNvPr id="76" name="Rombo 75">
            <a:extLst>
              <a:ext uri="{FF2B5EF4-FFF2-40B4-BE49-F238E27FC236}">
                <a16:creationId xmlns:a16="http://schemas.microsoft.com/office/drawing/2014/main" id="{7F7A1996-EA47-E024-8880-F007C1302458}"/>
              </a:ext>
            </a:extLst>
          </p:cNvPr>
          <p:cNvSpPr/>
          <p:nvPr/>
        </p:nvSpPr>
        <p:spPr>
          <a:xfrm>
            <a:off x="17745588" y="3508575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C159ABDD-7EF2-66F3-FA1B-C21339D53659}"/>
              </a:ext>
            </a:extLst>
          </p:cNvPr>
          <p:cNvCxnSpPr>
            <a:stCxn id="76" idx="0"/>
            <a:endCxn id="63" idx="2"/>
          </p:cNvCxnSpPr>
          <p:nvPr/>
        </p:nvCxnSpPr>
        <p:spPr>
          <a:xfrm flipH="1" flipV="1">
            <a:off x="17864000" y="33573720"/>
            <a:ext cx="27264" cy="1512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ombo 84">
            <a:extLst>
              <a:ext uri="{FF2B5EF4-FFF2-40B4-BE49-F238E27FC236}">
                <a16:creationId xmlns:a16="http://schemas.microsoft.com/office/drawing/2014/main" id="{8F058D25-135C-1299-0878-49CE24C004A1}"/>
              </a:ext>
            </a:extLst>
          </p:cNvPr>
          <p:cNvSpPr/>
          <p:nvPr/>
        </p:nvSpPr>
        <p:spPr>
          <a:xfrm>
            <a:off x="22011302" y="3357372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EBCF6BAE-9387-4430-FFF8-88A56B7E73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21942" y="34320278"/>
            <a:ext cx="3876745" cy="27153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A2FE030D-C45D-D851-6B67-93F710CF0749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8668440" y="33474325"/>
            <a:ext cx="3342862" cy="26524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B345570-CC1E-889B-7190-CEC9520ED483}"/>
              </a:ext>
            </a:extLst>
          </p:cNvPr>
          <p:cNvSpPr/>
          <p:nvPr/>
        </p:nvSpPr>
        <p:spPr>
          <a:xfrm>
            <a:off x="28135369" y="23653600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Carrera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EF8E534-F73E-2C5B-8556-45E7C4FBBA98}"/>
              </a:ext>
            </a:extLst>
          </p:cNvPr>
          <p:cNvSpPr/>
          <p:nvPr/>
        </p:nvSpPr>
        <p:spPr>
          <a:xfrm>
            <a:off x="34901929" y="2104509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Periodo</a:t>
            </a:r>
          </a:p>
        </p:txBody>
      </p:sp>
      <p:sp>
        <p:nvSpPr>
          <p:cNvPr id="94" name="Rombo 93">
            <a:extLst>
              <a:ext uri="{FF2B5EF4-FFF2-40B4-BE49-F238E27FC236}">
                <a16:creationId xmlns:a16="http://schemas.microsoft.com/office/drawing/2014/main" id="{1717F1DF-72D4-59F3-F5C3-4FABBAACEB45}"/>
              </a:ext>
            </a:extLst>
          </p:cNvPr>
          <p:cNvSpPr/>
          <p:nvPr/>
        </p:nvSpPr>
        <p:spPr>
          <a:xfrm>
            <a:off x="28794133" y="256032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E4564D8C-B0A5-9880-8015-DD214B2C5DBE}"/>
              </a:ext>
            </a:extLst>
          </p:cNvPr>
          <p:cNvCxnSpPr>
            <a:stCxn id="19" idx="3"/>
            <a:endCxn id="94" idx="2"/>
          </p:cNvCxnSpPr>
          <p:nvPr/>
        </p:nvCxnSpPr>
        <p:spPr>
          <a:xfrm flipV="1">
            <a:off x="26040930" y="25934894"/>
            <a:ext cx="2898879" cy="16869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EC67DA29-8016-036D-06D0-5E80E9FC05AF}"/>
              </a:ext>
            </a:extLst>
          </p:cNvPr>
          <p:cNvCxnSpPr>
            <a:stCxn id="91" idx="2"/>
            <a:endCxn id="94" idx="0"/>
          </p:cNvCxnSpPr>
          <p:nvPr/>
        </p:nvCxnSpPr>
        <p:spPr>
          <a:xfrm flipH="1">
            <a:off x="28939809" y="24061494"/>
            <a:ext cx="1" cy="154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ombo 103">
            <a:extLst>
              <a:ext uri="{FF2B5EF4-FFF2-40B4-BE49-F238E27FC236}">
                <a16:creationId xmlns:a16="http://schemas.microsoft.com/office/drawing/2014/main" id="{34A71212-8857-7453-9CB9-BFDA93275F96}"/>
              </a:ext>
            </a:extLst>
          </p:cNvPr>
          <p:cNvSpPr/>
          <p:nvPr/>
        </p:nvSpPr>
        <p:spPr>
          <a:xfrm>
            <a:off x="32466022" y="2104509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DE995045-1AD3-49E1-0D44-6A1431164D7A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29744250" y="21210941"/>
            <a:ext cx="2721772" cy="26466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B9EB380-2BE8-08DB-F87B-C34FFA3992CE}"/>
              </a:ext>
            </a:extLst>
          </p:cNvPr>
          <p:cNvCxnSpPr>
            <a:cxnSpLocks/>
            <a:stCxn id="104" idx="3"/>
            <a:endCxn id="92" idx="1"/>
          </p:cNvCxnSpPr>
          <p:nvPr/>
        </p:nvCxnSpPr>
        <p:spPr>
          <a:xfrm>
            <a:off x="32757374" y="21210941"/>
            <a:ext cx="2144555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4667D21B-84A0-CCA2-F3EE-B0D0FE43E357}"/>
              </a:ext>
            </a:extLst>
          </p:cNvPr>
          <p:cNvSpPr/>
          <p:nvPr/>
        </p:nvSpPr>
        <p:spPr>
          <a:xfrm>
            <a:off x="28436272" y="3264262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Beca</a:t>
            </a:r>
          </a:p>
        </p:txBody>
      </p:sp>
      <p:sp>
        <p:nvSpPr>
          <p:cNvPr id="116" name="Rombo 115">
            <a:extLst>
              <a:ext uri="{FF2B5EF4-FFF2-40B4-BE49-F238E27FC236}">
                <a16:creationId xmlns:a16="http://schemas.microsoft.com/office/drawing/2014/main" id="{842E5A6B-C1B0-1FFC-4011-BA212F680962}"/>
              </a:ext>
            </a:extLst>
          </p:cNvPr>
          <p:cNvSpPr/>
          <p:nvPr/>
        </p:nvSpPr>
        <p:spPr>
          <a:xfrm>
            <a:off x="26714335" y="3506468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42FDC38F-9710-1005-2D90-0257AB700149}"/>
              </a:ext>
            </a:extLst>
          </p:cNvPr>
          <p:cNvCxnSpPr>
            <a:cxnSpLocks/>
            <a:endCxn id="116" idx="2"/>
          </p:cNvCxnSpPr>
          <p:nvPr/>
        </p:nvCxnSpPr>
        <p:spPr>
          <a:xfrm rot="5400000" flipH="1" flipV="1">
            <a:off x="25083175" y="35839474"/>
            <a:ext cx="2219929" cy="13337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C9F64160-276E-DA01-81F0-9AE795895181}"/>
              </a:ext>
            </a:extLst>
          </p:cNvPr>
          <p:cNvCxnSpPr>
            <a:cxnSpLocks/>
            <a:endCxn id="115" idx="1"/>
          </p:cNvCxnSpPr>
          <p:nvPr/>
        </p:nvCxnSpPr>
        <p:spPr>
          <a:xfrm rot="5400000" flipH="1" flipV="1">
            <a:off x="26515933" y="33190650"/>
            <a:ext cx="2264416" cy="15762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3FB79FDC-9694-DD6E-7F08-EF0DD5FFC536}"/>
              </a:ext>
            </a:extLst>
          </p:cNvPr>
          <p:cNvSpPr/>
          <p:nvPr/>
        </p:nvSpPr>
        <p:spPr>
          <a:xfrm>
            <a:off x="29744250" y="2868694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Club</a:t>
            </a:r>
          </a:p>
        </p:txBody>
      </p:sp>
      <p:sp>
        <p:nvSpPr>
          <p:cNvPr id="122" name="Rombo 121">
            <a:extLst>
              <a:ext uri="{FF2B5EF4-FFF2-40B4-BE49-F238E27FC236}">
                <a16:creationId xmlns:a16="http://schemas.microsoft.com/office/drawing/2014/main" id="{088D3D9B-B148-45EC-BA51-820E952F0A75}"/>
              </a:ext>
            </a:extLst>
          </p:cNvPr>
          <p:cNvSpPr/>
          <p:nvPr/>
        </p:nvSpPr>
        <p:spPr>
          <a:xfrm>
            <a:off x="27005687" y="2875956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2CBFB1F7-C703-1F5B-64BF-1E7162118D6E}"/>
              </a:ext>
            </a:extLst>
          </p:cNvPr>
          <p:cNvCxnSpPr>
            <a:stCxn id="122" idx="3"/>
            <a:endCxn id="121" idx="1"/>
          </p:cNvCxnSpPr>
          <p:nvPr/>
        </p:nvCxnSpPr>
        <p:spPr>
          <a:xfrm flipV="1">
            <a:off x="27297039" y="28890893"/>
            <a:ext cx="2447211" cy="3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3B7C9840-35D3-9A7D-E51B-9A980C881DB3}"/>
              </a:ext>
            </a:extLst>
          </p:cNvPr>
          <p:cNvCxnSpPr>
            <a:stCxn id="122" idx="1"/>
          </p:cNvCxnSpPr>
          <p:nvPr/>
        </p:nvCxnSpPr>
        <p:spPr>
          <a:xfrm rot="10800000" flipV="1">
            <a:off x="25382165" y="28925406"/>
            <a:ext cx="1623522" cy="86909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3E3F7E29-D56A-2043-2ADC-8427F752D4F9}"/>
              </a:ext>
            </a:extLst>
          </p:cNvPr>
          <p:cNvSpPr/>
          <p:nvPr/>
        </p:nvSpPr>
        <p:spPr>
          <a:xfrm>
            <a:off x="33620130" y="2527150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Actividad</a:t>
            </a:r>
          </a:p>
        </p:txBody>
      </p:sp>
      <p:sp>
        <p:nvSpPr>
          <p:cNvPr id="136" name="Rombo 135">
            <a:extLst>
              <a:ext uri="{FF2B5EF4-FFF2-40B4-BE49-F238E27FC236}">
                <a16:creationId xmlns:a16="http://schemas.microsoft.com/office/drawing/2014/main" id="{F4C9C020-6BEA-EEF6-20B3-8693FD503A46}"/>
              </a:ext>
            </a:extLst>
          </p:cNvPr>
          <p:cNvSpPr/>
          <p:nvPr/>
        </p:nvSpPr>
        <p:spPr>
          <a:xfrm>
            <a:off x="31353131" y="2527150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784F3E74-2C15-F8CA-696E-9E803A3F69B7}"/>
              </a:ext>
            </a:extLst>
          </p:cNvPr>
          <p:cNvCxnSpPr>
            <a:stCxn id="121" idx="0"/>
            <a:endCxn id="136" idx="1"/>
          </p:cNvCxnSpPr>
          <p:nvPr/>
        </p:nvCxnSpPr>
        <p:spPr>
          <a:xfrm rot="5400000" flipH="1" flipV="1">
            <a:off x="29326115" y="26659930"/>
            <a:ext cx="3249593" cy="8044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818B631E-153B-12D7-CFBA-12CFF9354A03}"/>
              </a:ext>
            </a:extLst>
          </p:cNvPr>
          <p:cNvCxnSpPr>
            <a:cxnSpLocks/>
            <a:stCxn id="136" idx="3"/>
            <a:endCxn id="133" idx="1"/>
          </p:cNvCxnSpPr>
          <p:nvPr/>
        </p:nvCxnSpPr>
        <p:spPr>
          <a:xfrm>
            <a:off x="31644483" y="25437353"/>
            <a:ext cx="1975647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2D55942F-1A38-244F-D135-9D82C5100655}"/>
              </a:ext>
            </a:extLst>
          </p:cNvPr>
          <p:cNvSpPr/>
          <p:nvPr/>
        </p:nvSpPr>
        <p:spPr>
          <a:xfrm>
            <a:off x="33829651" y="32757932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Curso</a:t>
            </a:r>
          </a:p>
        </p:txBody>
      </p:sp>
      <p:sp>
        <p:nvSpPr>
          <p:cNvPr id="144" name="Rombo 143">
            <a:extLst>
              <a:ext uri="{FF2B5EF4-FFF2-40B4-BE49-F238E27FC236}">
                <a16:creationId xmlns:a16="http://schemas.microsoft.com/office/drawing/2014/main" id="{26C975A2-C8BF-ADCF-5ABF-2B3EC7920619}"/>
              </a:ext>
            </a:extLst>
          </p:cNvPr>
          <p:cNvSpPr/>
          <p:nvPr/>
        </p:nvSpPr>
        <p:spPr>
          <a:xfrm>
            <a:off x="32815185" y="3390405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4" name="Conector: angular 153">
            <a:extLst>
              <a:ext uri="{FF2B5EF4-FFF2-40B4-BE49-F238E27FC236}">
                <a16:creationId xmlns:a16="http://schemas.microsoft.com/office/drawing/2014/main" id="{8C43CDCD-EBDB-41F6-7431-8CD796E832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809578" y="35840786"/>
            <a:ext cx="1888237" cy="1662814"/>
          </a:xfrm>
          <a:prstGeom prst="bentConnector3">
            <a:avLst>
              <a:gd name="adj1" fmla="val 408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23D3B572-D051-0E1B-5B1E-37260CEECAED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27594146" y="34235744"/>
            <a:ext cx="5366715" cy="14923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: angular 163">
            <a:extLst>
              <a:ext uri="{FF2B5EF4-FFF2-40B4-BE49-F238E27FC236}">
                <a16:creationId xmlns:a16="http://schemas.microsoft.com/office/drawing/2014/main" id="{67C1C8DC-E541-C621-A366-3AC7282703BA}"/>
              </a:ext>
            </a:extLst>
          </p:cNvPr>
          <p:cNvCxnSpPr>
            <a:stCxn id="144" idx="0"/>
            <a:endCxn id="143" idx="1"/>
          </p:cNvCxnSpPr>
          <p:nvPr/>
        </p:nvCxnSpPr>
        <p:spPr>
          <a:xfrm rot="5400000" flipH="1" flipV="1">
            <a:off x="32924171" y="32998570"/>
            <a:ext cx="942171" cy="8687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8FDB87A4-9FFF-D2F5-4DBD-AFB70E74CA15}"/>
              </a:ext>
            </a:extLst>
          </p:cNvPr>
          <p:cNvSpPr/>
          <p:nvPr/>
        </p:nvSpPr>
        <p:spPr>
          <a:xfrm>
            <a:off x="36510810" y="3621875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Certificado</a:t>
            </a:r>
          </a:p>
        </p:txBody>
      </p:sp>
      <p:sp>
        <p:nvSpPr>
          <p:cNvPr id="166" name="Rombo 165">
            <a:extLst>
              <a:ext uri="{FF2B5EF4-FFF2-40B4-BE49-F238E27FC236}">
                <a16:creationId xmlns:a16="http://schemas.microsoft.com/office/drawing/2014/main" id="{40804441-9A24-A2FD-00C9-25B4393DE146}"/>
              </a:ext>
            </a:extLst>
          </p:cNvPr>
          <p:cNvSpPr/>
          <p:nvPr/>
        </p:nvSpPr>
        <p:spPr>
          <a:xfrm>
            <a:off x="37169574" y="3448332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8" name="Conector: angular 167">
            <a:extLst>
              <a:ext uri="{FF2B5EF4-FFF2-40B4-BE49-F238E27FC236}">
                <a16:creationId xmlns:a16="http://schemas.microsoft.com/office/drawing/2014/main" id="{6E62E26E-B02C-7F02-ED07-2647F27E3FD9}"/>
              </a:ext>
            </a:extLst>
          </p:cNvPr>
          <p:cNvCxnSpPr>
            <a:stCxn id="143" idx="3"/>
            <a:endCxn id="166" idx="0"/>
          </p:cNvCxnSpPr>
          <p:nvPr/>
        </p:nvCxnSpPr>
        <p:spPr>
          <a:xfrm>
            <a:off x="35438532" y="32961879"/>
            <a:ext cx="1876718" cy="15214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2F6B5135-2BCD-2860-66E7-FCBB7DCFEB54}"/>
              </a:ext>
            </a:extLst>
          </p:cNvPr>
          <p:cNvCxnSpPr>
            <a:stCxn id="166" idx="2"/>
            <a:endCxn id="165" idx="0"/>
          </p:cNvCxnSpPr>
          <p:nvPr/>
        </p:nvCxnSpPr>
        <p:spPr>
          <a:xfrm>
            <a:off x="37315250" y="34815020"/>
            <a:ext cx="1" cy="1403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: angular 174">
            <a:extLst>
              <a:ext uri="{FF2B5EF4-FFF2-40B4-BE49-F238E27FC236}">
                <a16:creationId xmlns:a16="http://schemas.microsoft.com/office/drawing/2014/main" id="{865DD73E-4E8B-0650-A226-6B71704A25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438977" y="35758252"/>
            <a:ext cx="2113723" cy="1602398"/>
          </a:xfrm>
          <a:prstGeom prst="bentConnector3">
            <a:avLst>
              <a:gd name="adj1" fmla="val 423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: angular 176">
            <a:extLst>
              <a:ext uri="{FF2B5EF4-FFF2-40B4-BE49-F238E27FC236}">
                <a16:creationId xmlns:a16="http://schemas.microsoft.com/office/drawing/2014/main" id="{F994E3EB-BD42-38E1-558F-A44F10A39030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27318161" y="33293573"/>
            <a:ext cx="5278510" cy="22401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mbo 193">
            <a:extLst>
              <a:ext uri="{FF2B5EF4-FFF2-40B4-BE49-F238E27FC236}">
                <a16:creationId xmlns:a16="http://schemas.microsoft.com/office/drawing/2014/main" id="{7BBD3F5E-36E0-CF6A-95F2-5751B321D2B2}"/>
              </a:ext>
            </a:extLst>
          </p:cNvPr>
          <p:cNvSpPr/>
          <p:nvPr/>
        </p:nvSpPr>
        <p:spPr>
          <a:xfrm>
            <a:off x="32450995" y="3296187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4047FC36-9FEC-DBC4-C1D3-61498E00D904}"/>
              </a:ext>
            </a:extLst>
          </p:cNvPr>
          <p:cNvSpPr/>
          <p:nvPr/>
        </p:nvSpPr>
        <p:spPr>
          <a:xfrm>
            <a:off x="34252009" y="28849207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Concurso</a:t>
            </a:r>
          </a:p>
        </p:txBody>
      </p:sp>
      <p:cxnSp>
        <p:nvCxnSpPr>
          <p:cNvPr id="198" name="Conector: angular 197">
            <a:extLst>
              <a:ext uri="{FF2B5EF4-FFF2-40B4-BE49-F238E27FC236}">
                <a16:creationId xmlns:a16="http://schemas.microsoft.com/office/drawing/2014/main" id="{F6ABAEC4-BF49-1AB9-61AC-C474A9B9FB5F}"/>
              </a:ext>
            </a:extLst>
          </p:cNvPr>
          <p:cNvCxnSpPr>
            <a:cxnSpLocks/>
            <a:stCxn id="194" idx="0"/>
            <a:endCxn id="196" idx="2"/>
          </p:cNvCxnSpPr>
          <p:nvPr/>
        </p:nvCxnSpPr>
        <p:spPr>
          <a:xfrm rot="5400000" flipH="1" flipV="1">
            <a:off x="31974171" y="29879601"/>
            <a:ext cx="3704778" cy="2459779"/>
          </a:xfrm>
          <a:prstGeom prst="bentConnector3">
            <a:avLst>
              <a:gd name="adj1" fmla="val 606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DC06F933-34BF-B097-C879-697CDF36DAF7}"/>
              </a:ext>
            </a:extLst>
          </p:cNvPr>
          <p:cNvSpPr/>
          <p:nvPr/>
        </p:nvSpPr>
        <p:spPr>
          <a:xfrm>
            <a:off x="23497552" y="48433757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Foro</a:t>
            </a:r>
            <a:endParaRPr lang="es-ES" dirty="0"/>
          </a:p>
        </p:txBody>
      </p:sp>
      <p:sp>
        <p:nvSpPr>
          <p:cNvPr id="204" name="Rombo 203">
            <a:extLst>
              <a:ext uri="{FF2B5EF4-FFF2-40B4-BE49-F238E27FC236}">
                <a16:creationId xmlns:a16="http://schemas.microsoft.com/office/drawing/2014/main" id="{0B04C695-6A9F-3201-73F9-D018650861D9}"/>
              </a:ext>
            </a:extLst>
          </p:cNvPr>
          <p:cNvSpPr/>
          <p:nvPr/>
        </p:nvSpPr>
        <p:spPr>
          <a:xfrm>
            <a:off x="24599709" y="44081823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2" name="Conector: angular 211">
            <a:extLst>
              <a:ext uri="{FF2B5EF4-FFF2-40B4-BE49-F238E27FC236}">
                <a16:creationId xmlns:a16="http://schemas.microsoft.com/office/drawing/2014/main" id="{B08DCE31-14C8-74FB-705D-B745013C0A76}"/>
              </a:ext>
            </a:extLst>
          </p:cNvPr>
          <p:cNvCxnSpPr>
            <a:stCxn id="204" idx="2"/>
            <a:endCxn id="203" idx="0"/>
          </p:cNvCxnSpPr>
          <p:nvPr/>
        </p:nvCxnSpPr>
        <p:spPr>
          <a:xfrm rot="5400000">
            <a:off x="22454249" y="46142621"/>
            <a:ext cx="4020240" cy="56203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CAF0587E-A82B-AE72-7681-56671C4EE231}"/>
              </a:ext>
            </a:extLst>
          </p:cNvPr>
          <p:cNvSpPr/>
          <p:nvPr/>
        </p:nvSpPr>
        <p:spPr>
          <a:xfrm>
            <a:off x="11157304" y="33180217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Proyecto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F4C2E96C-4634-072E-9D45-4A1E3465291B}"/>
              </a:ext>
            </a:extLst>
          </p:cNvPr>
          <p:cNvSpPr/>
          <p:nvPr/>
        </p:nvSpPr>
        <p:spPr>
          <a:xfrm>
            <a:off x="12273016" y="3448332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AD88EC1-7637-AED9-F272-D15B8EDEE43F}"/>
              </a:ext>
            </a:extLst>
          </p:cNvPr>
          <p:cNvCxnSpPr>
            <a:cxnSpLocks/>
          </p:cNvCxnSpPr>
          <p:nvPr/>
        </p:nvCxnSpPr>
        <p:spPr>
          <a:xfrm flipV="1">
            <a:off x="24808848" y="36987479"/>
            <a:ext cx="0" cy="628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4FE9FF-081D-07C2-A024-1C5CB0F31D27}"/>
              </a:ext>
            </a:extLst>
          </p:cNvPr>
          <p:cNvCxnSpPr>
            <a:cxnSpLocks/>
          </p:cNvCxnSpPr>
          <p:nvPr/>
        </p:nvCxnSpPr>
        <p:spPr>
          <a:xfrm flipH="1">
            <a:off x="12435783" y="36987480"/>
            <a:ext cx="12373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346777B-3CB2-9590-7E2D-52076BF12485}"/>
              </a:ext>
            </a:extLst>
          </p:cNvPr>
          <p:cNvCxnSpPr>
            <a:stCxn id="76" idx="3"/>
            <a:endCxn id="75" idx="1"/>
          </p:cNvCxnSpPr>
          <p:nvPr/>
        </p:nvCxnSpPr>
        <p:spPr>
          <a:xfrm>
            <a:off x="18036940" y="35251601"/>
            <a:ext cx="242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8565419-E9D1-CE19-2EF3-961EEACA73D7}"/>
              </a:ext>
            </a:extLst>
          </p:cNvPr>
          <p:cNvCxnSpPr/>
          <p:nvPr/>
        </p:nvCxnSpPr>
        <p:spPr>
          <a:xfrm>
            <a:off x="12131040" y="369874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9D6CE71-EEED-16CA-601A-C050E0BB569C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12418692" y="34815020"/>
            <a:ext cx="17091" cy="2172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05390FC-07AD-35C3-F23B-1514205979C1}"/>
              </a:ext>
            </a:extLst>
          </p:cNvPr>
          <p:cNvCxnSpPr>
            <a:stCxn id="5" idx="0"/>
          </p:cNvCxnSpPr>
          <p:nvPr/>
        </p:nvCxnSpPr>
        <p:spPr>
          <a:xfrm flipV="1">
            <a:off x="12418692" y="33573720"/>
            <a:ext cx="17091" cy="909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FC38771-7872-B2C2-D883-9AF3CBEF0E27}"/>
              </a:ext>
            </a:extLst>
          </p:cNvPr>
          <p:cNvSpPr/>
          <p:nvPr/>
        </p:nvSpPr>
        <p:spPr>
          <a:xfrm>
            <a:off x="5944738" y="34975322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Sinodal</a:t>
            </a: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D78DB6B8-534F-CEE4-BC1D-87016F0604F8}"/>
              </a:ext>
            </a:extLst>
          </p:cNvPr>
          <p:cNvSpPr/>
          <p:nvPr/>
        </p:nvSpPr>
        <p:spPr>
          <a:xfrm>
            <a:off x="11388417" y="3497532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69290F2-611D-A421-14CC-A2CD70A2BA70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 flipV="1">
            <a:off x="7553619" y="35141169"/>
            <a:ext cx="3834798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3C8CBB8-3473-18A5-988A-4D6DBC43CA81}"/>
              </a:ext>
            </a:extLst>
          </p:cNvPr>
          <p:cNvCxnSpPr>
            <a:stCxn id="43" idx="0"/>
          </p:cNvCxnSpPr>
          <p:nvPr/>
        </p:nvCxnSpPr>
        <p:spPr>
          <a:xfrm flipV="1">
            <a:off x="11534093" y="33588111"/>
            <a:ext cx="0" cy="1387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E1E9AD4-7074-92AF-F9C8-D0FFA58F9103}"/>
              </a:ext>
            </a:extLst>
          </p:cNvPr>
          <p:cNvSpPr/>
          <p:nvPr/>
        </p:nvSpPr>
        <p:spPr>
          <a:xfrm>
            <a:off x="9189664" y="37820259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FeriaCiencia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2713B5E7-102B-6FFA-4D0E-E8510C07A4F7}"/>
              </a:ext>
            </a:extLst>
          </p:cNvPr>
          <p:cNvCxnSpPr>
            <a:cxnSpLocks/>
            <a:endCxn id="90" idx="3"/>
          </p:cNvCxnSpPr>
          <p:nvPr/>
        </p:nvCxnSpPr>
        <p:spPr>
          <a:xfrm rot="10800000">
            <a:off x="10139781" y="37104516"/>
            <a:ext cx="14599255" cy="523492"/>
          </a:xfrm>
          <a:prstGeom prst="bentConnector3">
            <a:avLst>
              <a:gd name="adj1" fmla="val 1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mbo 89">
            <a:extLst>
              <a:ext uri="{FF2B5EF4-FFF2-40B4-BE49-F238E27FC236}">
                <a16:creationId xmlns:a16="http://schemas.microsoft.com/office/drawing/2014/main" id="{39073CC9-C030-4673-8898-2B6AE8D478C0}"/>
              </a:ext>
            </a:extLst>
          </p:cNvPr>
          <p:cNvSpPr/>
          <p:nvPr/>
        </p:nvSpPr>
        <p:spPr>
          <a:xfrm>
            <a:off x="9848428" y="3693866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52FC4BC1-027A-A434-A5A6-7A773695F76B}"/>
              </a:ext>
            </a:extLst>
          </p:cNvPr>
          <p:cNvCxnSpPr>
            <a:stCxn id="90" idx="2"/>
            <a:endCxn id="59" idx="0"/>
          </p:cNvCxnSpPr>
          <p:nvPr/>
        </p:nvCxnSpPr>
        <p:spPr>
          <a:xfrm>
            <a:off x="9994104" y="37270363"/>
            <a:ext cx="1" cy="549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B8E41ED5-8B5D-A56C-5DF7-2CE2CD437B28}"/>
              </a:ext>
            </a:extLst>
          </p:cNvPr>
          <p:cNvSpPr/>
          <p:nvPr/>
        </p:nvSpPr>
        <p:spPr>
          <a:xfrm>
            <a:off x="5067161" y="4105486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Tesis</a:t>
            </a:r>
          </a:p>
        </p:txBody>
      </p:sp>
      <p:sp>
        <p:nvSpPr>
          <p:cNvPr id="105" name="Rombo 104">
            <a:extLst>
              <a:ext uri="{FF2B5EF4-FFF2-40B4-BE49-F238E27FC236}">
                <a16:creationId xmlns:a16="http://schemas.microsoft.com/office/drawing/2014/main" id="{3330BF08-62FE-7D29-7BA7-7184890E9C50}"/>
              </a:ext>
            </a:extLst>
          </p:cNvPr>
          <p:cNvSpPr/>
          <p:nvPr/>
        </p:nvSpPr>
        <p:spPr>
          <a:xfrm>
            <a:off x="5759205" y="37510038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2F1E8B18-63BB-F804-AF3A-7C7126067151}"/>
              </a:ext>
            </a:extLst>
          </p:cNvPr>
          <p:cNvCxnSpPr>
            <a:stCxn id="41" idx="2"/>
            <a:endCxn id="105" idx="0"/>
          </p:cNvCxnSpPr>
          <p:nvPr/>
        </p:nvCxnSpPr>
        <p:spPr>
          <a:xfrm rot="5400000">
            <a:off x="5263619" y="36024478"/>
            <a:ext cx="2126822" cy="84429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4FD5F608-6C57-B4BB-A6C7-3ECB77EC3A4B}"/>
              </a:ext>
            </a:extLst>
          </p:cNvPr>
          <p:cNvCxnSpPr>
            <a:stCxn id="105" idx="2"/>
            <a:endCxn id="101" idx="0"/>
          </p:cNvCxnSpPr>
          <p:nvPr/>
        </p:nvCxnSpPr>
        <p:spPr>
          <a:xfrm flipH="1">
            <a:off x="5871602" y="37841732"/>
            <a:ext cx="33279" cy="3213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0BC5561C-6D2B-9BDF-43D6-E715D3ABFF33}"/>
              </a:ext>
            </a:extLst>
          </p:cNvPr>
          <p:cNvCxnSpPr>
            <a:cxnSpLocks/>
            <a:stCxn id="15" idx="1"/>
            <a:endCxn id="128" idx="3"/>
          </p:cNvCxnSpPr>
          <p:nvPr/>
        </p:nvCxnSpPr>
        <p:spPr>
          <a:xfrm rot="10800000" flipV="1">
            <a:off x="9434919" y="37820259"/>
            <a:ext cx="15115771" cy="34769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ombo 127">
            <a:extLst>
              <a:ext uri="{FF2B5EF4-FFF2-40B4-BE49-F238E27FC236}">
                <a16:creationId xmlns:a16="http://schemas.microsoft.com/office/drawing/2014/main" id="{71BD6205-E725-DB33-61B9-290228DBCD78}"/>
              </a:ext>
            </a:extLst>
          </p:cNvPr>
          <p:cNvSpPr/>
          <p:nvPr/>
        </p:nvSpPr>
        <p:spPr>
          <a:xfrm>
            <a:off x="9143566" y="41131388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F97CE364-ED63-4A87-BBC8-936C3018BB7E}"/>
              </a:ext>
            </a:extLst>
          </p:cNvPr>
          <p:cNvCxnSpPr>
            <a:stCxn id="128" idx="1"/>
            <a:endCxn id="101" idx="3"/>
          </p:cNvCxnSpPr>
          <p:nvPr/>
        </p:nvCxnSpPr>
        <p:spPr>
          <a:xfrm flipH="1" flipV="1">
            <a:off x="6676042" y="41258811"/>
            <a:ext cx="2467524" cy="38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0F9B3BCA-D7AB-BC6E-9D7B-D0D14D301C23}"/>
              </a:ext>
            </a:extLst>
          </p:cNvPr>
          <p:cNvSpPr/>
          <p:nvPr/>
        </p:nvSpPr>
        <p:spPr>
          <a:xfrm>
            <a:off x="42497336" y="11241224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Empleado</a:t>
            </a:r>
            <a:endParaRPr lang="es-ES" dirty="0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24D9BF0A-71DF-033E-E97D-E1B940AF1DB9}"/>
              </a:ext>
            </a:extLst>
          </p:cNvPr>
          <p:cNvSpPr/>
          <p:nvPr/>
        </p:nvSpPr>
        <p:spPr>
          <a:xfrm>
            <a:off x="30178860" y="11127556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Contrato</a:t>
            </a:r>
            <a:endParaRPr lang="es-ES" dirty="0"/>
          </a:p>
        </p:txBody>
      </p:sp>
      <p:sp>
        <p:nvSpPr>
          <p:cNvPr id="141" name="Rombo 140">
            <a:extLst>
              <a:ext uri="{FF2B5EF4-FFF2-40B4-BE49-F238E27FC236}">
                <a16:creationId xmlns:a16="http://schemas.microsoft.com/office/drawing/2014/main" id="{FFE65769-9182-F81A-992B-BE65A80D2BBA}"/>
              </a:ext>
            </a:extLst>
          </p:cNvPr>
          <p:cNvSpPr/>
          <p:nvPr/>
        </p:nvSpPr>
        <p:spPr>
          <a:xfrm>
            <a:off x="27585104" y="1116565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5" name="Conector: angular 144">
            <a:extLst>
              <a:ext uri="{FF2B5EF4-FFF2-40B4-BE49-F238E27FC236}">
                <a16:creationId xmlns:a16="http://schemas.microsoft.com/office/drawing/2014/main" id="{1317B4A7-D0F1-C302-253B-505CB011C5D0}"/>
              </a:ext>
            </a:extLst>
          </p:cNvPr>
          <p:cNvCxnSpPr>
            <a:endCxn id="141" idx="1"/>
          </p:cNvCxnSpPr>
          <p:nvPr/>
        </p:nvCxnSpPr>
        <p:spPr>
          <a:xfrm rot="5400000" flipH="1" flipV="1">
            <a:off x="23811159" y="13046611"/>
            <a:ext cx="5489052" cy="20588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36F0C6B6-AFBD-EA04-8B03-73F6142F795A}"/>
              </a:ext>
            </a:extLst>
          </p:cNvPr>
          <p:cNvCxnSpPr>
            <a:stCxn id="141" idx="3"/>
            <a:endCxn id="139" idx="1"/>
          </p:cNvCxnSpPr>
          <p:nvPr/>
        </p:nvCxnSpPr>
        <p:spPr>
          <a:xfrm>
            <a:off x="27876456" y="11331503"/>
            <a:ext cx="2302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ombo 148">
            <a:extLst>
              <a:ext uri="{FF2B5EF4-FFF2-40B4-BE49-F238E27FC236}">
                <a16:creationId xmlns:a16="http://schemas.microsoft.com/office/drawing/2014/main" id="{14C6EC9D-3BB3-7180-F515-FA7B45E7F775}"/>
              </a:ext>
            </a:extLst>
          </p:cNvPr>
          <p:cNvSpPr/>
          <p:nvPr/>
        </p:nvSpPr>
        <p:spPr>
          <a:xfrm>
            <a:off x="36878222" y="1121076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0CB71EB5-56A2-0FE2-C715-1DD4562C8D5A}"/>
              </a:ext>
            </a:extLst>
          </p:cNvPr>
          <p:cNvCxnSpPr>
            <a:stCxn id="139" idx="3"/>
            <a:endCxn id="149" idx="1"/>
          </p:cNvCxnSpPr>
          <p:nvPr/>
        </p:nvCxnSpPr>
        <p:spPr>
          <a:xfrm>
            <a:off x="31550460" y="11331503"/>
            <a:ext cx="5327762" cy="45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3C21E28C-45A4-E7B5-609E-A87A1A37F7F2}"/>
              </a:ext>
            </a:extLst>
          </p:cNvPr>
          <p:cNvCxnSpPr>
            <a:stCxn id="149" idx="3"/>
            <a:endCxn id="137" idx="1"/>
          </p:cNvCxnSpPr>
          <p:nvPr/>
        </p:nvCxnSpPr>
        <p:spPr>
          <a:xfrm>
            <a:off x="37169574" y="11376614"/>
            <a:ext cx="5327762" cy="68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037B9918-50CC-86B0-8274-759C7BE6AD8B}"/>
              </a:ext>
            </a:extLst>
          </p:cNvPr>
          <p:cNvSpPr/>
          <p:nvPr/>
        </p:nvSpPr>
        <p:spPr>
          <a:xfrm>
            <a:off x="26899304" y="692658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Área</a:t>
            </a:r>
            <a:endParaRPr lang="es-ES" dirty="0"/>
          </a:p>
        </p:txBody>
      </p:sp>
      <p:sp>
        <p:nvSpPr>
          <p:cNvPr id="158" name="Rombo 157">
            <a:extLst>
              <a:ext uri="{FF2B5EF4-FFF2-40B4-BE49-F238E27FC236}">
                <a16:creationId xmlns:a16="http://schemas.microsoft.com/office/drawing/2014/main" id="{C85623A0-41C5-6C87-B486-0EE8E0B24E4E}"/>
              </a:ext>
            </a:extLst>
          </p:cNvPr>
          <p:cNvSpPr/>
          <p:nvPr/>
        </p:nvSpPr>
        <p:spPr>
          <a:xfrm>
            <a:off x="25090813" y="860533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A0FF2202-E47B-5656-F1AE-E398DA6CDD6A}"/>
              </a:ext>
            </a:extLst>
          </p:cNvPr>
          <p:cNvCxnSpPr>
            <a:stCxn id="158" idx="2"/>
            <a:endCxn id="23" idx="0"/>
          </p:cNvCxnSpPr>
          <p:nvPr/>
        </p:nvCxnSpPr>
        <p:spPr>
          <a:xfrm>
            <a:off x="25236489" y="8937030"/>
            <a:ext cx="1" cy="788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id="{3C4126A9-C0D1-6D60-2EA1-9A5E5A5ECF7C}"/>
              </a:ext>
            </a:extLst>
          </p:cNvPr>
          <p:cNvCxnSpPr>
            <a:stCxn id="158" idx="3"/>
            <a:endCxn id="157" idx="2"/>
          </p:cNvCxnSpPr>
          <p:nvPr/>
        </p:nvCxnSpPr>
        <p:spPr>
          <a:xfrm flipV="1">
            <a:off x="25382165" y="7334483"/>
            <a:ext cx="2202939" cy="14367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ombo 166">
            <a:extLst>
              <a:ext uri="{FF2B5EF4-FFF2-40B4-BE49-F238E27FC236}">
                <a16:creationId xmlns:a16="http://schemas.microsoft.com/office/drawing/2014/main" id="{31A137EA-5B55-81AE-A47B-9A0D44E84496}"/>
              </a:ext>
            </a:extLst>
          </p:cNvPr>
          <p:cNvSpPr/>
          <p:nvPr/>
        </p:nvSpPr>
        <p:spPr>
          <a:xfrm>
            <a:off x="34424570" y="700278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2" name="Conector: angular 181">
            <a:extLst>
              <a:ext uri="{FF2B5EF4-FFF2-40B4-BE49-F238E27FC236}">
                <a16:creationId xmlns:a16="http://schemas.microsoft.com/office/drawing/2014/main" id="{BB1B1551-9526-0118-B357-9D388B25F5D1}"/>
              </a:ext>
            </a:extLst>
          </p:cNvPr>
          <p:cNvCxnSpPr>
            <a:stCxn id="137" idx="0"/>
            <a:endCxn id="167" idx="3"/>
          </p:cNvCxnSpPr>
          <p:nvPr/>
        </p:nvCxnSpPr>
        <p:spPr>
          <a:xfrm rot="16200000" flipV="1">
            <a:off x="36913235" y="4971323"/>
            <a:ext cx="4072588" cy="84672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E6ABF55C-8BB6-7C29-87EF-08CC483CA9B8}"/>
              </a:ext>
            </a:extLst>
          </p:cNvPr>
          <p:cNvCxnSpPr>
            <a:stCxn id="157" idx="3"/>
            <a:endCxn id="167" idx="1"/>
          </p:cNvCxnSpPr>
          <p:nvPr/>
        </p:nvCxnSpPr>
        <p:spPr>
          <a:xfrm>
            <a:off x="28270904" y="7130536"/>
            <a:ext cx="6153666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191690A4-3961-20F2-5A89-70BC6EE99341}"/>
              </a:ext>
            </a:extLst>
          </p:cNvPr>
          <p:cNvSpPr/>
          <p:nvPr/>
        </p:nvSpPr>
        <p:spPr>
          <a:xfrm>
            <a:off x="18391667" y="694563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TipoArea</a:t>
            </a:r>
            <a:endParaRPr lang="es-ES" dirty="0"/>
          </a:p>
        </p:txBody>
      </p:sp>
      <p:sp>
        <p:nvSpPr>
          <p:cNvPr id="186" name="Rombo 185">
            <a:extLst>
              <a:ext uri="{FF2B5EF4-FFF2-40B4-BE49-F238E27FC236}">
                <a16:creationId xmlns:a16="http://schemas.microsoft.com/office/drawing/2014/main" id="{D5BDA0E3-206B-E25E-2830-C7884A3A0CF9}"/>
              </a:ext>
            </a:extLst>
          </p:cNvPr>
          <p:cNvSpPr/>
          <p:nvPr/>
        </p:nvSpPr>
        <p:spPr>
          <a:xfrm>
            <a:off x="22427040" y="698373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92EB744D-EF45-9826-6215-6107CF4F1370}"/>
              </a:ext>
            </a:extLst>
          </p:cNvPr>
          <p:cNvCxnSpPr>
            <a:stCxn id="157" idx="1"/>
            <a:endCxn id="186" idx="3"/>
          </p:cNvCxnSpPr>
          <p:nvPr/>
        </p:nvCxnSpPr>
        <p:spPr>
          <a:xfrm flipH="1">
            <a:off x="22718392" y="7130536"/>
            <a:ext cx="4180912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758805A6-A7EF-9533-50C2-D2B8903E0060}"/>
              </a:ext>
            </a:extLst>
          </p:cNvPr>
          <p:cNvCxnSpPr>
            <a:stCxn id="186" idx="1"/>
            <a:endCxn id="185" idx="3"/>
          </p:cNvCxnSpPr>
          <p:nvPr/>
        </p:nvCxnSpPr>
        <p:spPr>
          <a:xfrm flipH="1">
            <a:off x="19763267" y="7149586"/>
            <a:ext cx="2663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4D4AA7CF-9EA2-947F-D16B-0FD06D90A18C}"/>
              </a:ext>
            </a:extLst>
          </p:cNvPr>
          <p:cNvSpPr/>
          <p:nvPr/>
        </p:nvSpPr>
        <p:spPr>
          <a:xfrm>
            <a:off x="15414773" y="398526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Edificio</a:t>
            </a:r>
            <a:endParaRPr lang="es-ES" dirty="0"/>
          </a:p>
        </p:txBody>
      </p:sp>
      <p:sp>
        <p:nvSpPr>
          <p:cNvPr id="195" name="Rombo 194">
            <a:extLst>
              <a:ext uri="{FF2B5EF4-FFF2-40B4-BE49-F238E27FC236}">
                <a16:creationId xmlns:a16="http://schemas.microsoft.com/office/drawing/2014/main" id="{B40F7704-AFF5-58C3-9BD2-232DD673D7B7}"/>
              </a:ext>
            </a:extLst>
          </p:cNvPr>
          <p:cNvSpPr/>
          <p:nvPr/>
        </p:nvSpPr>
        <p:spPr>
          <a:xfrm>
            <a:off x="18896863" y="468989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01" name="Conector: angular 200">
            <a:extLst>
              <a:ext uri="{FF2B5EF4-FFF2-40B4-BE49-F238E27FC236}">
                <a16:creationId xmlns:a16="http://schemas.microsoft.com/office/drawing/2014/main" id="{3B44AAA9-74CC-D779-FB6D-85DC3B204FA1}"/>
              </a:ext>
            </a:extLst>
          </p:cNvPr>
          <p:cNvCxnSpPr>
            <a:stCxn id="195" idx="0"/>
            <a:endCxn id="193" idx="3"/>
          </p:cNvCxnSpPr>
          <p:nvPr/>
        </p:nvCxnSpPr>
        <p:spPr>
          <a:xfrm rot="16200000" flipV="1">
            <a:off x="17664116" y="3311473"/>
            <a:ext cx="500680" cy="22561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412A6505-F668-BFEA-D805-67CCE253719D}"/>
              </a:ext>
            </a:extLst>
          </p:cNvPr>
          <p:cNvSpPr/>
          <p:nvPr/>
        </p:nvSpPr>
        <p:spPr>
          <a:xfrm>
            <a:off x="8795024" y="398526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Taller</a:t>
            </a:r>
            <a:endParaRPr lang="es-ES" dirty="0"/>
          </a:p>
        </p:txBody>
      </p:sp>
      <p:sp>
        <p:nvSpPr>
          <p:cNvPr id="205" name="Rombo 204">
            <a:extLst>
              <a:ext uri="{FF2B5EF4-FFF2-40B4-BE49-F238E27FC236}">
                <a16:creationId xmlns:a16="http://schemas.microsoft.com/office/drawing/2014/main" id="{2B126BF9-9C7B-902F-7705-6D59B607BB5C}"/>
              </a:ext>
            </a:extLst>
          </p:cNvPr>
          <p:cNvSpPr/>
          <p:nvPr/>
        </p:nvSpPr>
        <p:spPr>
          <a:xfrm>
            <a:off x="12569871" y="400431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43C83BA1-815A-28A2-D724-61A3FC436A84}"/>
              </a:ext>
            </a:extLst>
          </p:cNvPr>
          <p:cNvCxnSpPr>
            <a:stCxn id="193" idx="1"/>
            <a:endCxn id="205" idx="3"/>
          </p:cNvCxnSpPr>
          <p:nvPr/>
        </p:nvCxnSpPr>
        <p:spPr>
          <a:xfrm flipH="1" flipV="1">
            <a:off x="12861223" y="4170166"/>
            <a:ext cx="2553550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56E887C5-F7B3-30AD-F704-4A7298292302}"/>
              </a:ext>
            </a:extLst>
          </p:cNvPr>
          <p:cNvCxnSpPr>
            <a:stCxn id="202" idx="3"/>
            <a:endCxn id="205" idx="1"/>
          </p:cNvCxnSpPr>
          <p:nvPr/>
        </p:nvCxnSpPr>
        <p:spPr>
          <a:xfrm flipV="1">
            <a:off x="10166624" y="4170166"/>
            <a:ext cx="2403247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ángulo 218">
            <a:extLst>
              <a:ext uri="{FF2B5EF4-FFF2-40B4-BE49-F238E27FC236}">
                <a16:creationId xmlns:a16="http://schemas.microsoft.com/office/drawing/2014/main" id="{151296D5-81BB-B864-F3F2-FFBA1BD6306A}"/>
              </a:ext>
            </a:extLst>
          </p:cNvPr>
          <p:cNvSpPr/>
          <p:nvPr/>
        </p:nvSpPr>
        <p:spPr>
          <a:xfrm>
            <a:off x="8795024" y="7909568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Equipo</a:t>
            </a:r>
            <a:endParaRPr lang="es-ES" dirty="0"/>
          </a:p>
        </p:txBody>
      </p:sp>
      <p:sp>
        <p:nvSpPr>
          <p:cNvPr id="220" name="Rombo 219">
            <a:extLst>
              <a:ext uri="{FF2B5EF4-FFF2-40B4-BE49-F238E27FC236}">
                <a16:creationId xmlns:a16="http://schemas.microsoft.com/office/drawing/2014/main" id="{606DB331-7D96-CD59-B999-CCBC2E3BFA01}"/>
              </a:ext>
            </a:extLst>
          </p:cNvPr>
          <p:cNvSpPr/>
          <p:nvPr/>
        </p:nvSpPr>
        <p:spPr>
          <a:xfrm>
            <a:off x="9335149" y="609153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EE6A86C5-803C-0F75-0D13-D7ECEF57F369}"/>
              </a:ext>
            </a:extLst>
          </p:cNvPr>
          <p:cNvCxnSpPr>
            <a:stCxn id="202" idx="2"/>
            <a:endCxn id="220" idx="0"/>
          </p:cNvCxnSpPr>
          <p:nvPr/>
        </p:nvCxnSpPr>
        <p:spPr>
          <a:xfrm>
            <a:off x="9480824" y="4393163"/>
            <a:ext cx="1" cy="1698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5B7B66FA-CDFB-DC68-AB78-4D73E6193BF3}"/>
              </a:ext>
            </a:extLst>
          </p:cNvPr>
          <p:cNvCxnSpPr>
            <a:stCxn id="220" idx="2"/>
            <a:endCxn id="219" idx="0"/>
          </p:cNvCxnSpPr>
          <p:nvPr/>
        </p:nvCxnSpPr>
        <p:spPr>
          <a:xfrm flipH="1">
            <a:off x="9480824" y="6423226"/>
            <a:ext cx="1" cy="148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ángulo 224">
            <a:extLst>
              <a:ext uri="{FF2B5EF4-FFF2-40B4-BE49-F238E27FC236}">
                <a16:creationId xmlns:a16="http://schemas.microsoft.com/office/drawing/2014/main" id="{DF8465B2-D79B-DF2A-4900-3E356C677C86}"/>
              </a:ext>
            </a:extLst>
          </p:cNvPr>
          <p:cNvSpPr/>
          <p:nvPr/>
        </p:nvSpPr>
        <p:spPr>
          <a:xfrm>
            <a:off x="14043173" y="12227792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Aula</a:t>
            </a:r>
            <a:endParaRPr lang="es-ES" dirty="0"/>
          </a:p>
        </p:txBody>
      </p:sp>
      <p:sp>
        <p:nvSpPr>
          <p:cNvPr id="226" name="Rombo 225">
            <a:extLst>
              <a:ext uri="{FF2B5EF4-FFF2-40B4-BE49-F238E27FC236}">
                <a16:creationId xmlns:a16="http://schemas.microsoft.com/office/drawing/2014/main" id="{B889C27B-0F0D-67EE-AC03-A6C54411438E}"/>
              </a:ext>
            </a:extLst>
          </p:cNvPr>
          <p:cNvSpPr/>
          <p:nvPr/>
        </p:nvSpPr>
        <p:spPr>
          <a:xfrm>
            <a:off x="14583297" y="893703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90C92D0D-D6F8-618A-B649-75050F99491F}"/>
              </a:ext>
            </a:extLst>
          </p:cNvPr>
          <p:cNvCxnSpPr>
            <a:stCxn id="225" idx="0"/>
            <a:endCxn id="226" idx="2"/>
          </p:cNvCxnSpPr>
          <p:nvPr/>
        </p:nvCxnSpPr>
        <p:spPr>
          <a:xfrm flipV="1">
            <a:off x="14728973" y="9268724"/>
            <a:ext cx="0" cy="295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ector: angular 229">
            <a:extLst>
              <a:ext uri="{FF2B5EF4-FFF2-40B4-BE49-F238E27FC236}">
                <a16:creationId xmlns:a16="http://schemas.microsoft.com/office/drawing/2014/main" id="{4B18D50A-A5B8-B8BC-D6BB-F3466B012604}"/>
              </a:ext>
            </a:extLst>
          </p:cNvPr>
          <p:cNvCxnSpPr>
            <a:stCxn id="226" idx="0"/>
            <a:endCxn id="193" idx="2"/>
          </p:cNvCxnSpPr>
          <p:nvPr/>
        </p:nvCxnSpPr>
        <p:spPr>
          <a:xfrm rot="5400000" flipH="1" flipV="1">
            <a:off x="13142840" y="5979297"/>
            <a:ext cx="4543867" cy="13716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3047A04A-00FA-1E09-A753-08D319D2C581}"/>
              </a:ext>
            </a:extLst>
          </p:cNvPr>
          <p:cNvSpPr/>
          <p:nvPr/>
        </p:nvSpPr>
        <p:spPr>
          <a:xfrm>
            <a:off x="9426945" y="1407602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Libro</a:t>
            </a:r>
            <a:endParaRPr lang="es-ES" dirty="0"/>
          </a:p>
        </p:txBody>
      </p:sp>
      <p:sp>
        <p:nvSpPr>
          <p:cNvPr id="232" name="Rombo 231">
            <a:extLst>
              <a:ext uri="{FF2B5EF4-FFF2-40B4-BE49-F238E27FC236}">
                <a16:creationId xmlns:a16="http://schemas.microsoft.com/office/drawing/2014/main" id="{91B4737A-3E32-91AC-1337-08BE000EF675}"/>
              </a:ext>
            </a:extLst>
          </p:cNvPr>
          <p:cNvSpPr/>
          <p:nvPr/>
        </p:nvSpPr>
        <p:spPr>
          <a:xfrm>
            <a:off x="11403207" y="1225332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B890C258-AB0D-4043-A658-AEA244B6FBEB}"/>
              </a:ext>
            </a:extLst>
          </p:cNvPr>
          <p:cNvCxnSpPr>
            <a:cxnSpLocks/>
            <a:stCxn id="225" idx="1"/>
            <a:endCxn id="232" idx="3"/>
          </p:cNvCxnSpPr>
          <p:nvPr/>
        </p:nvCxnSpPr>
        <p:spPr>
          <a:xfrm flipH="1" flipV="1">
            <a:off x="11694559" y="12419174"/>
            <a:ext cx="2348614" cy="12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ector: angular 237">
            <a:extLst>
              <a:ext uri="{FF2B5EF4-FFF2-40B4-BE49-F238E27FC236}">
                <a16:creationId xmlns:a16="http://schemas.microsoft.com/office/drawing/2014/main" id="{F488103D-D408-95EF-310F-697DABB1EC7F}"/>
              </a:ext>
            </a:extLst>
          </p:cNvPr>
          <p:cNvCxnSpPr>
            <a:stCxn id="232" idx="1"/>
            <a:endCxn id="231" idx="0"/>
          </p:cNvCxnSpPr>
          <p:nvPr/>
        </p:nvCxnSpPr>
        <p:spPr>
          <a:xfrm rot="10800000" flipV="1">
            <a:off x="10112745" y="12419173"/>
            <a:ext cx="1290462" cy="16568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ombo 238">
            <a:extLst>
              <a:ext uri="{FF2B5EF4-FFF2-40B4-BE49-F238E27FC236}">
                <a16:creationId xmlns:a16="http://schemas.microsoft.com/office/drawing/2014/main" id="{C09F09FE-BAA7-5AAF-2DB0-1D96EA7C1CDA}"/>
              </a:ext>
            </a:extLst>
          </p:cNvPr>
          <p:cNvSpPr/>
          <p:nvPr/>
        </p:nvSpPr>
        <p:spPr>
          <a:xfrm>
            <a:off x="9967068" y="1636552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D6740B52-53F4-0075-521B-E9C7F3999398}"/>
              </a:ext>
            </a:extLst>
          </p:cNvPr>
          <p:cNvSpPr/>
          <p:nvPr/>
        </p:nvSpPr>
        <p:spPr>
          <a:xfrm>
            <a:off x="9426945" y="18764383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Editorial</a:t>
            </a:r>
            <a:endParaRPr lang="es-ES" dirty="0"/>
          </a:p>
        </p:txBody>
      </p:sp>
      <p:cxnSp>
        <p:nvCxnSpPr>
          <p:cNvPr id="242" name="Conector recto 241">
            <a:extLst>
              <a:ext uri="{FF2B5EF4-FFF2-40B4-BE49-F238E27FC236}">
                <a16:creationId xmlns:a16="http://schemas.microsoft.com/office/drawing/2014/main" id="{1A4668C7-0FE3-B181-2B84-2DBAD3142B1E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flipH="1">
            <a:off x="10112744" y="14483923"/>
            <a:ext cx="1" cy="1881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ector recto 245">
            <a:extLst>
              <a:ext uri="{FF2B5EF4-FFF2-40B4-BE49-F238E27FC236}">
                <a16:creationId xmlns:a16="http://schemas.microsoft.com/office/drawing/2014/main" id="{C4DB87C2-972D-8C84-2D32-7C097E3E764F}"/>
              </a:ext>
            </a:extLst>
          </p:cNvPr>
          <p:cNvCxnSpPr>
            <a:stCxn id="239" idx="2"/>
            <a:endCxn id="240" idx="0"/>
          </p:cNvCxnSpPr>
          <p:nvPr/>
        </p:nvCxnSpPr>
        <p:spPr>
          <a:xfrm>
            <a:off x="10112744" y="16697219"/>
            <a:ext cx="1" cy="206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ángulo 246">
            <a:extLst>
              <a:ext uri="{FF2B5EF4-FFF2-40B4-BE49-F238E27FC236}">
                <a16:creationId xmlns:a16="http://schemas.microsoft.com/office/drawing/2014/main" id="{3E9DCE34-8180-0668-6842-A7BE2E6586C0}"/>
              </a:ext>
            </a:extLst>
          </p:cNvPr>
          <p:cNvSpPr/>
          <p:nvPr/>
        </p:nvSpPr>
        <p:spPr>
          <a:xfrm>
            <a:off x="9192861" y="23204354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Autor</a:t>
            </a:r>
            <a:endParaRPr lang="es-ES" dirty="0"/>
          </a:p>
        </p:txBody>
      </p:sp>
      <p:sp>
        <p:nvSpPr>
          <p:cNvPr id="248" name="Rombo 247">
            <a:extLst>
              <a:ext uri="{FF2B5EF4-FFF2-40B4-BE49-F238E27FC236}">
                <a16:creationId xmlns:a16="http://schemas.microsoft.com/office/drawing/2014/main" id="{07C12B01-3FD7-97B1-65DE-480D9B10266F}"/>
              </a:ext>
            </a:extLst>
          </p:cNvPr>
          <p:cNvSpPr/>
          <p:nvPr/>
        </p:nvSpPr>
        <p:spPr>
          <a:xfrm>
            <a:off x="12701860" y="17001648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54" name="Conector: angular 253">
            <a:extLst>
              <a:ext uri="{FF2B5EF4-FFF2-40B4-BE49-F238E27FC236}">
                <a16:creationId xmlns:a16="http://schemas.microsoft.com/office/drawing/2014/main" id="{0C45B468-FFC8-F55E-F459-FE4A22C2DEC2}"/>
              </a:ext>
            </a:extLst>
          </p:cNvPr>
          <p:cNvCxnSpPr>
            <a:stCxn id="231" idx="3"/>
            <a:endCxn id="248" idx="0"/>
          </p:cNvCxnSpPr>
          <p:nvPr/>
        </p:nvCxnSpPr>
        <p:spPr>
          <a:xfrm>
            <a:off x="10798545" y="14279976"/>
            <a:ext cx="2048991" cy="27216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ector: angular 255">
            <a:extLst>
              <a:ext uri="{FF2B5EF4-FFF2-40B4-BE49-F238E27FC236}">
                <a16:creationId xmlns:a16="http://schemas.microsoft.com/office/drawing/2014/main" id="{C3B7AF2F-7AA2-8406-265D-35EF098B9873}"/>
              </a:ext>
            </a:extLst>
          </p:cNvPr>
          <p:cNvCxnSpPr>
            <a:cxnSpLocks/>
            <a:stCxn id="248" idx="2"/>
            <a:endCxn id="247" idx="3"/>
          </p:cNvCxnSpPr>
          <p:nvPr/>
        </p:nvCxnSpPr>
        <p:spPr>
          <a:xfrm rot="5400000">
            <a:off x="8668520" y="19229284"/>
            <a:ext cx="6074959" cy="22830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ángulo 256">
            <a:extLst>
              <a:ext uri="{FF2B5EF4-FFF2-40B4-BE49-F238E27FC236}">
                <a16:creationId xmlns:a16="http://schemas.microsoft.com/office/drawing/2014/main" id="{3D3BBD6B-2F73-48F0-3DBE-E647DD38DDD7}"/>
              </a:ext>
            </a:extLst>
          </p:cNvPr>
          <p:cNvSpPr/>
          <p:nvPr/>
        </p:nvSpPr>
        <p:spPr>
          <a:xfrm>
            <a:off x="18767100" y="1979504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Horario</a:t>
            </a:r>
            <a:endParaRPr lang="es-ES" dirty="0"/>
          </a:p>
        </p:txBody>
      </p:sp>
      <p:sp>
        <p:nvSpPr>
          <p:cNvPr id="258" name="Rombo 257">
            <a:extLst>
              <a:ext uri="{FF2B5EF4-FFF2-40B4-BE49-F238E27FC236}">
                <a16:creationId xmlns:a16="http://schemas.microsoft.com/office/drawing/2014/main" id="{01C395A2-9285-C283-EAFC-FC6AD3C14BD5}"/>
              </a:ext>
            </a:extLst>
          </p:cNvPr>
          <p:cNvSpPr/>
          <p:nvPr/>
        </p:nvSpPr>
        <p:spPr>
          <a:xfrm>
            <a:off x="19281396" y="1706260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0" name="Conector: angular 259">
            <a:extLst>
              <a:ext uri="{FF2B5EF4-FFF2-40B4-BE49-F238E27FC236}">
                <a16:creationId xmlns:a16="http://schemas.microsoft.com/office/drawing/2014/main" id="{FD2AE379-B4AA-4DB9-30AF-F5EA1418EFBE}"/>
              </a:ext>
            </a:extLst>
          </p:cNvPr>
          <p:cNvCxnSpPr>
            <a:cxnSpLocks/>
            <a:stCxn id="23" idx="1"/>
            <a:endCxn id="258" idx="0"/>
          </p:cNvCxnSpPr>
          <p:nvPr/>
        </p:nvCxnSpPr>
        <p:spPr>
          <a:xfrm rot="10800000" flipV="1">
            <a:off x="19427072" y="17024502"/>
            <a:ext cx="5123618" cy="38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ector recto 261">
            <a:extLst>
              <a:ext uri="{FF2B5EF4-FFF2-40B4-BE49-F238E27FC236}">
                <a16:creationId xmlns:a16="http://schemas.microsoft.com/office/drawing/2014/main" id="{E86CE000-3EA4-323E-7F7D-69F75E808337}"/>
              </a:ext>
            </a:extLst>
          </p:cNvPr>
          <p:cNvCxnSpPr>
            <a:stCxn id="258" idx="2"/>
            <a:endCxn id="257" idx="0"/>
          </p:cNvCxnSpPr>
          <p:nvPr/>
        </p:nvCxnSpPr>
        <p:spPr>
          <a:xfrm>
            <a:off x="19427072" y="17394296"/>
            <a:ext cx="25828" cy="2400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Conector: angular 278">
            <a:extLst>
              <a:ext uri="{FF2B5EF4-FFF2-40B4-BE49-F238E27FC236}">
                <a16:creationId xmlns:a16="http://schemas.microsoft.com/office/drawing/2014/main" id="{AB3D652E-2AC7-993E-2338-4A5F527970E4}"/>
              </a:ext>
            </a:extLst>
          </p:cNvPr>
          <p:cNvCxnSpPr>
            <a:cxnSpLocks/>
          </p:cNvCxnSpPr>
          <p:nvPr/>
        </p:nvCxnSpPr>
        <p:spPr>
          <a:xfrm rot="10800000">
            <a:off x="14859179" y="35810996"/>
            <a:ext cx="10064837" cy="1802667"/>
          </a:xfrm>
          <a:prstGeom prst="bentConnector3">
            <a:avLst>
              <a:gd name="adj1" fmla="val -3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ctor recto 285">
            <a:extLst>
              <a:ext uri="{FF2B5EF4-FFF2-40B4-BE49-F238E27FC236}">
                <a16:creationId xmlns:a16="http://schemas.microsoft.com/office/drawing/2014/main" id="{EA5BE688-DEBF-22C0-24ED-FE2EBC9A13AB}"/>
              </a:ext>
            </a:extLst>
          </p:cNvPr>
          <p:cNvCxnSpPr>
            <a:cxnSpLocks/>
          </p:cNvCxnSpPr>
          <p:nvPr/>
        </p:nvCxnSpPr>
        <p:spPr>
          <a:xfrm flipV="1">
            <a:off x="14875233" y="23640468"/>
            <a:ext cx="126972" cy="12129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Rombo 286">
            <a:extLst>
              <a:ext uri="{FF2B5EF4-FFF2-40B4-BE49-F238E27FC236}">
                <a16:creationId xmlns:a16="http://schemas.microsoft.com/office/drawing/2014/main" id="{AA50F929-529A-C92D-FFC6-167027BF5AEE}"/>
              </a:ext>
            </a:extLst>
          </p:cNvPr>
          <p:cNvSpPr/>
          <p:nvPr/>
        </p:nvSpPr>
        <p:spPr>
          <a:xfrm>
            <a:off x="19295504" y="2347727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CC0A3F57-756C-C98C-448E-346FECCFF5C3}"/>
              </a:ext>
            </a:extLst>
          </p:cNvPr>
          <p:cNvCxnSpPr>
            <a:cxnSpLocks/>
            <a:endCxn id="287" idx="1"/>
          </p:cNvCxnSpPr>
          <p:nvPr/>
        </p:nvCxnSpPr>
        <p:spPr>
          <a:xfrm>
            <a:off x="14992385" y="23643117"/>
            <a:ext cx="4303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Conector recto 292">
            <a:extLst>
              <a:ext uri="{FF2B5EF4-FFF2-40B4-BE49-F238E27FC236}">
                <a16:creationId xmlns:a16="http://schemas.microsoft.com/office/drawing/2014/main" id="{AE3CC34B-A5A9-1B91-3137-F7DAF4A6034E}"/>
              </a:ext>
            </a:extLst>
          </p:cNvPr>
          <p:cNvCxnSpPr>
            <a:cxnSpLocks/>
            <a:stCxn id="257" idx="2"/>
            <a:endCxn id="287" idx="0"/>
          </p:cNvCxnSpPr>
          <p:nvPr/>
        </p:nvCxnSpPr>
        <p:spPr>
          <a:xfrm flipH="1">
            <a:off x="19441180" y="20202943"/>
            <a:ext cx="11720" cy="3274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Rectángulo 295">
            <a:extLst>
              <a:ext uri="{FF2B5EF4-FFF2-40B4-BE49-F238E27FC236}">
                <a16:creationId xmlns:a16="http://schemas.microsoft.com/office/drawing/2014/main" id="{24685569-0509-01E3-2650-10A8CFB90E5D}"/>
              </a:ext>
            </a:extLst>
          </p:cNvPr>
          <p:cNvSpPr/>
          <p:nvPr/>
        </p:nvSpPr>
        <p:spPr>
          <a:xfrm>
            <a:off x="6231364" y="10922368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Categoría</a:t>
            </a:r>
            <a:endParaRPr lang="es-ES" dirty="0"/>
          </a:p>
        </p:txBody>
      </p:sp>
      <p:sp>
        <p:nvSpPr>
          <p:cNvPr id="297" name="Rombo 296">
            <a:extLst>
              <a:ext uri="{FF2B5EF4-FFF2-40B4-BE49-F238E27FC236}">
                <a16:creationId xmlns:a16="http://schemas.microsoft.com/office/drawing/2014/main" id="{8785F3A0-0705-FF5E-31AB-F7797903A271}"/>
              </a:ext>
            </a:extLst>
          </p:cNvPr>
          <p:cNvSpPr/>
          <p:nvPr/>
        </p:nvSpPr>
        <p:spPr>
          <a:xfrm>
            <a:off x="6771488" y="1246983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9" name="Conector: angular 298">
            <a:extLst>
              <a:ext uri="{FF2B5EF4-FFF2-40B4-BE49-F238E27FC236}">
                <a16:creationId xmlns:a16="http://schemas.microsoft.com/office/drawing/2014/main" id="{B817C5C2-DC91-C81D-88FE-F752BE73E246}"/>
              </a:ext>
            </a:extLst>
          </p:cNvPr>
          <p:cNvCxnSpPr>
            <a:endCxn id="297" idx="2"/>
          </p:cNvCxnSpPr>
          <p:nvPr/>
        </p:nvCxnSpPr>
        <p:spPr>
          <a:xfrm rot="10800000">
            <a:off x="6917164" y="12801533"/>
            <a:ext cx="2562116" cy="16823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7F8A7E94-3132-9FEC-2688-F284A80D0EB7}"/>
              </a:ext>
            </a:extLst>
          </p:cNvPr>
          <p:cNvCxnSpPr>
            <a:stCxn id="297" idx="0"/>
            <a:endCxn id="296" idx="2"/>
          </p:cNvCxnSpPr>
          <p:nvPr/>
        </p:nvCxnSpPr>
        <p:spPr>
          <a:xfrm flipV="1">
            <a:off x="6917164" y="11330262"/>
            <a:ext cx="0" cy="113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43734B0-E214-4CE8-87E1-3CAAD62A3375}"/>
              </a:ext>
            </a:extLst>
          </p:cNvPr>
          <p:cNvSpPr/>
          <p:nvPr/>
        </p:nvSpPr>
        <p:spPr>
          <a:xfrm>
            <a:off x="3508513" y="27925788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Grupo</a:t>
            </a:r>
            <a:endParaRPr lang="es-ES" dirty="0"/>
          </a:p>
        </p:txBody>
      </p:sp>
      <p:sp>
        <p:nvSpPr>
          <p:cNvPr id="303" name="Rectángulo 302">
            <a:extLst>
              <a:ext uri="{FF2B5EF4-FFF2-40B4-BE49-F238E27FC236}">
                <a16:creationId xmlns:a16="http://schemas.microsoft.com/office/drawing/2014/main" id="{FB77AD50-1A13-005A-CEB2-EDCD95BBCCBB}"/>
              </a:ext>
            </a:extLst>
          </p:cNvPr>
          <p:cNvSpPr/>
          <p:nvPr/>
        </p:nvSpPr>
        <p:spPr>
          <a:xfrm>
            <a:off x="16155358" y="15266300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Vacación</a:t>
            </a:r>
            <a:endParaRPr lang="es-ES" dirty="0"/>
          </a:p>
        </p:txBody>
      </p:sp>
      <p:cxnSp>
        <p:nvCxnSpPr>
          <p:cNvPr id="306" name="Conector: angular 305">
            <a:extLst>
              <a:ext uri="{FF2B5EF4-FFF2-40B4-BE49-F238E27FC236}">
                <a16:creationId xmlns:a16="http://schemas.microsoft.com/office/drawing/2014/main" id="{CF315F60-B4DD-85B8-F843-1E374592149B}"/>
              </a:ext>
            </a:extLst>
          </p:cNvPr>
          <p:cNvCxnSpPr>
            <a:cxnSpLocks/>
            <a:endCxn id="308" idx="3"/>
          </p:cNvCxnSpPr>
          <p:nvPr/>
        </p:nvCxnSpPr>
        <p:spPr>
          <a:xfrm rot="10800000">
            <a:off x="20908799" y="15470248"/>
            <a:ext cx="3644392" cy="14386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Rombo 307">
            <a:extLst>
              <a:ext uri="{FF2B5EF4-FFF2-40B4-BE49-F238E27FC236}">
                <a16:creationId xmlns:a16="http://schemas.microsoft.com/office/drawing/2014/main" id="{3EDDBE6C-EFD3-1BC7-725B-41C623382ADF}"/>
              </a:ext>
            </a:extLst>
          </p:cNvPr>
          <p:cNvSpPr/>
          <p:nvPr/>
        </p:nvSpPr>
        <p:spPr>
          <a:xfrm>
            <a:off x="20617447" y="153044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16" name="Conector recto 315">
            <a:extLst>
              <a:ext uri="{FF2B5EF4-FFF2-40B4-BE49-F238E27FC236}">
                <a16:creationId xmlns:a16="http://schemas.microsoft.com/office/drawing/2014/main" id="{DB0F5C1D-D1DE-6865-B375-D32600C169A3}"/>
              </a:ext>
            </a:extLst>
          </p:cNvPr>
          <p:cNvCxnSpPr>
            <a:stCxn id="308" idx="1"/>
            <a:endCxn id="303" idx="3"/>
          </p:cNvCxnSpPr>
          <p:nvPr/>
        </p:nvCxnSpPr>
        <p:spPr>
          <a:xfrm flipH="1">
            <a:off x="17526958" y="15470247"/>
            <a:ext cx="3090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Conector recto 329">
            <a:extLst>
              <a:ext uri="{FF2B5EF4-FFF2-40B4-BE49-F238E27FC236}">
                <a16:creationId xmlns:a16="http://schemas.microsoft.com/office/drawing/2014/main" id="{0CC58A1C-AE8B-9834-B759-943CCE2E144A}"/>
              </a:ext>
            </a:extLst>
          </p:cNvPr>
          <p:cNvCxnSpPr/>
          <p:nvPr/>
        </p:nvCxnSpPr>
        <p:spPr>
          <a:xfrm flipV="1">
            <a:off x="24869152" y="36100512"/>
            <a:ext cx="0" cy="151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Conector recto 331">
            <a:extLst>
              <a:ext uri="{FF2B5EF4-FFF2-40B4-BE49-F238E27FC236}">
                <a16:creationId xmlns:a16="http://schemas.microsoft.com/office/drawing/2014/main" id="{1D322E8D-6925-F58B-B520-112F26924150}"/>
              </a:ext>
            </a:extLst>
          </p:cNvPr>
          <p:cNvCxnSpPr>
            <a:cxnSpLocks/>
          </p:cNvCxnSpPr>
          <p:nvPr/>
        </p:nvCxnSpPr>
        <p:spPr>
          <a:xfrm flipH="1" flipV="1">
            <a:off x="14713503" y="36059945"/>
            <a:ext cx="10177558" cy="4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Conector recto 342">
            <a:extLst>
              <a:ext uri="{FF2B5EF4-FFF2-40B4-BE49-F238E27FC236}">
                <a16:creationId xmlns:a16="http://schemas.microsoft.com/office/drawing/2014/main" id="{DBB165A0-C356-AB45-9D8E-9E8D5936B1CF}"/>
              </a:ext>
            </a:extLst>
          </p:cNvPr>
          <p:cNvCxnSpPr>
            <a:cxnSpLocks/>
          </p:cNvCxnSpPr>
          <p:nvPr/>
        </p:nvCxnSpPr>
        <p:spPr>
          <a:xfrm flipV="1">
            <a:off x="14720122" y="22516209"/>
            <a:ext cx="126587" cy="135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ombo 343">
            <a:extLst>
              <a:ext uri="{FF2B5EF4-FFF2-40B4-BE49-F238E27FC236}">
                <a16:creationId xmlns:a16="http://schemas.microsoft.com/office/drawing/2014/main" id="{B0902CD3-BC79-C9EC-E43C-86BBE3E7FC71}"/>
              </a:ext>
            </a:extLst>
          </p:cNvPr>
          <p:cNvSpPr/>
          <p:nvPr/>
        </p:nvSpPr>
        <p:spPr>
          <a:xfrm>
            <a:off x="14710853" y="2224601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0" name="Conector: angular 349">
            <a:extLst>
              <a:ext uri="{FF2B5EF4-FFF2-40B4-BE49-F238E27FC236}">
                <a16:creationId xmlns:a16="http://schemas.microsoft.com/office/drawing/2014/main" id="{3B125689-9062-43B9-3341-D12AC66E53A3}"/>
              </a:ext>
            </a:extLst>
          </p:cNvPr>
          <p:cNvCxnSpPr>
            <a:stCxn id="344" idx="3"/>
            <a:endCxn id="303" idx="2"/>
          </p:cNvCxnSpPr>
          <p:nvPr/>
        </p:nvCxnSpPr>
        <p:spPr>
          <a:xfrm flipV="1">
            <a:off x="15002205" y="15674194"/>
            <a:ext cx="1838953" cy="67376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Conector recto 355">
            <a:extLst>
              <a:ext uri="{FF2B5EF4-FFF2-40B4-BE49-F238E27FC236}">
                <a16:creationId xmlns:a16="http://schemas.microsoft.com/office/drawing/2014/main" id="{F47A21B6-BC33-AAB7-8AA5-FFC7B73264F7}"/>
              </a:ext>
            </a:extLst>
          </p:cNvPr>
          <p:cNvCxnSpPr/>
          <p:nvPr/>
        </p:nvCxnSpPr>
        <p:spPr>
          <a:xfrm flipV="1">
            <a:off x="25090813" y="13642728"/>
            <a:ext cx="0" cy="3177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Conector recto 357">
            <a:extLst>
              <a:ext uri="{FF2B5EF4-FFF2-40B4-BE49-F238E27FC236}">
                <a16:creationId xmlns:a16="http://schemas.microsoft.com/office/drawing/2014/main" id="{BCC32678-D2B5-71FA-30B8-35F21D4AB0AF}"/>
              </a:ext>
            </a:extLst>
          </p:cNvPr>
          <p:cNvCxnSpPr>
            <a:cxnSpLocks/>
          </p:cNvCxnSpPr>
          <p:nvPr/>
        </p:nvCxnSpPr>
        <p:spPr>
          <a:xfrm flipH="1">
            <a:off x="14137998" y="13642728"/>
            <a:ext cx="10952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Rombo 359">
            <a:extLst>
              <a:ext uri="{FF2B5EF4-FFF2-40B4-BE49-F238E27FC236}">
                <a16:creationId xmlns:a16="http://schemas.microsoft.com/office/drawing/2014/main" id="{EA4CD977-7CA4-44F2-591B-5486241D37D8}"/>
              </a:ext>
            </a:extLst>
          </p:cNvPr>
          <p:cNvSpPr/>
          <p:nvPr/>
        </p:nvSpPr>
        <p:spPr>
          <a:xfrm>
            <a:off x="13647397" y="2928071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2" name="Conector: angular 361">
            <a:extLst>
              <a:ext uri="{FF2B5EF4-FFF2-40B4-BE49-F238E27FC236}">
                <a16:creationId xmlns:a16="http://schemas.microsoft.com/office/drawing/2014/main" id="{5871BDC5-A76B-16E2-CCA1-74E6E74CB6F5}"/>
              </a:ext>
            </a:extLst>
          </p:cNvPr>
          <p:cNvCxnSpPr>
            <a:cxnSpLocks/>
            <a:stCxn id="2" idx="3"/>
            <a:endCxn id="360" idx="2"/>
          </p:cNvCxnSpPr>
          <p:nvPr/>
        </p:nvCxnSpPr>
        <p:spPr>
          <a:xfrm flipV="1">
            <a:off x="12766185" y="29612411"/>
            <a:ext cx="1026888" cy="37717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onector recto 369">
            <a:extLst>
              <a:ext uri="{FF2B5EF4-FFF2-40B4-BE49-F238E27FC236}">
                <a16:creationId xmlns:a16="http://schemas.microsoft.com/office/drawing/2014/main" id="{09D053F8-50EB-2F0A-4834-8A3CFD65B21C}"/>
              </a:ext>
            </a:extLst>
          </p:cNvPr>
          <p:cNvCxnSpPr>
            <a:cxnSpLocks/>
          </p:cNvCxnSpPr>
          <p:nvPr/>
        </p:nvCxnSpPr>
        <p:spPr>
          <a:xfrm>
            <a:off x="14137998" y="13642728"/>
            <a:ext cx="0" cy="15803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Conector recto 371">
            <a:extLst>
              <a:ext uri="{FF2B5EF4-FFF2-40B4-BE49-F238E27FC236}">
                <a16:creationId xmlns:a16="http://schemas.microsoft.com/office/drawing/2014/main" id="{E5B6F65B-951D-1D72-E72E-80A59800C3EC}"/>
              </a:ext>
            </a:extLst>
          </p:cNvPr>
          <p:cNvCxnSpPr>
            <a:cxnSpLocks/>
            <a:stCxn id="360" idx="3"/>
          </p:cNvCxnSpPr>
          <p:nvPr/>
        </p:nvCxnSpPr>
        <p:spPr>
          <a:xfrm>
            <a:off x="13938749" y="29446564"/>
            <a:ext cx="199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Rombo 381">
            <a:extLst>
              <a:ext uri="{FF2B5EF4-FFF2-40B4-BE49-F238E27FC236}">
                <a16:creationId xmlns:a16="http://schemas.microsoft.com/office/drawing/2014/main" id="{9699E0D7-225A-0A5E-0BE7-EDF3B0997F2F}"/>
              </a:ext>
            </a:extLst>
          </p:cNvPr>
          <p:cNvSpPr/>
          <p:nvPr/>
        </p:nvSpPr>
        <p:spPr>
          <a:xfrm>
            <a:off x="7039950" y="3582280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4" name="Conector: angular 383">
            <a:extLst>
              <a:ext uri="{FF2B5EF4-FFF2-40B4-BE49-F238E27FC236}">
                <a16:creationId xmlns:a16="http://schemas.microsoft.com/office/drawing/2014/main" id="{C036E52B-BEF5-C85D-8888-545109FDEE67}"/>
              </a:ext>
            </a:extLst>
          </p:cNvPr>
          <p:cNvCxnSpPr>
            <a:stCxn id="59" idx="1"/>
            <a:endCxn id="382" idx="2"/>
          </p:cNvCxnSpPr>
          <p:nvPr/>
        </p:nvCxnSpPr>
        <p:spPr>
          <a:xfrm rot="10800000">
            <a:off x="7185626" y="36154500"/>
            <a:ext cx="2004038" cy="18697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385">
            <a:extLst>
              <a:ext uri="{FF2B5EF4-FFF2-40B4-BE49-F238E27FC236}">
                <a16:creationId xmlns:a16="http://schemas.microsoft.com/office/drawing/2014/main" id="{0AE763ED-58A2-D511-B862-6B240304A55C}"/>
              </a:ext>
            </a:extLst>
          </p:cNvPr>
          <p:cNvCxnSpPr>
            <a:cxnSpLocks/>
            <a:stCxn id="382" idx="0"/>
          </p:cNvCxnSpPr>
          <p:nvPr/>
        </p:nvCxnSpPr>
        <p:spPr>
          <a:xfrm flipH="1" flipV="1">
            <a:off x="7179704" y="35383216"/>
            <a:ext cx="5922" cy="439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Rectángulo 387">
            <a:extLst>
              <a:ext uri="{FF2B5EF4-FFF2-40B4-BE49-F238E27FC236}">
                <a16:creationId xmlns:a16="http://schemas.microsoft.com/office/drawing/2014/main" id="{3D17C511-3D12-5C2F-0C54-4AA6600F03BE}"/>
              </a:ext>
            </a:extLst>
          </p:cNvPr>
          <p:cNvSpPr/>
          <p:nvPr/>
        </p:nvSpPr>
        <p:spPr>
          <a:xfrm>
            <a:off x="3979339" y="48898548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Adeudo</a:t>
            </a:r>
          </a:p>
        </p:txBody>
      </p:sp>
      <p:sp>
        <p:nvSpPr>
          <p:cNvPr id="389" name="Rectángulo 388">
            <a:extLst>
              <a:ext uri="{FF2B5EF4-FFF2-40B4-BE49-F238E27FC236}">
                <a16:creationId xmlns:a16="http://schemas.microsoft.com/office/drawing/2014/main" id="{E2F4EF7C-7FFB-95D5-3BE0-AEC6CE872F1A}"/>
              </a:ext>
            </a:extLst>
          </p:cNvPr>
          <p:cNvSpPr/>
          <p:nvPr/>
        </p:nvSpPr>
        <p:spPr>
          <a:xfrm>
            <a:off x="3963928" y="45295420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Recurso</a:t>
            </a:r>
          </a:p>
        </p:txBody>
      </p:sp>
      <p:sp>
        <p:nvSpPr>
          <p:cNvPr id="393" name="Rombo 392">
            <a:extLst>
              <a:ext uri="{FF2B5EF4-FFF2-40B4-BE49-F238E27FC236}">
                <a16:creationId xmlns:a16="http://schemas.microsoft.com/office/drawing/2014/main" id="{ABD44F5E-EB52-C8F7-3254-3E5B66E0DDAC}"/>
              </a:ext>
            </a:extLst>
          </p:cNvPr>
          <p:cNvSpPr/>
          <p:nvPr/>
        </p:nvSpPr>
        <p:spPr>
          <a:xfrm>
            <a:off x="8727559" y="4893664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02" name="Conector: angular 401">
            <a:extLst>
              <a:ext uri="{FF2B5EF4-FFF2-40B4-BE49-F238E27FC236}">
                <a16:creationId xmlns:a16="http://schemas.microsoft.com/office/drawing/2014/main" id="{2B9138F6-B467-D077-ABA4-320D80A9C045}"/>
              </a:ext>
            </a:extLst>
          </p:cNvPr>
          <p:cNvCxnSpPr>
            <a:cxnSpLocks/>
            <a:endCxn id="393" idx="3"/>
          </p:cNvCxnSpPr>
          <p:nvPr/>
        </p:nvCxnSpPr>
        <p:spPr>
          <a:xfrm rot="10800000" flipV="1">
            <a:off x="9018912" y="37959702"/>
            <a:ext cx="15517109" cy="11142794"/>
          </a:xfrm>
          <a:prstGeom prst="bentConnector3">
            <a:avLst>
              <a:gd name="adj1" fmla="val 474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Conector recto 406">
            <a:extLst>
              <a:ext uri="{FF2B5EF4-FFF2-40B4-BE49-F238E27FC236}">
                <a16:creationId xmlns:a16="http://schemas.microsoft.com/office/drawing/2014/main" id="{FCC0CB89-49AA-E69A-970F-71C43BE68219}"/>
              </a:ext>
            </a:extLst>
          </p:cNvPr>
          <p:cNvCxnSpPr>
            <a:stCxn id="393" idx="1"/>
            <a:endCxn id="388" idx="3"/>
          </p:cNvCxnSpPr>
          <p:nvPr/>
        </p:nvCxnSpPr>
        <p:spPr>
          <a:xfrm flipH="1" flipV="1">
            <a:off x="5588220" y="49102495"/>
            <a:ext cx="31393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Rombo 408">
            <a:extLst>
              <a:ext uri="{FF2B5EF4-FFF2-40B4-BE49-F238E27FC236}">
                <a16:creationId xmlns:a16="http://schemas.microsoft.com/office/drawing/2014/main" id="{22C4BC5A-C0D8-2B5E-939B-B69BD387CCA6}"/>
              </a:ext>
            </a:extLst>
          </p:cNvPr>
          <p:cNvSpPr/>
          <p:nvPr/>
        </p:nvSpPr>
        <p:spPr>
          <a:xfrm>
            <a:off x="4638104" y="4693113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11" name="Conector recto 410">
            <a:extLst>
              <a:ext uri="{FF2B5EF4-FFF2-40B4-BE49-F238E27FC236}">
                <a16:creationId xmlns:a16="http://schemas.microsoft.com/office/drawing/2014/main" id="{ADF840DC-C124-6BA6-A1D7-1068CF0C8139}"/>
              </a:ext>
            </a:extLst>
          </p:cNvPr>
          <p:cNvCxnSpPr>
            <a:stCxn id="409" idx="2"/>
            <a:endCxn id="388" idx="0"/>
          </p:cNvCxnSpPr>
          <p:nvPr/>
        </p:nvCxnSpPr>
        <p:spPr>
          <a:xfrm>
            <a:off x="4783780" y="47262831"/>
            <a:ext cx="0" cy="163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Conector recto 413">
            <a:extLst>
              <a:ext uri="{FF2B5EF4-FFF2-40B4-BE49-F238E27FC236}">
                <a16:creationId xmlns:a16="http://schemas.microsoft.com/office/drawing/2014/main" id="{B38A8EDB-C981-152D-9FC8-653A2196C1BD}"/>
              </a:ext>
            </a:extLst>
          </p:cNvPr>
          <p:cNvCxnSpPr>
            <a:stCxn id="389" idx="2"/>
            <a:endCxn id="409" idx="0"/>
          </p:cNvCxnSpPr>
          <p:nvPr/>
        </p:nvCxnSpPr>
        <p:spPr>
          <a:xfrm>
            <a:off x="4768369" y="45703314"/>
            <a:ext cx="15411" cy="1227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ángulo 417">
            <a:extLst>
              <a:ext uri="{FF2B5EF4-FFF2-40B4-BE49-F238E27FC236}">
                <a16:creationId xmlns:a16="http://schemas.microsoft.com/office/drawing/2014/main" id="{B89A53C9-1252-756B-B5E4-094B2FFC5349}"/>
              </a:ext>
            </a:extLst>
          </p:cNvPr>
          <p:cNvSpPr/>
          <p:nvPr/>
        </p:nvSpPr>
        <p:spPr>
          <a:xfrm>
            <a:off x="954568" y="24628400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Préstamo</a:t>
            </a:r>
            <a:endParaRPr lang="es-ES" dirty="0"/>
          </a:p>
        </p:txBody>
      </p:sp>
      <p:sp>
        <p:nvSpPr>
          <p:cNvPr id="419" name="Rombo 418">
            <a:extLst>
              <a:ext uri="{FF2B5EF4-FFF2-40B4-BE49-F238E27FC236}">
                <a16:creationId xmlns:a16="http://schemas.microsoft.com/office/drawing/2014/main" id="{2ACAE33B-2C66-F9A4-D4F4-EEF0121FCA44}"/>
              </a:ext>
            </a:extLst>
          </p:cNvPr>
          <p:cNvSpPr/>
          <p:nvPr/>
        </p:nvSpPr>
        <p:spPr>
          <a:xfrm>
            <a:off x="13305049" y="2530960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26" name="Conector: angular 425">
            <a:extLst>
              <a:ext uri="{FF2B5EF4-FFF2-40B4-BE49-F238E27FC236}">
                <a16:creationId xmlns:a16="http://schemas.microsoft.com/office/drawing/2014/main" id="{BD6F8BAE-006D-5220-6BD3-22DBC1AC33DA}"/>
              </a:ext>
            </a:extLst>
          </p:cNvPr>
          <p:cNvCxnSpPr>
            <a:cxnSpLocks/>
            <a:stCxn id="419" idx="2"/>
            <a:endCxn id="418" idx="3"/>
          </p:cNvCxnSpPr>
          <p:nvPr/>
        </p:nvCxnSpPr>
        <p:spPr>
          <a:xfrm rot="5400000" flipH="1">
            <a:off x="7483970" y="19674546"/>
            <a:ext cx="808953" cy="11124557"/>
          </a:xfrm>
          <a:prstGeom prst="bentConnector4">
            <a:avLst>
              <a:gd name="adj1" fmla="val -28259"/>
              <a:gd name="adj2" fmla="val 506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Conector: angular 429">
            <a:extLst>
              <a:ext uri="{FF2B5EF4-FFF2-40B4-BE49-F238E27FC236}">
                <a16:creationId xmlns:a16="http://schemas.microsoft.com/office/drawing/2014/main" id="{0F653BE6-94EA-1970-B8F3-79E502FA40C4}"/>
              </a:ext>
            </a:extLst>
          </p:cNvPr>
          <p:cNvCxnSpPr>
            <a:cxnSpLocks/>
          </p:cNvCxnSpPr>
          <p:nvPr/>
        </p:nvCxnSpPr>
        <p:spPr>
          <a:xfrm rot="5400000">
            <a:off x="15131355" y="40927143"/>
            <a:ext cx="12449577" cy="6638405"/>
          </a:xfrm>
          <a:prstGeom prst="bentConnector3">
            <a:avLst>
              <a:gd name="adj1" fmla="val 479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Conector recto 433">
            <a:extLst>
              <a:ext uri="{FF2B5EF4-FFF2-40B4-BE49-F238E27FC236}">
                <a16:creationId xmlns:a16="http://schemas.microsoft.com/office/drawing/2014/main" id="{6EBB9ECC-D305-0400-30B9-51D2A4229347}"/>
              </a:ext>
            </a:extLst>
          </p:cNvPr>
          <p:cNvCxnSpPr>
            <a:cxnSpLocks/>
          </p:cNvCxnSpPr>
          <p:nvPr/>
        </p:nvCxnSpPr>
        <p:spPr>
          <a:xfrm flipH="1">
            <a:off x="2180492" y="50471134"/>
            <a:ext cx="15856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Conector recto 437">
            <a:extLst>
              <a:ext uri="{FF2B5EF4-FFF2-40B4-BE49-F238E27FC236}">
                <a16:creationId xmlns:a16="http://schemas.microsoft.com/office/drawing/2014/main" id="{4FC3A647-81E3-5FEE-949C-29FC2A6EB4D5}"/>
              </a:ext>
            </a:extLst>
          </p:cNvPr>
          <p:cNvCxnSpPr/>
          <p:nvPr/>
        </p:nvCxnSpPr>
        <p:spPr>
          <a:xfrm flipV="1">
            <a:off x="2180492" y="34281716"/>
            <a:ext cx="0" cy="16189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Rombo 438">
            <a:extLst>
              <a:ext uri="{FF2B5EF4-FFF2-40B4-BE49-F238E27FC236}">
                <a16:creationId xmlns:a16="http://schemas.microsoft.com/office/drawing/2014/main" id="{DD707EF7-36A1-5678-FA44-92388995B863}"/>
              </a:ext>
            </a:extLst>
          </p:cNvPr>
          <p:cNvSpPr/>
          <p:nvPr/>
        </p:nvSpPr>
        <p:spPr>
          <a:xfrm>
            <a:off x="2034816" y="3390405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41" name="Conector: angular 440">
            <a:extLst>
              <a:ext uri="{FF2B5EF4-FFF2-40B4-BE49-F238E27FC236}">
                <a16:creationId xmlns:a16="http://schemas.microsoft.com/office/drawing/2014/main" id="{76EE2143-806A-384A-721B-53420E8B1414}"/>
              </a:ext>
            </a:extLst>
          </p:cNvPr>
          <p:cNvCxnSpPr>
            <a:stCxn id="439" idx="3"/>
            <a:endCxn id="302" idx="2"/>
          </p:cNvCxnSpPr>
          <p:nvPr/>
        </p:nvCxnSpPr>
        <p:spPr>
          <a:xfrm flipV="1">
            <a:off x="2326168" y="28333682"/>
            <a:ext cx="1868145" cy="57362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Conector recto 444">
            <a:extLst>
              <a:ext uri="{FF2B5EF4-FFF2-40B4-BE49-F238E27FC236}">
                <a16:creationId xmlns:a16="http://schemas.microsoft.com/office/drawing/2014/main" id="{0097B000-3926-8641-8153-3210FC7B9648}"/>
              </a:ext>
            </a:extLst>
          </p:cNvPr>
          <p:cNvCxnSpPr>
            <a:cxnSpLocks/>
          </p:cNvCxnSpPr>
          <p:nvPr/>
        </p:nvCxnSpPr>
        <p:spPr>
          <a:xfrm>
            <a:off x="25046112" y="38021555"/>
            <a:ext cx="33294" cy="1292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ector recto 449">
            <a:extLst>
              <a:ext uri="{FF2B5EF4-FFF2-40B4-BE49-F238E27FC236}">
                <a16:creationId xmlns:a16="http://schemas.microsoft.com/office/drawing/2014/main" id="{3A8C78FA-78C4-3861-CED7-B83F948DC995}"/>
              </a:ext>
            </a:extLst>
          </p:cNvPr>
          <p:cNvCxnSpPr>
            <a:cxnSpLocks/>
          </p:cNvCxnSpPr>
          <p:nvPr/>
        </p:nvCxnSpPr>
        <p:spPr>
          <a:xfrm flipH="1">
            <a:off x="731520" y="50947320"/>
            <a:ext cx="243312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3" name="Rombo 452">
            <a:extLst>
              <a:ext uri="{FF2B5EF4-FFF2-40B4-BE49-F238E27FC236}">
                <a16:creationId xmlns:a16="http://schemas.microsoft.com/office/drawing/2014/main" id="{1A0FBF1C-4864-9906-F405-05CB9EA3575B}"/>
              </a:ext>
            </a:extLst>
          </p:cNvPr>
          <p:cNvSpPr/>
          <p:nvPr/>
        </p:nvSpPr>
        <p:spPr>
          <a:xfrm>
            <a:off x="603162" y="3736191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55" name="Conector recto 454">
            <a:extLst>
              <a:ext uri="{FF2B5EF4-FFF2-40B4-BE49-F238E27FC236}">
                <a16:creationId xmlns:a16="http://schemas.microsoft.com/office/drawing/2014/main" id="{3DEAE803-21F4-9AC3-A853-94205F7A7FCD}"/>
              </a:ext>
            </a:extLst>
          </p:cNvPr>
          <p:cNvCxnSpPr>
            <a:cxnSpLocks/>
            <a:endCxn id="453" idx="2"/>
          </p:cNvCxnSpPr>
          <p:nvPr/>
        </p:nvCxnSpPr>
        <p:spPr>
          <a:xfrm flipV="1">
            <a:off x="731520" y="37693610"/>
            <a:ext cx="17318" cy="1325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Conector: angular 456">
            <a:extLst>
              <a:ext uri="{FF2B5EF4-FFF2-40B4-BE49-F238E27FC236}">
                <a16:creationId xmlns:a16="http://schemas.microsoft.com/office/drawing/2014/main" id="{DB3F387A-D848-826E-F50E-DC8B45F03C05}"/>
              </a:ext>
            </a:extLst>
          </p:cNvPr>
          <p:cNvCxnSpPr>
            <a:cxnSpLocks/>
            <a:stCxn id="453" idx="0"/>
            <a:endCxn id="418" idx="1"/>
          </p:cNvCxnSpPr>
          <p:nvPr/>
        </p:nvCxnSpPr>
        <p:spPr>
          <a:xfrm rot="5400000" flipH="1" flipV="1">
            <a:off x="-5413081" y="30994267"/>
            <a:ext cx="12529569" cy="2057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9" name="Rectángulo 458">
            <a:extLst>
              <a:ext uri="{FF2B5EF4-FFF2-40B4-BE49-F238E27FC236}">
                <a16:creationId xmlns:a16="http://schemas.microsoft.com/office/drawing/2014/main" id="{BB848BC7-1F5B-A5D1-75BA-D2D070B985F9}"/>
              </a:ext>
            </a:extLst>
          </p:cNvPr>
          <p:cNvSpPr/>
          <p:nvPr/>
        </p:nvSpPr>
        <p:spPr>
          <a:xfrm>
            <a:off x="25605931" y="48297651"/>
            <a:ext cx="1899507" cy="680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TransporteEscolar</a:t>
            </a:r>
            <a:endParaRPr lang="es-ES" dirty="0"/>
          </a:p>
        </p:txBody>
      </p: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1CA1356B-2C7C-4B3E-43F2-3BFA0A93E012}"/>
              </a:ext>
            </a:extLst>
          </p:cNvPr>
          <p:cNvSpPr/>
          <p:nvPr/>
        </p:nvSpPr>
        <p:spPr>
          <a:xfrm>
            <a:off x="13448516" y="38984731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Toefl</a:t>
            </a:r>
            <a:endParaRPr lang="es-ES" dirty="0"/>
          </a:p>
        </p:txBody>
      </p:sp>
      <p:sp>
        <p:nvSpPr>
          <p:cNvPr id="470" name="Rombo 469">
            <a:extLst>
              <a:ext uri="{FF2B5EF4-FFF2-40B4-BE49-F238E27FC236}">
                <a16:creationId xmlns:a16="http://schemas.microsoft.com/office/drawing/2014/main" id="{05111BB6-162A-1F61-DACB-42AD4474E70B}"/>
              </a:ext>
            </a:extLst>
          </p:cNvPr>
          <p:cNvSpPr/>
          <p:nvPr/>
        </p:nvSpPr>
        <p:spPr>
          <a:xfrm>
            <a:off x="13992322" y="3747908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8" name="Conector recto 477">
            <a:extLst>
              <a:ext uri="{FF2B5EF4-FFF2-40B4-BE49-F238E27FC236}">
                <a16:creationId xmlns:a16="http://schemas.microsoft.com/office/drawing/2014/main" id="{92D8F37B-3DA8-2D46-ADDD-3B81C1F9B778}"/>
              </a:ext>
            </a:extLst>
          </p:cNvPr>
          <p:cNvCxnSpPr>
            <a:cxnSpLocks/>
            <a:stCxn id="470" idx="3"/>
          </p:cNvCxnSpPr>
          <p:nvPr/>
        </p:nvCxnSpPr>
        <p:spPr>
          <a:xfrm>
            <a:off x="14283674" y="37644927"/>
            <a:ext cx="10267014" cy="62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Conector recto 481">
            <a:extLst>
              <a:ext uri="{FF2B5EF4-FFF2-40B4-BE49-F238E27FC236}">
                <a16:creationId xmlns:a16="http://schemas.microsoft.com/office/drawing/2014/main" id="{23232F2C-7D82-C46F-61ED-5827A35CF828}"/>
              </a:ext>
            </a:extLst>
          </p:cNvPr>
          <p:cNvCxnSpPr>
            <a:stCxn id="470" idx="2"/>
            <a:endCxn id="467" idx="0"/>
          </p:cNvCxnSpPr>
          <p:nvPr/>
        </p:nvCxnSpPr>
        <p:spPr>
          <a:xfrm flipH="1">
            <a:off x="14134316" y="37810774"/>
            <a:ext cx="3682" cy="1173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Rombo 485">
            <a:extLst>
              <a:ext uri="{FF2B5EF4-FFF2-40B4-BE49-F238E27FC236}">
                <a16:creationId xmlns:a16="http://schemas.microsoft.com/office/drawing/2014/main" id="{0AF5F9F3-2D01-E320-B7F7-D9B82D58861E}"/>
              </a:ext>
            </a:extLst>
          </p:cNvPr>
          <p:cNvSpPr/>
          <p:nvPr/>
        </p:nvSpPr>
        <p:spPr>
          <a:xfrm>
            <a:off x="25835644" y="4633596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90" name="Conector: angular 489">
            <a:extLst>
              <a:ext uri="{FF2B5EF4-FFF2-40B4-BE49-F238E27FC236}">
                <a16:creationId xmlns:a16="http://schemas.microsoft.com/office/drawing/2014/main" id="{B77158D7-CF4A-9A02-5267-CD7C3BAB2469}"/>
              </a:ext>
            </a:extLst>
          </p:cNvPr>
          <p:cNvCxnSpPr>
            <a:stCxn id="486" idx="0"/>
            <a:endCxn id="15" idx="2"/>
          </p:cNvCxnSpPr>
          <p:nvPr/>
        </p:nvCxnSpPr>
        <p:spPr>
          <a:xfrm rot="16200000" flipV="1">
            <a:off x="21453027" y="41807668"/>
            <a:ext cx="8311756" cy="74483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Conector recto 491">
            <a:extLst>
              <a:ext uri="{FF2B5EF4-FFF2-40B4-BE49-F238E27FC236}">
                <a16:creationId xmlns:a16="http://schemas.microsoft.com/office/drawing/2014/main" id="{71FDDB2E-98CA-9E97-C38B-E1B2F0F90ECF}"/>
              </a:ext>
            </a:extLst>
          </p:cNvPr>
          <p:cNvCxnSpPr>
            <a:cxnSpLocks/>
            <a:stCxn id="486" idx="2"/>
          </p:cNvCxnSpPr>
          <p:nvPr/>
        </p:nvCxnSpPr>
        <p:spPr>
          <a:xfrm>
            <a:off x="25981320" y="46667656"/>
            <a:ext cx="0" cy="1629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ángulo 495">
            <a:extLst>
              <a:ext uri="{FF2B5EF4-FFF2-40B4-BE49-F238E27FC236}">
                <a16:creationId xmlns:a16="http://schemas.microsoft.com/office/drawing/2014/main" id="{DD7A2CA3-2F10-0521-70D5-4EBBC19DF3E8}"/>
              </a:ext>
            </a:extLst>
          </p:cNvPr>
          <p:cNvSpPr/>
          <p:nvPr/>
        </p:nvSpPr>
        <p:spPr>
          <a:xfrm>
            <a:off x="48329438" y="9268724"/>
            <a:ext cx="1899507" cy="680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Kardex</a:t>
            </a:r>
            <a:endParaRPr lang="es-ES" dirty="0"/>
          </a:p>
        </p:txBody>
      </p:sp>
      <p:sp>
        <p:nvSpPr>
          <p:cNvPr id="497" name="Rectángulo 496">
            <a:extLst>
              <a:ext uri="{FF2B5EF4-FFF2-40B4-BE49-F238E27FC236}">
                <a16:creationId xmlns:a16="http://schemas.microsoft.com/office/drawing/2014/main" id="{2CC5FF05-C798-FE6D-7430-DFDB7257195E}"/>
              </a:ext>
            </a:extLst>
          </p:cNvPr>
          <p:cNvSpPr/>
          <p:nvPr/>
        </p:nvSpPr>
        <p:spPr>
          <a:xfrm>
            <a:off x="37147335" y="12674845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Convocatoria</a:t>
            </a:r>
          </a:p>
        </p:txBody>
      </p:sp>
      <p:sp>
        <p:nvSpPr>
          <p:cNvPr id="498" name="Rectángulo 497">
            <a:extLst>
              <a:ext uri="{FF2B5EF4-FFF2-40B4-BE49-F238E27FC236}">
                <a16:creationId xmlns:a16="http://schemas.microsoft.com/office/drawing/2014/main" id="{15094879-0316-881B-C973-A19530E315CB}"/>
              </a:ext>
            </a:extLst>
          </p:cNvPr>
          <p:cNvSpPr/>
          <p:nvPr/>
        </p:nvSpPr>
        <p:spPr>
          <a:xfrm>
            <a:off x="35229011" y="1625859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Conferencia</a:t>
            </a:r>
          </a:p>
        </p:txBody>
      </p:sp>
      <p:sp>
        <p:nvSpPr>
          <p:cNvPr id="499" name="Rombo 498">
            <a:extLst>
              <a:ext uri="{FF2B5EF4-FFF2-40B4-BE49-F238E27FC236}">
                <a16:creationId xmlns:a16="http://schemas.microsoft.com/office/drawing/2014/main" id="{94B33D3B-D1B2-AC76-54B8-8AB070C5689C}"/>
              </a:ext>
            </a:extLst>
          </p:cNvPr>
          <p:cNvSpPr/>
          <p:nvPr/>
        </p:nvSpPr>
        <p:spPr>
          <a:xfrm>
            <a:off x="30178860" y="1378430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1" name="Conector: angular 500">
            <a:extLst>
              <a:ext uri="{FF2B5EF4-FFF2-40B4-BE49-F238E27FC236}">
                <a16:creationId xmlns:a16="http://schemas.microsoft.com/office/drawing/2014/main" id="{77A937B8-4E50-19FC-AA72-214DA692A525}"/>
              </a:ext>
            </a:extLst>
          </p:cNvPr>
          <p:cNvCxnSpPr>
            <a:cxnSpLocks/>
            <a:stCxn id="23" idx="3"/>
            <a:endCxn id="499" idx="1"/>
          </p:cNvCxnSpPr>
          <p:nvPr/>
        </p:nvCxnSpPr>
        <p:spPr>
          <a:xfrm flipV="1">
            <a:off x="25922290" y="13950149"/>
            <a:ext cx="4256570" cy="307435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Conector: angular 503">
            <a:extLst>
              <a:ext uri="{FF2B5EF4-FFF2-40B4-BE49-F238E27FC236}">
                <a16:creationId xmlns:a16="http://schemas.microsoft.com/office/drawing/2014/main" id="{6A945998-8FA1-7B06-3DAC-B640A3DEA34A}"/>
              </a:ext>
            </a:extLst>
          </p:cNvPr>
          <p:cNvCxnSpPr>
            <a:cxnSpLocks/>
            <a:endCxn id="497" idx="1"/>
          </p:cNvCxnSpPr>
          <p:nvPr/>
        </p:nvCxnSpPr>
        <p:spPr>
          <a:xfrm flipV="1">
            <a:off x="30351703" y="12878792"/>
            <a:ext cx="6795632" cy="114138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Conector: angular 505">
            <a:extLst>
              <a:ext uri="{FF2B5EF4-FFF2-40B4-BE49-F238E27FC236}">
                <a16:creationId xmlns:a16="http://schemas.microsoft.com/office/drawing/2014/main" id="{641092B2-1853-C80C-A0C5-40E0FBF0DF2E}"/>
              </a:ext>
            </a:extLst>
          </p:cNvPr>
          <p:cNvCxnSpPr>
            <a:cxnSpLocks/>
          </p:cNvCxnSpPr>
          <p:nvPr/>
        </p:nvCxnSpPr>
        <p:spPr>
          <a:xfrm flipV="1">
            <a:off x="25922289" y="16461556"/>
            <a:ext cx="6820058" cy="7668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8" name="Rombo 507">
            <a:extLst>
              <a:ext uri="{FF2B5EF4-FFF2-40B4-BE49-F238E27FC236}">
                <a16:creationId xmlns:a16="http://schemas.microsoft.com/office/drawing/2014/main" id="{313C7B70-F06F-DD70-59AA-AD61157209E7}"/>
              </a:ext>
            </a:extLst>
          </p:cNvPr>
          <p:cNvSpPr/>
          <p:nvPr/>
        </p:nvSpPr>
        <p:spPr>
          <a:xfrm>
            <a:off x="32779451" y="1625859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0" name="Conector recto 509">
            <a:extLst>
              <a:ext uri="{FF2B5EF4-FFF2-40B4-BE49-F238E27FC236}">
                <a16:creationId xmlns:a16="http://schemas.microsoft.com/office/drawing/2014/main" id="{3F18BA3D-F736-F5BE-CE65-8B6300CBD157}"/>
              </a:ext>
            </a:extLst>
          </p:cNvPr>
          <p:cNvCxnSpPr>
            <a:stCxn id="508" idx="3"/>
            <a:endCxn id="498" idx="1"/>
          </p:cNvCxnSpPr>
          <p:nvPr/>
        </p:nvCxnSpPr>
        <p:spPr>
          <a:xfrm>
            <a:off x="33070803" y="16424443"/>
            <a:ext cx="2158208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Rombo 510">
            <a:extLst>
              <a:ext uri="{FF2B5EF4-FFF2-40B4-BE49-F238E27FC236}">
                <a16:creationId xmlns:a16="http://schemas.microsoft.com/office/drawing/2014/main" id="{F1955699-3B9C-32E3-6251-394760674172}"/>
              </a:ext>
            </a:extLst>
          </p:cNvPr>
          <p:cNvSpPr/>
          <p:nvPr/>
        </p:nvSpPr>
        <p:spPr>
          <a:xfrm>
            <a:off x="40797873" y="153044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2" name="Rombo 511">
            <a:extLst>
              <a:ext uri="{FF2B5EF4-FFF2-40B4-BE49-F238E27FC236}">
                <a16:creationId xmlns:a16="http://schemas.microsoft.com/office/drawing/2014/main" id="{DC978751-35FB-EAFB-D3BB-548ADD7EF105}"/>
              </a:ext>
            </a:extLst>
          </p:cNvPr>
          <p:cNvSpPr/>
          <p:nvPr/>
        </p:nvSpPr>
        <p:spPr>
          <a:xfrm>
            <a:off x="40797873" y="1275104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4" name="Conector recto 513">
            <a:extLst>
              <a:ext uri="{FF2B5EF4-FFF2-40B4-BE49-F238E27FC236}">
                <a16:creationId xmlns:a16="http://schemas.microsoft.com/office/drawing/2014/main" id="{E8FA54AA-F38F-BBAC-D9C8-A267BA0F789C}"/>
              </a:ext>
            </a:extLst>
          </p:cNvPr>
          <p:cNvCxnSpPr>
            <a:cxnSpLocks/>
            <a:stCxn id="497" idx="3"/>
            <a:endCxn id="512" idx="1"/>
          </p:cNvCxnSpPr>
          <p:nvPr/>
        </p:nvCxnSpPr>
        <p:spPr>
          <a:xfrm>
            <a:off x="38756216" y="12878792"/>
            <a:ext cx="2041657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Conector: angular 518">
            <a:extLst>
              <a:ext uri="{FF2B5EF4-FFF2-40B4-BE49-F238E27FC236}">
                <a16:creationId xmlns:a16="http://schemas.microsoft.com/office/drawing/2014/main" id="{F81A1B95-C9C7-5F1D-7FC5-AC7899EBF128}"/>
              </a:ext>
            </a:extLst>
          </p:cNvPr>
          <p:cNvCxnSpPr>
            <a:stCxn id="498" idx="3"/>
            <a:endCxn id="511" idx="1"/>
          </p:cNvCxnSpPr>
          <p:nvPr/>
        </p:nvCxnSpPr>
        <p:spPr>
          <a:xfrm flipV="1">
            <a:off x="36837892" y="15470247"/>
            <a:ext cx="3959981" cy="99229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Conector: angular 520">
            <a:extLst>
              <a:ext uri="{FF2B5EF4-FFF2-40B4-BE49-F238E27FC236}">
                <a16:creationId xmlns:a16="http://schemas.microsoft.com/office/drawing/2014/main" id="{FFABFB47-7C42-54A8-8D2E-7EF9BFC27583}"/>
              </a:ext>
            </a:extLst>
          </p:cNvPr>
          <p:cNvCxnSpPr>
            <a:cxnSpLocks/>
          </p:cNvCxnSpPr>
          <p:nvPr/>
        </p:nvCxnSpPr>
        <p:spPr>
          <a:xfrm flipV="1">
            <a:off x="41089225" y="11580561"/>
            <a:ext cx="1408111" cy="13615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Conector: angular 525">
            <a:extLst>
              <a:ext uri="{FF2B5EF4-FFF2-40B4-BE49-F238E27FC236}">
                <a16:creationId xmlns:a16="http://schemas.microsoft.com/office/drawing/2014/main" id="{747B28E5-93E1-FD8E-451F-2821A183D942}"/>
              </a:ext>
            </a:extLst>
          </p:cNvPr>
          <p:cNvCxnSpPr>
            <a:stCxn id="511" idx="3"/>
          </p:cNvCxnSpPr>
          <p:nvPr/>
        </p:nvCxnSpPr>
        <p:spPr>
          <a:xfrm flipV="1">
            <a:off x="41089225" y="11649118"/>
            <a:ext cx="1606221" cy="382112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7" name="Rombo 526">
            <a:extLst>
              <a:ext uri="{FF2B5EF4-FFF2-40B4-BE49-F238E27FC236}">
                <a16:creationId xmlns:a16="http://schemas.microsoft.com/office/drawing/2014/main" id="{3946AEC2-2E43-FCED-73CA-BC8E899BB278}"/>
              </a:ext>
            </a:extLst>
          </p:cNvPr>
          <p:cNvSpPr/>
          <p:nvPr/>
        </p:nvSpPr>
        <p:spPr>
          <a:xfrm>
            <a:off x="40133716" y="2028971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29" name="Conector: angular 528">
            <a:extLst>
              <a:ext uri="{FF2B5EF4-FFF2-40B4-BE49-F238E27FC236}">
                <a16:creationId xmlns:a16="http://schemas.microsoft.com/office/drawing/2014/main" id="{EDD074ED-75D0-08ED-4256-201168AC1D46}"/>
              </a:ext>
            </a:extLst>
          </p:cNvPr>
          <p:cNvCxnSpPr>
            <a:stCxn id="196" idx="3"/>
            <a:endCxn id="527" idx="1"/>
          </p:cNvCxnSpPr>
          <p:nvPr/>
        </p:nvCxnSpPr>
        <p:spPr>
          <a:xfrm flipV="1">
            <a:off x="35860890" y="20455562"/>
            <a:ext cx="4272826" cy="85975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Conector: angular 530">
            <a:extLst>
              <a:ext uri="{FF2B5EF4-FFF2-40B4-BE49-F238E27FC236}">
                <a16:creationId xmlns:a16="http://schemas.microsoft.com/office/drawing/2014/main" id="{E5A871E2-6D1E-B841-68AC-D6BE5DF2D868}"/>
              </a:ext>
            </a:extLst>
          </p:cNvPr>
          <p:cNvCxnSpPr>
            <a:cxnSpLocks/>
            <a:stCxn id="527" idx="3"/>
          </p:cNvCxnSpPr>
          <p:nvPr/>
        </p:nvCxnSpPr>
        <p:spPr>
          <a:xfrm flipV="1">
            <a:off x="40425068" y="11649118"/>
            <a:ext cx="2389172" cy="88064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Rectángulo 531">
            <a:extLst>
              <a:ext uri="{FF2B5EF4-FFF2-40B4-BE49-F238E27FC236}">
                <a16:creationId xmlns:a16="http://schemas.microsoft.com/office/drawing/2014/main" id="{1E65B9D2-CF83-C3BD-593E-F709B18A947A}"/>
              </a:ext>
            </a:extLst>
          </p:cNvPr>
          <p:cNvSpPr/>
          <p:nvPr/>
        </p:nvSpPr>
        <p:spPr>
          <a:xfrm>
            <a:off x="44257512" y="39392625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ServicioSocial</a:t>
            </a:r>
          </a:p>
        </p:txBody>
      </p:sp>
      <p:sp>
        <p:nvSpPr>
          <p:cNvPr id="533" name="Rectángulo 532">
            <a:extLst>
              <a:ext uri="{FF2B5EF4-FFF2-40B4-BE49-F238E27FC236}">
                <a16:creationId xmlns:a16="http://schemas.microsoft.com/office/drawing/2014/main" id="{84766280-A7BF-C661-37D4-0F4F39BB9E5C}"/>
              </a:ext>
            </a:extLst>
          </p:cNvPr>
          <p:cNvSpPr/>
          <p:nvPr/>
        </p:nvSpPr>
        <p:spPr>
          <a:xfrm>
            <a:off x="42260055" y="26420211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Residencia</a:t>
            </a:r>
          </a:p>
        </p:txBody>
      </p:sp>
      <p:sp>
        <p:nvSpPr>
          <p:cNvPr id="534" name="Rectángulo 533">
            <a:extLst>
              <a:ext uri="{FF2B5EF4-FFF2-40B4-BE49-F238E27FC236}">
                <a16:creationId xmlns:a16="http://schemas.microsoft.com/office/drawing/2014/main" id="{C340B902-0E91-0608-8AF0-10803C8CE1C5}"/>
              </a:ext>
            </a:extLst>
          </p:cNvPr>
          <p:cNvSpPr/>
          <p:nvPr/>
        </p:nvSpPr>
        <p:spPr>
          <a:xfrm>
            <a:off x="39519733" y="46965847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Crédito</a:t>
            </a:r>
          </a:p>
        </p:txBody>
      </p:sp>
      <p:sp>
        <p:nvSpPr>
          <p:cNvPr id="538" name="Rombo 537">
            <a:extLst>
              <a:ext uri="{FF2B5EF4-FFF2-40B4-BE49-F238E27FC236}">
                <a16:creationId xmlns:a16="http://schemas.microsoft.com/office/drawing/2014/main" id="{E658A802-F7C2-BB12-A792-4914244A9AD8}"/>
              </a:ext>
            </a:extLst>
          </p:cNvPr>
          <p:cNvSpPr/>
          <p:nvPr/>
        </p:nvSpPr>
        <p:spPr>
          <a:xfrm>
            <a:off x="44916277" y="30147633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9" name="Rombo 538">
            <a:extLst>
              <a:ext uri="{FF2B5EF4-FFF2-40B4-BE49-F238E27FC236}">
                <a16:creationId xmlns:a16="http://schemas.microsoft.com/office/drawing/2014/main" id="{A2B54291-39BD-32DF-7138-9CF1BBF11CCD}"/>
              </a:ext>
            </a:extLst>
          </p:cNvPr>
          <p:cNvSpPr/>
          <p:nvPr/>
        </p:nvSpPr>
        <p:spPr>
          <a:xfrm>
            <a:off x="42944746" y="236536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41" name="Conector recto 540">
            <a:extLst>
              <a:ext uri="{FF2B5EF4-FFF2-40B4-BE49-F238E27FC236}">
                <a16:creationId xmlns:a16="http://schemas.microsoft.com/office/drawing/2014/main" id="{41A533F7-0E7A-F1A6-5A4A-681A048E56D5}"/>
              </a:ext>
            </a:extLst>
          </p:cNvPr>
          <p:cNvCxnSpPr>
            <a:stCxn id="137" idx="2"/>
            <a:endCxn id="539" idx="0"/>
          </p:cNvCxnSpPr>
          <p:nvPr/>
        </p:nvCxnSpPr>
        <p:spPr>
          <a:xfrm flipH="1">
            <a:off x="43090422" y="11649118"/>
            <a:ext cx="92714" cy="1200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Conector recto 543">
            <a:extLst>
              <a:ext uri="{FF2B5EF4-FFF2-40B4-BE49-F238E27FC236}">
                <a16:creationId xmlns:a16="http://schemas.microsoft.com/office/drawing/2014/main" id="{F97628E2-233A-07B2-79A3-DDC7900345D5}"/>
              </a:ext>
            </a:extLst>
          </p:cNvPr>
          <p:cNvCxnSpPr>
            <a:stCxn id="539" idx="2"/>
            <a:endCxn id="533" idx="0"/>
          </p:cNvCxnSpPr>
          <p:nvPr/>
        </p:nvCxnSpPr>
        <p:spPr>
          <a:xfrm flipH="1">
            <a:off x="43064496" y="23985294"/>
            <a:ext cx="25926" cy="2434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Conector: angular 555">
            <a:extLst>
              <a:ext uri="{FF2B5EF4-FFF2-40B4-BE49-F238E27FC236}">
                <a16:creationId xmlns:a16="http://schemas.microsoft.com/office/drawing/2014/main" id="{332DF835-1435-34C4-09D0-EA168E7067FA}"/>
              </a:ext>
            </a:extLst>
          </p:cNvPr>
          <p:cNvCxnSpPr>
            <a:cxnSpLocks/>
            <a:stCxn id="564" idx="3"/>
            <a:endCxn id="533" idx="2"/>
          </p:cNvCxnSpPr>
          <p:nvPr/>
        </p:nvCxnSpPr>
        <p:spPr>
          <a:xfrm flipV="1">
            <a:off x="29995899" y="26828105"/>
            <a:ext cx="13068597" cy="118386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0" name="Conector recto 559">
            <a:extLst>
              <a:ext uri="{FF2B5EF4-FFF2-40B4-BE49-F238E27FC236}">
                <a16:creationId xmlns:a16="http://schemas.microsoft.com/office/drawing/2014/main" id="{0E73DCC9-C980-F7AB-D009-022EE2E7E27E}"/>
              </a:ext>
            </a:extLst>
          </p:cNvPr>
          <p:cNvCxnSpPr>
            <a:stCxn id="15" idx="3"/>
          </p:cNvCxnSpPr>
          <p:nvPr/>
        </p:nvCxnSpPr>
        <p:spPr>
          <a:xfrm>
            <a:off x="25922289" y="37820259"/>
            <a:ext cx="937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Conector recto 562">
            <a:extLst>
              <a:ext uri="{FF2B5EF4-FFF2-40B4-BE49-F238E27FC236}">
                <a16:creationId xmlns:a16="http://schemas.microsoft.com/office/drawing/2014/main" id="{6731CF88-AED8-0448-CEF6-FD8C28996C13}"/>
              </a:ext>
            </a:extLst>
          </p:cNvPr>
          <p:cNvCxnSpPr>
            <a:cxnSpLocks/>
          </p:cNvCxnSpPr>
          <p:nvPr/>
        </p:nvCxnSpPr>
        <p:spPr>
          <a:xfrm flipH="1">
            <a:off x="26860011" y="37820259"/>
            <a:ext cx="6405" cy="846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4" name="Rombo 563">
            <a:extLst>
              <a:ext uri="{FF2B5EF4-FFF2-40B4-BE49-F238E27FC236}">
                <a16:creationId xmlns:a16="http://schemas.microsoft.com/office/drawing/2014/main" id="{AC0EFF06-800E-EE2D-D8BA-CB396B2BEBFF}"/>
              </a:ext>
            </a:extLst>
          </p:cNvPr>
          <p:cNvSpPr/>
          <p:nvPr/>
        </p:nvSpPr>
        <p:spPr>
          <a:xfrm>
            <a:off x="29704547" y="38500893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68" name="Conector recto 567">
            <a:extLst>
              <a:ext uri="{FF2B5EF4-FFF2-40B4-BE49-F238E27FC236}">
                <a16:creationId xmlns:a16="http://schemas.microsoft.com/office/drawing/2014/main" id="{B5A89820-C09E-B0BE-6A82-2FF6CEA1EE55}"/>
              </a:ext>
            </a:extLst>
          </p:cNvPr>
          <p:cNvCxnSpPr>
            <a:cxnSpLocks/>
          </p:cNvCxnSpPr>
          <p:nvPr/>
        </p:nvCxnSpPr>
        <p:spPr>
          <a:xfrm flipH="1">
            <a:off x="26866416" y="38666740"/>
            <a:ext cx="2844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Conector recto 571">
            <a:extLst>
              <a:ext uri="{FF2B5EF4-FFF2-40B4-BE49-F238E27FC236}">
                <a16:creationId xmlns:a16="http://schemas.microsoft.com/office/drawing/2014/main" id="{6F03FA17-275F-F4BF-71C6-021FEB45F60F}"/>
              </a:ext>
            </a:extLst>
          </p:cNvPr>
          <p:cNvCxnSpPr>
            <a:stCxn id="532" idx="0"/>
            <a:endCxn id="538" idx="2"/>
          </p:cNvCxnSpPr>
          <p:nvPr/>
        </p:nvCxnSpPr>
        <p:spPr>
          <a:xfrm flipV="1">
            <a:off x="45061953" y="30479327"/>
            <a:ext cx="0" cy="8913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Rombo 579">
            <a:extLst>
              <a:ext uri="{FF2B5EF4-FFF2-40B4-BE49-F238E27FC236}">
                <a16:creationId xmlns:a16="http://schemas.microsoft.com/office/drawing/2014/main" id="{B84737C3-C7CE-56EC-B7EE-AD8D578AF0B1}"/>
              </a:ext>
            </a:extLst>
          </p:cNvPr>
          <p:cNvSpPr/>
          <p:nvPr/>
        </p:nvSpPr>
        <p:spPr>
          <a:xfrm>
            <a:off x="35270124" y="393929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82" name="Conector recto 581">
            <a:extLst>
              <a:ext uri="{FF2B5EF4-FFF2-40B4-BE49-F238E27FC236}">
                <a16:creationId xmlns:a16="http://schemas.microsoft.com/office/drawing/2014/main" id="{45CC61A8-B4EC-FFCE-3585-C4E0BC5078FA}"/>
              </a:ext>
            </a:extLst>
          </p:cNvPr>
          <p:cNvCxnSpPr>
            <a:stCxn id="532" idx="1"/>
            <a:endCxn id="580" idx="3"/>
          </p:cNvCxnSpPr>
          <p:nvPr/>
        </p:nvCxnSpPr>
        <p:spPr>
          <a:xfrm flipH="1" flipV="1">
            <a:off x="35561476" y="39558747"/>
            <a:ext cx="8696036" cy="37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Conector: angular 585">
            <a:extLst>
              <a:ext uri="{FF2B5EF4-FFF2-40B4-BE49-F238E27FC236}">
                <a16:creationId xmlns:a16="http://schemas.microsoft.com/office/drawing/2014/main" id="{F3176712-DC13-8007-8F92-83EBCD921693}"/>
              </a:ext>
            </a:extLst>
          </p:cNvPr>
          <p:cNvCxnSpPr>
            <a:cxnSpLocks/>
            <a:endCxn id="580" idx="1"/>
          </p:cNvCxnSpPr>
          <p:nvPr/>
        </p:nvCxnSpPr>
        <p:spPr>
          <a:xfrm>
            <a:off x="25922289" y="37938417"/>
            <a:ext cx="9347835" cy="1620330"/>
          </a:xfrm>
          <a:prstGeom prst="bentConnector3">
            <a:avLst>
              <a:gd name="adj1" fmla="val 91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Conector: angular 588">
            <a:extLst>
              <a:ext uri="{FF2B5EF4-FFF2-40B4-BE49-F238E27FC236}">
                <a16:creationId xmlns:a16="http://schemas.microsoft.com/office/drawing/2014/main" id="{66771FCE-7885-5405-C095-43F315E10523}"/>
              </a:ext>
            </a:extLst>
          </p:cNvPr>
          <p:cNvCxnSpPr>
            <a:stCxn id="538" idx="0"/>
          </p:cNvCxnSpPr>
          <p:nvPr/>
        </p:nvCxnSpPr>
        <p:spPr>
          <a:xfrm rot="16200000" flipV="1">
            <a:off x="35004581" y="20090261"/>
            <a:ext cx="18498515" cy="16162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3" name="Rectángulo 592">
            <a:extLst>
              <a:ext uri="{FF2B5EF4-FFF2-40B4-BE49-F238E27FC236}">
                <a16:creationId xmlns:a16="http://schemas.microsoft.com/office/drawing/2014/main" id="{8426A519-0E63-AAC2-217C-D44876E83D3F}"/>
              </a:ext>
            </a:extLst>
          </p:cNvPr>
          <p:cNvSpPr/>
          <p:nvPr/>
        </p:nvSpPr>
        <p:spPr>
          <a:xfrm>
            <a:off x="31975010" y="40597693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Credencial</a:t>
            </a:r>
          </a:p>
        </p:txBody>
      </p:sp>
      <p:sp>
        <p:nvSpPr>
          <p:cNvPr id="594" name="Rombo 593">
            <a:extLst>
              <a:ext uri="{FF2B5EF4-FFF2-40B4-BE49-F238E27FC236}">
                <a16:creationId xmlns:a16="http://schemas.microsoft.com/office/drawing/2014/main" id="{B01F0380-24D3-EA7A-5C21-F9EC446B6567}"/>
              </a:ext>
            </a:extLst>
          </p:cNvPr>
          <p:cNvSpPr/>
          <p:nvPr/>
        </p:nvSpPr>
        <p:spPr>
          <a:xfrm>
            <a:off x="29598574" y="40635793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6" name="Conector: angular 595">
            <a:extLst>
              <a:ext uri="{FF2B5EF4-FFF2-40B4-BE49-F238E27FC236}">
                <a16:creationId xmlns:a16="http://schemas.microsoft.com/office/drawing/2014/main" id="{BCB1395A-6C22-DC33-8A93-B0FC2F475C5B}"/>
              </a:ext>
            </a:extLst>
          </p:cNvPr>
          <p:cNvCxnSpPr>
            <a:cxnSpLocks/>
            <a:endCxn id="594" idx="1"/>
          </p:cNvCxnSpPr>
          <p:nvPr/>
        </p:nvCxnSpPr>
        <p:spPr>
          <a:xfrm>
            <a:off x="25883847" y="38015205"/>
            <a:ext cx="3714727" cy="2786435"/>
          </a:xfrm>
          <a:prstGeom prst="bentConnector3">
            <a:avLst>
              <a:gd name="adj1" fmla="val 203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Conector recto 602">
            <a:extLst>
              <a:ext uri="{FF2B5EF4-FFF2-40B4-BE49-F238E27FC236}">
                <a16:creationId xmlns:a16="http://schemas.microsoft.com/office/drawing/2014/main" id="{CEBE59D2-1BCB-F061-31CA-853F8A0FCE79}"/>
              </a:ext>
            </a:extLst>
          </p:cNvPr>
          <p:cNvCxnSpPr>
            <a:stCxn id="594" idx="3"/>
            <a:endCxn id="593" idx="1"/>
          </p:cNvCxnSpPr>
          <p:nvPr/>
        </p:nvCxnSpPr>
        <p:spPr>
          <a:xfrm>
            <a:off x="29889926" y="40801640"/>
            <a:ext cx="2085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6" name="Rectángulo 605">
            <a:extLst>
              <a:ext uri="{FF2B5EF4-FFF2-40B4-BE49-F238E27FC236}">
                <a16:creationId xmlns:a16="http://schemas.microsoft.com/office/drawing/2014/main" id="{135486BF-1B3A-CD16-A285-0E0219C21792}"/>
              </a:ext>
            </a:extLst>
          </p:cNvPr>
          <p:cNvSpPr/>
          <p:nvPr/>
        </p:nvSpPr>
        <p:spPr>
          <a:xfrm>
            <a:off x="36914087" y="42441347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Colegiatura</a:t>
            </a:r>
          </a:p>
        </p:txBody>
      </p:sp>
      <p:cxnSp>
        <p:nvCxnSpPr>
          <p:cNvPr id="621" name="Conector recto 620">
            <a:extLst>
              <a:ext uri="{FF2B5EF4-FFF2-40B4-BE49-F238E27FC236}">
                <a16:creationId xmlns:a16="http://schemas.microsoft.com/office/drawing/2014/main" id="{33207063-0FFD-D965-A8C2-8C910FED2B0D}"/>
              </a:ext>
            </a:extLst>
          </p:cNvPr>
          <p:cNvCxnSpPr>
            <a:cxnSpLocks/>
          </p:cNvCxnSpPr>
          <p:nvPr/>
        </p:nvCxnSpPr>
        <p:spPr>
          <a:xfrm>
            <a:off x="25859417" y="38058393"/>
            <a:ext cx="0" cy="774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Conector recto 623">
            <a:extLst>
              <a:ext uri="{FF2B5EF4-FFF2-40B4-BE49-F238E27FC236}">
                <a16:creationId xmlns:a16="http://schemas.microsoft.com/office/drawing/2014/main" id="{20F97F17-DF1A-4C30-03AF-B04D52DEA15D}"/>
              </a:ext>
            </a:extLst>
          </p:cNvPr>
          <p:cNvCxnSpPr>
            <a:cxnSpLocks/>
          </p:cNvCxnSpPr>
          <p:nvPr/>
        </p:nvCxnSpPr>
        <p:spPr>
          <a:xfrm>
            <a:off x="25859417" y="38832587"/>
            <a:ext cx="636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Conector recto 625">
            <a:extLst>
              <a:ext uri="{FF2B5EF4-FFF2-40B4-BE49-F238E27FC236}">
                <a16:creationId xmlns:a16="http://schemas.microsoft.com/office/drawing/2014/main" id="{973FFF0E-934D-F1E3-9CA6-898EC1AE26EF}"/>
              </a:ext>
            </a:extLst>
          </p:cNvPr>
          <p:cNvCxnSpPr/>
          <p:nvPr/>
        </p:nvCxnSpPr>
        <p:spPr>
          <a:xfrm>
            <a:off x="26483634" y="38832587"/>
            <a:ext cx="12204" cy="263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7" name="Rombo 626">
            <a:extLst>
              <a:ext uri="{FF2B5EF4-FFF2-40B4-BE49-F238E27FC236}">
                <a16:creationId xmlns:a16="http://schemas.microsoft.com/office/drawing/2014/main" id="{715ACCB1-6CCB-6D77-0E71-524E9882F400}"/>
              </a:ext>
            </a:extLst>
          </p:cNvPr>
          <p:cNvSpPr/>
          <p:nvPr/>
        </p:nvSpPr>
        <p:spPr>
          <a:xfrm>
            <a:off x="30273583" y="4250362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29" name="Conector: angular 628">
            <a:extLst>
              <a:ext uri="{FF2B5EF4-FFF2-40B4-BE49-F238E27FC236}">
                <a16:creationId xmlns:a16="http://schemas.microsoft.com/office/drawing/2014/main" id="{B1721482-E5D9-77D8-5F6B-65697215B709}"/>
              </a:ext>
            </a:extLst>
          </p:cNvPr>
          <p:cNvCxnSpPr>
            <a:cxnSpLocks/>
            <a:endCxn id="627" idx="1"/>
          </p:cNvCxnSpPr>
          <p:nvPr/>
        </p:nvCxnSpPr>
        <p:spPr>
          <a:xfrm>
            <a:off x="26489736" y="41462758"/>
            <a:ext cx="3783847" cy="120671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Conector recto 630">
            <a:extLst>
              <a:ext uri="{FF2B5EF4-FFF2-40B4-BE49-F238E27FC236}">
                <a16:creationId xmlns:a16="http://schemas.microsoft.com/office/drawing/2014/main" id="{8FC824A8-4587-1A83-CB2B-D38DF6AA9148}"/>
              </a:ext>
            </a:extLst>
          </p:cNvPr>
          <p:cNvCxnSpPr>
            <a:stCxn id="627" idx="3"/>
            <a:endCxn id="606" idx="1"/>
          </p:cNvCxnSpPr>
          <p:nvPr/>
        </p:nvCxnSpPr>
        <p:spPr>
          <a:xfrm flipV="1">
            <a:off x="30564935" y="42645294"/>
            <a:ext cx="6349152" cy="24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Rombo 635">
            <a:extLst>
              <a:ext uri="{FF2B5EF4-FFF2-40B4-BE49-F238E27FC236}">
                <a16:creationId xmlns:a16="http://schemas.microsoft.com/office/drawing/2014/main" id="{7D05E73D-F83F-6F4D-AE61-1A7C648CD143}"/>
              </a:ext>
            </a:extLst>
          </p:cNvPr>
          <p:cNvSpPr/>
          <p:nvPr/>
        </p:nvSpPr>
        <p:spPr>
          <a:xfrm>
            <a:off x="46763667" y="3419423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38" name="Conector: angular 637">
            <a:extLst>
              <a:ext uri="{FF2B5EF4-FFF2-40B4-BE49-F238E27FC236}">
                <a16:creationId xmlns:a16="http://schemas.microsoft.com/office/drawing/2014/main" id="{44D8FDBA-ED17-FF0C-E5EA-0603290F8FD4}"/>
              </a:ext>
            </a:extLst>
          </p:cNvPr>
          <p:cNvCxnSpPr>
            <a:cxnSpLocks/>
            <a:stCxn id="606" idx="3"/>
            <a:endCxn id="636" idx="2"/>
          </p:cNvCxnSpPr>
          <p:nvPr/>
        </p:nvCxnSpPr>
        <p:spPr>
          <a:xfrm flipV="1">
            <a:off x="38522968" y="34525928"/>
            <a:ext cx="8386375" cy="81193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Conector: angular 642">
            <a:extLst>
              <a:ext uri="{FF2B5EF4-FFF2-40B4-BE49-F238E27FC236}">
                <a16:creationId xmlns:a16="http://schemas.microsoft.com/office/drawing/2014/main" id="{C5FF7B88-7AD5-400A-5D9C-7C62344F74D0}"/>
              </a:ext>
            </a:extLst>
          </p:cNvPr>
          <p:cNvCxnSpPr>
            <a:cxnSpLocks/>
            <a:stCxn id="636" idx="0"/>
          </p:cNvCxnSpPr>
          <p:nvPr/>
        </p:nvCxnSpPr>
        <p:spPr>
          <a:xfrm rot="16200000" flipV="1">
            <a:off x="33998761" y="21283651"/>
            <a:ext cx="22545116" cy="3276049"/>
          </a:xfrm>
          <a:prstGeom prst="bentConnector3">
            <a:avLst>
              <a:gd name="adj1" fmla="val 617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Conector recto 647">
            <a:extLst>
              <a:ext uri="{FF2B5EF4-FFF2-40B4-BE49-F238E27FC236}">
                <a16:creationId xmlns:a16="http://schemas.microsoft.com/office/drawing/2014/main" id="{3E6A53ED-BB27-1143-460B-5EF4675212B9}"/>
              </a:ext>
            </a:extLst>
          </p:cNvPr>
          <p:cNvCxnSpPr/>
          <p:nvPr/>
        </p:nvCxnSpPr>
        <p:spPr>
          <a:xfrm>
            <a:off x="25379818" y="38021555"/>
            <a:ext cx="0" cy="257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9" name="Rombo 648">
            <a:extLst>
              <a:ext uri="{FF2B5EF4-FFF2-40B4-BE49-F238E27FC236}">
                <a16:creationId xmlns:a16="http://schemas.microsoft.com/office/drawing/2014/main" id="{33AF5EF0-EC2D-B793-0D50-3661B863ED59}"/>
              </a:ext>
            </a:extLst>
          </p:cNvPr>
          <p:cNvSpPr/>
          <p:nvPr/>
        </p:nvSpPr>
        <p:spPr>
          <a:xfrm>
            <a:off x="33791881" y="4704204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55" name="Conector recto 654">
            <a:extLst>
              <a:ext uri="{FF2B5EF4-FFF2-40B4-BE49-F238E27FC236}">
                <a16:creationId xmlns:a16="http://schemas.microsoft.com/office/drawing/2014/main" id="{711B47B7-0158-5446-3E06-0C9EBAD2932B}"/>
              </a:ext>
            </a:extLst>
          </p:cNvPr>
          <p:cNvCxnSpPr/>
          <p:nvPr/>
        </p:nvCxnSpPr>
        <p:spPr>
          <a:xfrm>
            <a:off x="25379818" y="40635793"/>
            <a:ext cx="679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Conector recto 656">
            <a:extLst>
              <a:ext uri="{FF2B5EF4-FFF2-40B4-BE49-F238E27FC236}">
                <a16:creationId xmlns:a16="http://schemas.microsoft.com/office/drawing/2014/main" id="{5CE10222-ACC1-6D0E-B70F-D771BEB03316}"/>
              </a:ext>
            </a:extLst>
          </p:cNvPr>
          <p:cNvCxnSpPr>
            <a:cxnSpLocks/>
          </p:cNvCxnSpPr>
          <p:nvPr/>
        </p:nvCxnSpPr>
        <p:spPr>
          <a:xfrm flipH="1">
            <a:off x="25981306" y="40597693"/>
            <a:ext cx="12926" cy="1365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Conector recto 658">
            <a:extLst>
              <a:ext uri="{FF2B5EF4-FFF2-40B4-BE49-F238E27FC236}">
                <a16:creationId xmlns:a16="http://schemas.microsoft.com/office/drawing/2014/main" id="{00FA9D92-D053-05D7-E818-13A6F2CBA31F}"/>
              </a:ext>
            </a:extLst>
          </p:cNvPr>
          <p:cNvCxnSpPr>
            <a:cxnSpLocks/>
          </p:cNvCxnSpPr>
          <p:nvPr/>
        </p:nvCxnSpPr>
        <p:spPr>
          <a:xfrm>
            <a:off x="25981306" y="41958029"/>
            <a:ext cx="917998" cy="5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Conector recto 664">
            <a:extLst>
              <a:ext uri="{FF2B5EF4-FFF2-40B4-BE49-F238E27FC236}">
                <a16:creationId xmlns:a16="http://schemas.microsoft.com/office/drawing/2014/main" id="{83C02BD9-5F75-D2A3-F9EB-FBA0F1D6A1B5}"/>
              </a:ext>
            </a:extLst>
          </p:cNvPr>
          <p:cNvCxnSpPr>
            <a:stCxn id="649" idx="3"/>
            <a:endCxn id="534" idx="1"/>
          </p:cNvCxnSpPr>
          <p:nvPr/>
        </p:nvCxnSpPr>
        <p:spPr>
          <a:xfrm flipV="1">
            <a:off x="34083233" y="47169794"/>
            <a:ext cx="54365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Rombo 667">
            <a:extLst>
              <a:ext uri="{FF2B5EF4-FFF2-40B4-BE49-F238E27FC236}">
                <a16:creationId xmlns:a16="http://schemas.microsoft.com/office/drawing/2014/main" id="{89EF2180-58CB-80F9-8A4D-08D1C5428DAD}"/>
              </a:ext>
            </a:extLst>
          </p:cNvPr>
          <p:cNvSpPr/>
          <p:nvPr/>
        </p:nvSpPr>
        <p:spPr>
          <a:xfrm>
            <a:off x="45868496" y="944292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70" name="Conector: angular 669">
            <a:extLst>
              <a:ext uri="{FF2B5EF4-FFF2-40B4-BE49-F238E27FC236}">
                <a16:creationId xmlns:a16="http://schemas.microsoft.com/office/drawing/2014/main" id="{30FF5878-43D3-3EDC-CE14-154742E2F41A}"/>
              </a:ext>
            </a:extLst>
          </p:cNvPr>
          <p:cNvCxnSpPr>
            <a:endCxn id="668" idx="1"/>
          </p:cNvCxnSpPr>
          <p:nvPr/>
        </p:nvCxnSpPr>
        <p:spPr>
          <a:xfrm flipV="1">
            <a:off x="43633294" y="9608776"/>
            <a:ext cx="2235202" cy="1632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ector recto 671">
            <a:extLst>
              <a:ext uri="{FF2B5EF4-FFF2-40B4-BE49-F238E27FC236}">
                <a16:creationId xmlns:a16="http://schemas.microsoft.com/office/drawing/2014/main" id="{BAD3671E-9004-633D-428B-858F6C3C6BBB}"/>
              </a:ext>
            </a:extLst>
          </p:cNvPr>
          <p:cNvCxnSpPr>
            <a:stCxn id="668" idx="3"/>
            <a:endCxn id="496" idx="1"/>
          </p:cNvCxnSpPr>
          <p:nvPr/>
        </p:nvCxnSpPr>
        <p:spPr>
          <a:xfrm>
            <a:off x="46159848" y="9608776"/>
            <a:ext cx="21695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3" name="Rombo 672">
            <a:extLst>
              <a:ext uri="{FF2B5EF4-FFF2-40B4-BE49-F238E27FC236}">
                <a16:creationId xmlns:a16="http://schemas.microsoft.com/office/drawing/2014/main" id="{05C5B3FA-EA26-FE38-826E-E7EA5B1C6FA8}"/>
              </a:ext>
            </a:extLst>
          </p:cNvPr>
          <p:cNvSpPr/>
          <p:nvPr/>
        </p:nvSpPr>
        <p:spPr>
          <a:xfrm>
            <a:off x="49937593" y="2392561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75" name="Conector: angular 674">
            <a:extLst>
              <a:ext uri="{FF2B5EF4-FFF2-40B4-BE49-F238E27FC236}">
                <a16:creationId xmlns:a16="http://schemas.microsoft.com/office/drawing/2014/main" id="{4BB776CC-7AC7-6E66-A0DA-29AB51545A04}"/>
              </a:ext>
            </a:extLst>
          </p:cNvPr>
          <p:cNvCxnSpPr>
            <a:stCxn id="673" idx="0"/>
            <a:endCxn id="496" idx="2"/>
          </p:cNvCxnSpPr>
          <p:nvPr/>
        </p:nvCxnSpPr>
        <p:spPr>
          <a:xfrm rot="16200000" flipV="1">
            <a:off x="42692836" y="16535185"/>
            <a:ext cx="13976790" cy="80407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Conector: angular 677">
            <a:extLst>
              <a:ext uri="{FF2B5EF4-FFF2-40B4-BE49-F238E27FC236}">
                <a16:creationId xmlns:a16="http://schemas.microsoft.com/office/drawing/2014/main" id="{29F16DFA-7B18-D378-9A5F-D2E8DFC27D26}"/>
              </a:ext>
            </a:extLst>
          </p:cNvPr>
          <p:cNvCxnSpPr>
            <a:stCxn id="649" idx="1"/>
          </p:cNvCxnSpPr>
          <p:nvPr/>
        </p:nvCxnSpPr>
        <p:spPr>
          <a:xfrm rot="10800000">
            <a:off x="26899305" y="41963420"/>
            <a:ext cx="6892577" cy="5244474"/>
          </a:xfrm>
          <a:prstGeom prst="bentConnector3">
            <a:avLst>
              <a:gd name="adj1" fmla="val 9932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Conector recto 684">
            <a:extLst>
              <a:ext uri="{FF2B5EF4-FFF2-40B4-BE49-F238E27FC236}">
                <a16:creationId xmlns:a16="http://schemas.microsoft.com/office/drawing/2014/main" id="{6D7E1CAF-B347-D8AE-CE39-6DC8AC6C6517}"/>
              </a:ext>
            </a:extLst>
          </p:cNvPr>
          <p:cNvCxnSpPr/>
          <p:nvPr/>
        </p:nvCxnSpPr>
        <p:spPr>
          <a:xfrm flipH="1">
            <a:off x="49966205" y="24236230"/>
            <a:ext cx="145676" cy="20494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ector recto 686">
            <a:extLst>
              <a:ext uri="{FF2B5EF4-FFF2-40B4-BE49-F238E27FC236}">
                <a16:creationId xmlns:a16="http://schemas.microsoft.com/office/drawing/2014/main" id="{E42B8582-50E3-8571-AFA1-DD31ABF95FDD}"/>
              </a:ext>
            </a:extLst>
          </p:cNvPr>
          <p:cNvCxnSpPr>
            <a:cxnSpLocks/>
          </p:cNvCxnSpPr>
          <p:nvPr/>
        </p:nvCxnSpPr>
        <p:spPr>
          <a:xfrm flipH="1" flipV="1">
            <a:off x="27727634" y="44679676"/>
            <a:ext cx="22238571" cy="50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Conector recto 689">
            <a:extLst>
              <a:ext uri="{FF2B5EF4-FFF2-40B4-BE49-F238E27FC236}">
                <a16:creationId xmlns:a16="http://schemas.microsoft.com/office/drawing/2014/main" id="{161C7A0D-E69A-842C-C01E-35EC86BAC908}"/>
              </a:ext>
            </a:extLst>
          </p:cNvPr>
          <p:cNvCxnSpPr/>
          <p:nvPr/>
        </p:nvCxnSpPr>
        <p:spPr>
          <a:xfrm>
            <a:off x="25603200" y="38058393"/>
            <a:ext cx="0" cy="2089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Conector recto 691">
            <a:extLst>
              <a:ext uri="{FF2B5EF4-FFF2-40B4-BE49-F238E27FC236}">
                <a16:creationId xmlns:a16="http://schemas.microsoft.com/office/drawing/2014/main" id="{63DB8D22-3EA4-3410-6246-07F7EC2C51C0}"/>
              </a:ext>
            </a:extLst>
          </p:cNvPr>
          <p:cNvCxnSpPr/>
          <p:nvPr/>
        </p:nvCxnSpPr>
        <p:spPr>
          <a:xfrm>
            <a:off x="25603200" y="40147672"/>
            <a:ext cx="589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Conector recto 693">
            <a:extLst>
              <a:ext uri="{FF2B5EF4-FFF2-40B4-BE49-F238E27FC236}">
                <a16:creationId xmlns:a16="http://schemas.microsoft.com/office/drawing/2014/main" id="{6438C867-BB38-7FDF-7D75-64757CF8141B}"/>
              </a:ext>
            </a:extLst>
          </p:cNvPr>
          <p:cNvCxnSpPr/>
          <p:nvPr/>
        </p:nvCxnSpPr>
        <p:spPr>
          <a:xfrm>
            <a:off x="26193139" y="40147672"/>
            <a:ext cx="0" cy="160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Conector recto 695">
            <a:extLst>
              <a:ext uri="{FF2B5EF4-FFF2-40B4-BE49-F238E27FC236}">
                <a16:creationId xmlns:a16="http://schemas.microsoft.com/office/drawing/2014/main" id="{AD2CA16B-243F-E212-95A4-FB13BC211A41}"/>
              </a:ext>
            </a:extLst>
          </p:cNvPr>
          <p:cNvCxnSpPr>
            <a:cxnSpLocks/>
          </p:cNvCxnSpPr>
          <p:nvPr/>
        </p:nvCxnSpPr>
        <p:spPr>
          <a:xfrm flipV="1">
            <a:off x="26193139" y="41737398"/>
            <a:ext cx="1559707" cy="2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8" name="Conector recto 697">
            <a:extLst>
              <a:ext uri="{FF2B5EF4-FFF2-40B4-BE49-F238E27FC236}">
                <a16:creationId xmlns:a16="http://schemas.microsoft.com/office/drawing/2014/main" id="{D2ED19B3-5104-ED5C-B918-ECC00EF27217}"/>
              </a:ext>
            </a:extLst>
          </p:cNvPr>
          <p:cNvCxnSpPr>
            <a:cxnSpLocks/>
          </p:cNvCxnSpPr>
          <p:nvPr/>
        </p:nvCxnSpPr>
        <p:spPr>
          <a:xfrm flipH="1">
            <a:off x="27714059" y="41757600"/>
            <a:ext cx="27151" cy="2948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4" name="Rectángulo 703">
            <a:extLst>
              <a:ext uri="{FF2B5EF4-FFF2-40B4-BE49-F238E27FC236}">
                <a16:creationId xmlns:a16="http://schemas.microsoft.com/office/drawing/2014/main" id="{3F2BAADE-33A5-18B1-010B-E96FFC839EEC}"/>
              </a:ext>
            </a:extLst>
          </p:cNvPr>
          <p:cNvSpPr/>
          <p:nvPr/>
        </p:nvSpPr>
        <p:spPr>
          <a:xfrm>
            <a:off x="24609706" y="3633867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Producto</a:t>
            </a:r>
            <a:endParaRPr lang="es-ES" dirty="0"/>
          </a:p>
        </p:txBody>
      </p:sp>
      <p:sp>
        <p:nvSpPr>
          <p:cNvPr id="705" name="Rombo 704">
            <a:extLst>
              <a:ext uri="{FF2B5EF4-FFF2-40B4-BE49-F238E27FC236}">
                <a16:creationId xmlns:a16="http://schemas.microsoft.com/office/drawing/2014/main" id="{73E9F676-AF5B-4746-3335-D00489B688FA}"/>
              </a:ext>
            </a:extLst>
          </p:cNvPr>
          <p:cNvSpPr/>
          <p:nvPr/>
        </p:nvSpPr>
        <p:spPr>
          <a:xfrm>
            <a:off x="27498413" y="36607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07" name="Conector recto 706">
            <a:extLst>
              <a:ext uri="{FF2B5EF4-FFF2-40B4-BE49-F238E27FC236}">
                <a16:creationId xmlns:a16="http://schemas.microsoft.com/office/drawing/2014/main" id="{09C8A257-A7A9-365A-6F04-7F289FB4C8FE}"/>
              </a:ext>
            </a:extLst>
          </p:cNvPr>
          <p:cNvCxnSpPr>
            <a:stCxn id="705" idx="2"/>
            <a:endCxn id="157" idx="0"/>
          </p:cNvCxnSpPr>
          <p:nvPr/>
        </p:nvCxnSpPr>
        <p:spPr>
          <a:xfrm flipH="1">
            <a:off x="27585104" y="3992394"/>
            <a:ext cx="58985" cy="2934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Conector recto 708">
            <a:extLst>
              <a:ext uri="{FF2B5EF4-FFF2-40B4-BE49-F238E27FC236}">
                <a16:creationId xmlns:a16="http://schemas.microsoft.com/office/drawing/2014/main" id="{8B407CD8-D1F3-13CE-0AD0-0C2E416F4DF9}"/>
              </a:ext>
            </a:extLst>
          </p:cNvPr>
          <p:cNvCxnSpPr>
            <a:stCxn id="705" idx="1"/>
            <a:endCxn id="704" idx="3"/>
          </p:cNvCxnSpPr>
          <p:nvPr/>
        </p:nvCxnSpPr>
        <p:spPr>
          <a:xfrm flipH="1">
            <a:off x="25981306" y="3826547"/>
            <a:ext cx="1517107" cy="1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Rombo 709">
            <a:extLst>
              <a:ext uri="{FF2B5EF4-FFF2-40B4-BE49-F238E27FC236}">
                <a16:creationId xmlns:a16="http://schemas.microsoft.com/office/drawing/2014/main" id="{4BE82657-E4B5-4520-B01F-AA81B95DAE50}"/>
              </a:ext>
            </a:extLst>
          </p:cNvPr>
          <p:cNvSpPr/>
          <p:nvPr/>
        </p:nvSpPr>
        <p:spPr>
          <a:xfrm>
            <a:off x="11986174" y="2749408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12" name="Conector: angular 711">
            <a:extLst>
              <a:ext uri="{FF2B5EF4-FFF2-40B4-BE49-F238E27FC236}">
                <a16:creationId xmlns:a16="http://schemas.microsoft.com/office/drawing/2014/main" id="{15328EE1-5F58-F10A-7D90-B545FD2C73A7}"/>
              </a:ext>
            </a:extLst>
          </p:cNvPr>
          <p:cNvCxnSpPr>
            <a:cxnSpLocks/>
            <a:stCxn id="302" idx="3"/>
            <a:endCxn id="710" idx="1"/>
          </p:cNvCxnSpPr>
          <p:nvPr/>
        </p:nvCxnSpPr>
        <p:spPr>
          <a:xfrm flipV="1">
            <a:off x="4880113" y="27659927"/>
            <a:ext cx="7106061" cy="4698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Conector recto 713">
            <a:extLst>
              <a:ext uri="{FF2B5EF4-FFF2-40B4-BE49-F238E27FC236}">
                <a16:creationId xmlns:a16="http://schemas.microsoft.com/office/drawing/2014/main" id="{196EAA69-4CAB-137A-AA98-0D67001ACBF6}"/>
              </a:ext>
            </a:extLst>
          </p:cNvPr>
          <p:cNvCxnSpPr>
            <a:cxnSpLocks/>
            <a:stCxn id="710" idx="3"/>
          </p:cNvCxnSpPr>
          <p:nvPr/>
        </p:nvCxnSpPr>
        <p:spPr>
          <a:xfrm>
            <a:off x="12277526" y="27659927"/>
            <a:ext cx="1488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Conector recto 715">
            <a:extLst>
              <a:ext uri="{FF2B5EF4-FFF2-40B4-BE49-F238E27FC236}">
                <a16:creationId xmlns:a16="http://schemas.microsoft.com/office/drawing/2014/main" id="{46FC7216-6745-739E-5FD4-AA25438C3CF5}"/>
              </a:ext>
            </a:extLst>
          </p:cNvPr>
          <p:cNvCxnSpPr>
            <a:cxnSpLocks/>
          </p:cNvCxnSpPr>
          <p:nvPr/>
        </p:nvCxnSpPr>
        <p:spPr>
          <a:xfrm flipV="1">
            <a:off x="13740501" y="13784302"/>
            <a:ext cx="92980" cy="1391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Conector recto 741">
            <a:extLst>
              <a:ext uri="{FF2B5EF4-FFF2-40B4-BE49-F238E27FC236}">
                <a16:creationId xmlns:a16="http://schemas.microsoft.com/office/drawing/2014/main" id="{40B20DA5-E6DB-5A02-5C02-BD219DF5B86D}"/>
              </a:ext>
            </a:extLst>
          </p:cNvPr>
          <p:cNvCxnSpPr>
            <a:cxnSpLocks/>
            <a:stCxn id="419" idx="0"/>
          </p:cNvCxnSpPr>
          <p:nvPr/>
        </p:nvCxnSpPr>
        <p:spPr>
          <a:xfrm flipH="1" flipV="1">
            <a:off x="13281877" y="13456768"/>
            <a:ext cx="168848" cy="11852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Conector recto 743">
            <a:extLst>
              <a:ext uri="{FF2B5EF4-FFF2-40B4-BE49-F238E27FC236}">
                <a16:creationId xmlns:a16="http://schemas.microsoft.com/office/drawing/2014/main" id="{3097446E-D8C4-82A4-5887-24CA66DD7B3E}"/>
              </a:ext>
            </a:extLst>
          </p:cNvPr>
          <p:cNvCxnSpPr/>
          <p:nvPr/>
        </p:nvCxnSpPr>
        <p:spPr>
          <a:xfrm flipH="1">
            <a:off x="10693219" y="13456768"/>
            <a:ext cx="2597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Conector recto 745">
            <a:extLst>
              <a:ext uri="{FF2B5EF4-FFF2-40B4-BE49-F238E27FC236}">
                <a16:creationId xmlns:a16="http://schemas.microsoft.com/office/drawing/2014/main" id="{2C5272F5-7265-AD47-4929-D91537899808}"/>
              </a:ext>
            </a:extLst>
          </p:cNvPr>
          <p:cNvCxnSpPr>
            <a:cxnSpLocks/>
          </p:cNvCxnSpPr>
          <p:nvPr/>
        </p:nvCxnSpPr>
        <p:spPr>
          <a:xfrm>
            <a:off x="10693219" y="13456768"/>
            <a:ext cx="0" cy="61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1" name="Conector: angular 750">
            <a:extLst>
              <a:ext uri="{FF2B5EF4-FFF2-40B4-BE49-F238E27FC236}">
                <a16:creationId xmlns:a16="http://schemas.microsoft.com/office/drawing/2014/main" id="{13F9BFA3-9D64-405B-9EE0-94155213B42B}"/>
              </a:ext>
            </a:extLst>
          </p:cNvPr>
          <p:cNvCxnSpPr/>
          <p:nvPr/>
        </p:nvCxnSpPr>
        <p:spPr>
          <a:xfrm rot="5400000" flipH="1" flipV="1">
            <a:off x="13485050" y="12985678"/>
            <a:ext cx="1148616" cy="4486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4F2A8F3-B21D-4A53-54C1-98407D7FC05C}"/>
              </a:ext>
            </a:extLst>
          </p:cNvPr>
          <p:cNvSpPr txBox="1"/>
          <p:nvPr/>
        </p:nvSpPr>
        <p:spPr>
          <a:xfrm>
            <a:off x="26541972" y="353059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3C01FC-1BAF-B55A-5F89-0C45F5BCE2F6}"/>
              </a:ext>
            </a:extLst>
          </p:cNvPr>
          <p:cNvSpPr txBox="1"/>
          <p:nvPr/>
        </p:nvSpPr>
        <p:spPr>
          <a:xfrm>
            <a:off x="24861308" y="3179531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84D758-58F8-B39E-F7B0-BB4AA3FED40E}"/>
              </a:ext>
            </a:extLst>
          </p:cNvPr>
          <p:cNvSpPr txBox="1"/>
          <p:nvPr/>
        </p:nvSpPr>
        <p:spPr>
          <a:xfrm>
            <a:off x="21009573" y="275563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5E8E1-F7F6-B488-DF17-3D3604AA3FED}"/>
              </a:ext>
            </a:extLst>
          </p:cNvPr>
          <p:cNvSpPr txBox="1"/>
          <p:nvPr/>
        </p:nvSpPr>
        <p:spPr>
          <a:xfrm>
            <a:off x="21535830" y="2751225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33D742-BD7C-5F69-6B13-9F5E2B7390E2}"/>
              </a:ext>
            </a:extLst>
          </p:cNvPr>
          <p:cNvSpPr txBox="1"/>
          <p:nvPr/>
        </p:nvSpPr>
        <p:spPr>
          <a:xfrm>
            <a:off x="17863656" y="2919544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8B414D-55D8-3517-873F-7E625D934BBD}"/>
              </a:ext>
            </a:extLst>
          </p:cNvPr>
          <p:cNvSpPr txBox="1"/>
          <p:nvPr/>
        </p:nvSpPr>
        <p:spPr>
          <a:xfrm>
            <a:off x="17830567" y="2858566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2158F4-0AEA-F223-1518-C511B0805CC2}"/>
              </a:ext>
            </a:extLst>
          </p:cNvPr>
          <p:cNvSpPr txBox="1"/>
          <p:nvPr/>
        </p:nvSpPr>
        <p:spPr>
          <a:xfrm>
            <a:off x="25222442" y="2134829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CF6B8C-7AF7-4477-5FBC-DD39200F6CFD}"/>
              </a:ext>
            </a:extLst>
          </p:cNvPr>
          <p:cNvSpPr txBox="1"/>
          <p:nvPr/>
        </p:nvSpPr>
        <p:spPr>
          <a:xfrm>
            <a:off x="25178065" y="2213271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9C9511-CCD2-E7D9-2456-7769C18CB3AC}"/>
              </a:ext>
            </a:extLst>
          </p:cNvPr>
          <p:cNvSpPr txBox="1"/>
          <p:nvPr/>
        </p:nvSpPr>
        <p:spPr>
          <a:xfrm>
            <a:off x="28585526" y="2585937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CEA463-83BB-F12A-34AD-85ACD4329FC9}"/>
              </a:ext>
            </a:extLst>
          </p:cNvPr>
          <p:cNvSpPr txBox="1"/>
          <p:nvPr/>
        </p:nvSpPr>
        <p:spPr>
          <a:xfrm>
            <a:off x="28636713" y="2500545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FEE2102-CE78-3E40-B082-2F69FF77045C}"/>
              </a:ext>
            </a:extLst>
          </p:cNvPr>
          <p:cNvSpPr txBox="1"/>
          <p:nvPr/>
        </p:nvSpPr>
        <p:spPr>
          <a:xfrm>
            <a:off x="26724499" y="2886042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ED9698D-531A-DDA8-AFD7-C82EFAE4DF8C}"/>
              </a:ext>
            </a:extLst>
          </p:cNvPr>
          <p:cNvSpPr txBox="1"/>
          <p:nvPr/>
        </p:nvSpPr>
        <p:spPr>
          <a:xfrm>
            <a:off x="27256147" y="288731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EB19552-21EF-D885-1308-3499A3D11FEA}"/>
              </a:ext>
            </a:extLst>
          </p:cNvPr>
          <p:cNvSpPr txBox="1"/>
          <p:nvPr/>
        </p:nvSpPr>
        <p:spPr>
          <a:xfrm>
            <a:off x="26541972" y="345730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2832B78-510F-6373-1FA1-930BD35A876C}"/>
              </a:ext>
            </a:extLst>
          </p:cNvPr>
          <p:cNvSpPr txBox="1"/>
          <p:nvPr/>
        </p:nvSpPr>
        <p:spPr>
          <a:xfrm>
            <a:off x="32285736" y="332023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DBD4EC4-05C7-20A4-4CBE-3C34908665C8}"/>
              </a:ext>
            </a:extLst>
          </p:cNvPr>
          <p:cNvSpPr txBox="1"/>
          <p:nvPr/>
        </p:nvSpPr>
        <p:spPr>
          <a:xfrm>
            <a:off x="32180641" y="3246045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08B6D60-67A0-2886-991D-59E5241980F9}"/>
              </a:ext>
            </a:extLst>
          </p:cNvPr>
          <p:cNvSpPr txBox="1"/>
          <p:nvPr/>
        </p:nvSpPr>
        <p:spPr>
          <a:xfrm>
            <a:off x="32925127" y="33505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832D3EF-630F-13A3-D17C-6EAB61C589DF}"/>
              </a:ext>
            </a:extLst>
          </p:cNvPr>
          <p:cNvSpPr txBox="1"/>
          <p:nvPr/>
        </p:nvSpPr>
        <p:spPr>
          <a:xfrm>
            <a:off x="32941193" y="3411413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89F4CA3-43F1-72F2-22ED-D9B5D0C46D38}"/>
              </a:ext>
            </a:extLst>
          </p:cNvPr>
          <p:cNvSpPr txBox="1"/>
          <p:nvPr/>
        </p:nvSpPr>
        <p:spPr>
          <a:xfrm>
            <a:off x="29423058" y="382425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E5B52-6829-9EE9-AC97-98ED0B0ECE5F}"/>
              </a:ext>
            </a:extLst>
          </p:cNvPr>
          <p:cNvSpPr txBox="1"/>
          <p:nvPr/>
        </p:nvSpPr>
        <p:spPr>
          <a:xfrm>
            <a:off x="29969361" y="3828691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D3A19C5-0541-21BE-45B1-819865709308}"/>
              </a:ext>
            </a:extLst>
          </p:cNvPr>
          <p:cNvSpPr txBox="1"/>
          <p:nvPr/>
        </p:nvSpPr>
        <p:spPr>
          <a:xfrm>
            <a:off x="34971693" y="3914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CA2345-264E-A045-22FE-D2E4671B2757}"/>
              </a:ext>
            </a:extLst>
          </p:cNvPr>
          <p:cNvSpPr txBox="1"/>
          <p:nvPr/>
        </p:nvSpPr>
        <p:spPr>
          <a:xfrm>
            <a:off x="35563096" y="3917758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C8E88DC-B2A4-5B39-921E-2B72964D873A}"/>
              </a:ext>
            </a:extLst>
          </p:cNvPr>
          <p:cNvSpPr txBox="1"/>
          <p:nvPr/>
        </p:nvSpPr>
        <p:spPr>
          <a:xfrm>
            <a:off x="29239789" y="4034642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C2CC458-D36B-BE7C-42DE-240609AE5E1F}"/>
              </a:ext>
            </a:extLst>
          </p:cNvPr>
          <p:cNvSpPr txBox="1"/>
          <p:nvPr/>
        </p:nvSpPr>
        <p:spPr>
          <a:xfrm>
            <a:off x="29937620" y="4034642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3855859-98BE-80E3-0769-3C59CA7DF635}"/>
              </a:ext>
            </a:extLst>
          </p:cNvPr>
          <p:cNvSpPr txBox="1"/>
          <p:nvPr/>
        </p:nvSpPr>
        <p:spPr>
          <a:xfrm>
            <a:off x="29969361" y="4229073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381D3A1-0B1E-2419-514D-A51275CD7552}"/>
              </a:ext>
            </a:extLst>
          </p:cNvPr>
          <p:cNvSpPr txBox="1"/>
          <p:nvPr/>
        </p:nvSpPr>
        <p:spPr>
          <a:xfrm>
            <a:off x="30579702" y="422473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3879985-4F26-8934-7F47-AD970EF623E2}"/>
              </a:ext>
            </a:extLst>
          </p:cNvPr>
          <p:cNvSpPr txBox="1"/>
          <p:nvPr/>
        </p:nvSpPr>
        <p:spPr>
          <a:xfrm>
            <a:off x="33480680" y="4680116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48" name="CuadroTexto 447">
            <a:extLst>
              <a:ext uri="{FF2B5EF4-FFF2-40B4-BE49-F238E27FC236}">
                <a16:creationId xmlns:a16="http://schemas.microsoft.com/office/drawing/2014/main" id="{EAE9CAAB-0BE2-3129-8473-00F74A0BA4E6}"/>
              </a:ext>
            </a:extLst>
          </p:cNvPr>
          <p:cNvSpPr txBox="1"/>
          <p:nvPr/>
        </p:nvSpPr>
        <p:spPr>
          <a:xfrm>
            <a:off x="33989836" y="4680116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DAC96991-B40B-4CA5-2AA6-6A7E61E1CEEE}"/>
              </a:ext>
            </a:extLst>
          </p:cNvPr>
          <p:cNvSpPr txBox="1"/>
          <p:nvPr/>
        </p:nvSpPr>
        <p:spPr>
          <a:xfrm>
            <a:off x="25694360" y="465803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452" name="CuadroTexto 451">
            <a:extLst>
              <a:ext uri="{FF2B5EF4-FFF2-40B4-BE49-F238E27FC236}">
                <a16:creationId xmlns:a16="http://schemas.microsoft.com/office/drawing/2014/main" id="{9993A588-38CE-4066-FBD8-924C62EA4CA6}"/>
              </a:ext>
            </a:extLst>
          </p:cNvPr>
          <p:cNvSpPr txBox="1"/>
          <p:nvPr/>
        </p:nvSpPr>
        <p:spPr>
          <a:xfrm>
            <a:off x="24717776" y="437210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54" name="CuadroTexto 453">
            <a:extLst>
              <a:ext uri="{FF2B5EF4-FFF2-40B4-BE49-F238E27FC236}">
                <a16:creationId xmlns:a16="http://schemas.microsoft.com/office/drawing/2014/main" id="{1E91FEB6-18AE-E069-3909-BCD9C3AFE812}"/>
              </a:ext>
            </a:extLst>
          </p:cNvPr>
          <p:cNvSpPr txBox="1"/>
          <p:nvPr/>
        </p:nvSpPr>
        <p:spPr>
          <a:xfrm>
            <a:off x="24716338" y="4431407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456" name="CuadroTexto 455">
            <a:extLst>
              <a:ext uri="{FF2B5EF4-FFF2-40B4-BE49-F238E27FC236}">
                <a16:creationId xmlns:a16="http://schemas.microsoft.com/office/drawing/2014/main" id="{5C402A2C-D933-05DD-43BE-2B40AE0CCFAD}"/>
              </a:ext>
            </a:extLst>
          </p:cNvPr>
          <p:cNvSpPr txBox="1"/>
          <p:nvPr/>
        </p:nvSpPr>
        <p:spPr>
          <a:xfrm>
            <a:off x="25694360" y="458865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58" name="CuadroTexto 457">
            <a:extLst>
              <a:ext uri="{FF2B5EF4-FFF2-40B4-BE49-F238E27FC236}">
                <a16:creationId xmlns:a16="http://schemas.microsoft.com/office/drawing/2014/main" id="{FC7CCABE-3E58-DA03-CF19-26F9AFB070C9}"/>
              </a:ext>
            </a:extLst>
          </p:cNvPr>
          <p:cNvSpPr txBox="1"/>
          <p:nvPr/>
        </p:nvSpPr>
        <p:spPr>
          <a:xfrm>
            <a:off x="32147062" y="2073654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53673566-4836-5E71-9335-AC5DAFEE91B6}"/>
              </a:ext>
            </a:extLst>
          </p:cNvPr>
          <p:cNvSpPr txBox="1"/>
          <p:nvPr/>
        </p:nvSpPr>
        <p:spPr>
          <a:xfrm>
            <a:off x="32698445" y="2073654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CF78CF11-3A8A-B0CF-59B5-97095FD2292F}"/>
              </a:ext>
            </a:extLst>
          </p:cNvPr>
          <p:cNvSpPr txBox="1"/>
          <p:nvPr/>
        </p:nvSpPr>
        <p:spPr>
          <a:xfrm>
            <a:off x="32409116" y="1602677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2" name="CuadroTexto 461">
            <a:extLst>
              <a:ext uri="{FF2B5EF4-FFF2-40B4-BE49-F238E27FC236}">
                <a16:creationId xmlns:a16="http://schemas.microsoft.com/office/drawing/2014/main" id="{03653551-7761-F2AC-B31A-A235F0271E18}"/>
              </a:ext>
            </a:extLst>
          </p:cNvPr>
          <p:cNvSpPr txBox="1"/>
          <p:nvPr/>
        </p:nvSpPr>
        <p:spPr>
          <a:xfrm>
            <a:off x="33098467" y="1601773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6C5BADDD-4333-D4F7-6500-48CD5336E96F}"/>
              </a:ext>
            </a:extLst>
          </p:cNvPr>
          <p:cNvSpPr txBox="1"/>
          <p:nvPr/>
        </p:nvSpPr>
        <p:spPr>
          <a:xfrm>
            <a:off x="41120191" y="150771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71" name="CuadroTexto 470">
            <a:extLst>
              <a:ext uri="{FF2B5EF4-FFF2-40B4-BE49-F238E27FC236}">
                <a16:creationId xmlns:a16="http://schemas.microsoft.com/office/drawing/2014/main" id="{1E699925-BC7D-E673-50C0-294F48ED8410}"/>
              </a:ext>
            </a:extLst>
          </p:cNvPr>
          <p:cNvSpPr txBox="1"/>
          <p:nvPr/>
        </p:nvSpPr>
        <p:spPr>
          <a:xfrm>
            <a:off x="40417474" y="1511139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72" name="CuadroTexto 471">
            <a:extLst>
              <a:ext uri="{FF2B5EF4-FFF2-40B4-BE49-F238E27FC236}">
                <a16:creationId xmlns:a16="http://schemas.microsoft.com/office/drawing/2014/main" id="{A5B92086-65DE-E7E9-F448-73CDE81DD7B8}"/>
              </a:ext>
            </a:extLst>
          </p:cNvPr>
          <p:cNvSpPr txBox="1"/>
          <p:nvPr/>
        </p:nvSpPr>
        <p:spPr>
          <a:xfrm>
            <a:off x="41040310" y="1280346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73" name="CuadroTexto 472">
            <a:extLst>
              <a:ext uri="{FF2B5EF4-FFF2-40B4-BE49-F238E27FC236}">
                <a16:creationId xmlns:a16="http://schemas.microsoft.com/office/drawing/2014/main" id="{E7EF3B41-AA07-669E-A391-557B882AE23E}"/>
              </a:ext>
            </a:extLst>
          </p:cNvPr>
          <p:cNvSpPr txBox="1"/>
          <p:nvPr/>
        </p:nvSpPr>
        <p:spPr>
          <a:xfrm>
            <a:off x="40477309" y="127908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74" name="CuadroTexto 473">
            <a:extLst>
              <a:ext uri="{FF2B5EF4-FFF2-40B4-BE49-F238E27FC236}">
                <a16:creationId xmlns:a16="http://schemas.microsoft.com/office/drawing/2014/main" id="{23B0F95E-F594-26A4-69C3-58F14A5ACC10}"/>
              </a:ext>
            </a:extLst>
          </p:cNvPr>
          <p:cNvSpPr txBox="1"/>
          <p:nvPr/>
        </p:nvSpPr>
        <p:spPr>
          <a:xfrm>
            <a:off x="29704547" y="135335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76" name="CuadroTexto 475">
            <a:extLst>
              <a:ext uri="{FF2B5EF4-FFF2-40B4-BE49-F238E27FC236}">
                <a16:creationId xmlns:a16="http://schemas.microsoft.com/office/drawing/2014/main" id="{9455E522-66BC-5AA7-52D3-A7EA5917A297}"/>
              </a:ext>
            </a:extLst>
          </p:cNvPr>
          <p:cNvSpPr txBox="1"/>
          <p:nvPr/>
        </p:nvSpPr>
        <p:spPr>
          <a:xfrm>
            <a:off x="30455042" y="1354117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77" name="CuadroTexto 476">
            <a:extLst>
              <a:ext uri="{FF2B5EF4-FFF2-40B4-BE49-F238E27FC236}">
                <a16:creationId xmlns:a16="http://schemas.microsoft.com/office/drawing/2014/main" id="{7E8EDED5-7B9B-27A0-4F97-6D2036327CA6}"/>
              </a:ext>
            </a:extLst>
          </p:cNvPr>
          <p:cNvSpPr txBox="1"/>
          <p:nvPr/>
        </p:nvSpPr>
        <p:spPr>
          <a:xfrm>
            <a:off x="27291422" y="112485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79" name="CuadroTexto 478">
            <a:extLst>
              <a:ext uri="{FF2B5EF4-FFF2-40B4-BE49-F238E27FC236}">
                <a16:creationId xmlns:a16="http://schemas.microsoft.com/office/drawing/2014/main" id="{F7B45CEF-94B3-62AA-80E1-299EC51ED463}"/>
              </a:ext>
            </a:extLst>
          </p:cNvPr>
          <p:cNvSpPr txBox="1"/>
          <p:nvPr/>
        </p:nvSpPr>
        <p:spPr>
          <a:xfrm>
            <a:off x="27821411" y="112394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03" name="CuadroTexto 502">
            <a:extLst>
              <a:ext uri="{FF2B5EF4-FFF2-40B4-BE49-F238E27FC236}">
                <a16:creationId xmlns:a16="http://schemas.microsoft.com/office/drawing/2014/main" id="{AA659B03-B90C-CEFF-79B4-4ADE2C4E678B}"/>
              </a:ext>
            </a:extLst>
          </p:cNvPr>
          <p:cNvSpPr txBox="1"/>
          <p:nvPr/>
        </p:nvSpPr>
        <p:spPr>
          <a:xfrm>
            <a:off x="37218263" y="113060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05" name="CuadroTexto 504">
            <a:extLst>
              <a:ext uri="{FF2B5EF4-FFF2-40B4-BE49-F238E27FC236}">
                <a16:creationId xmlns:a16="http://schemas.microsoft.com/office/drawing/2014/main" id="{9C49CB55-4B54-6F19-5C12-371D33B41D4E}"/>
              </a:ext>
            </a:extLst>
          </p:cNvPr>
          <p:cNvSpPr txBox="1"/>
          <p:nvPr/>
        </p:nvSpPr>
        <p:spPr>
          <a:xfrm>
            <a:off x="36579828" y="1129100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8EB13DE-E924-E886-BD50-F0E08A6EFF1E}"/>
              </a:ext>
            </a:extLst>
          </p:cNvPr>
          <p:cNvSpPr txBox="1"/>
          <p:nvPr/>
        </p:nvSpPr>
        <p:spPr>
          <a:xfrm>
            <a:off x="34654726" y="706584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57470A9-601F-DC67-1A9A-48FCB0B872E0}"/>
              </a:ext>
            </a:extLst>
          </p:cNvPr>
          <p:cNvSpPr txBox="1"/>
          <p:nvPr/>
        </p:nvSpPr>
        <p:spPr>
          <a:xfrm>
            <a:off x="34149907" y="70975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1FC2CCC-7845-84BE-27D6-C7EA397D7908}"/>
              </a:ext>
            </a:extLst>
          </p:cNvPr>
          <p:cNvSpPr txBox="1"/>
          <p:nvPr/>
        </p:nvSpPr>
        <p:spPr>
          <a:xfrm>
            <a:off x="25268473" y="836732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00C4E5E-1C1D-41E2-A978-A698ABC29387}"/>
              </a:ext>
            </a:extLst>
          </p:cNvPr>
          <p:cNvSpPr txBox="1"/>
          <p:nvPr/>
        </p:nvSpPr>
        <p:spPr>
          <a:xfrm>
            <a:off x="25204930" y="882575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B17F23C-9D47-8570-514B-26B930E15952}"/>
              </a:ext>
            </a:extLst>
          </p:cNvPr>
          <p:cNvSpPr txBox="1"/>
          <p:nvPr/>
        </p:nvSpPr>
        <p:spPr>
          <a:xfrm>
            <a:off x="27585104" y="390218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A75CA3F-0831-20B8-01C9-76F33E633819}"/>
              </a:ext>
            </a:extLst>
          </p:cNvPr>
          <p:cNvSpPr txBox="1"/>
          <p:nvPr/>
        </p:nvSpPr>
        <p:spPr>
          <a:xfrm>
            <a:off x="27472798" y="32615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7BA23F2-5EC6-9F18-EBCB-F4E606E87AE1}"/>
              </a:ext>
            </a:extLst>
          </p:cNvPr>
          <p:cNvSpPr txBox="1"/>
          <p:nvPr/>
        </p:nvSpPr>
        <p:spPr>
          <a:xfrm>
            <a:off x="22177039" y="71227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4EDC616-F258-784A-A9BB-D43B7B4E3CF4}"/>
              </a:ext>
            </a:extLst>
          </p:cNvPr>
          <p:cNvSpPr txBox="1"/>
          <p:nvPr/>
        </p:nvSpPr>
        <p:spPr>
          <a:xfrm>
            <a:off x="22718392" y="70833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64941B-79A4-EEDB-DFFD-0C2D50CCB11A}"/>
              </a:ext>
            </a:extLst>
          </p:cNvPr>
          <p:cNvSpPr txBox="1"/>
          <p:nvPr/>
        </p:nvSpPr>
        <p:spPr>
          <a:xfrm>
            <a:off x="18710227" y="435709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68F83942-5315-D856-377C-39FE9FAE8F6D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9188215" y="4855743"/>
            <a:ext cx="7709568" cy="20708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2841299-1859-DDDB-F85C-DB7BF9916D97}"/>
              </a:ext>
            </a:extLst>
          </p:cNvPr>
          <p:cNvSpPr txBox="1"/>
          <p:nvPr/>
        </p:nvSpPr>
        <p:spPr>
          <a:xfrm>
            <a:off x="19060003" y="484681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8F14B51E-271D-54DA-03CC-9A1CA97B1221}"/>
              </a:ext>
            </a:extLst>
          </p:cNvPr>
          <p:cNvSpPr txBox="1"/>
          <p:nvPr/>
        </p:nvSpPr>
        <p:spPr>
          <a:xfrm>
            <a:off x="12812492" y="377348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C2CBF1D-DB06-AAE7-06A7-35BE17F3E0AE}"/>
              </a:ext>
            </a:extLst>
          </p:cNvPr>
          <p:cNvSpPr txBox="1"/>
          <p:nvPr/>
        </p:nvSpPr>
        <p:spPr>
          <a:xfrm>
            <a:off x="12236506" y="37615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B6368E4-3158-689C-D821-A0B26D29035F}"/>
              </a:ext>
            </a:extLst>
          </p:cNvPr>
          <p:cNvSpPr txBox="1"/>
          <p:nvPr/>
        </p:nvSpPr>
        <p:spPr>
          <a:xfrm>
            <a:off x="9422121" y="571279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B19F0D5-87CF-C773-70B0-50F1AFA18F8B}"/>
              </a:ext>
            </a:extLst>
          </p:cNvPr>
          <p:cNvSpPr txBox="1"/>
          <p:nvPr/>
        </p:nvSpPr>
        <p:spPr>
          <a:xfrm>
            <a:off x="9439334" y="626268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8C030A4D-1B08-F1FE-309E-8BECF6DFE893}"/>
              </a:ext>
            </a:extLst>
          </p:cNvPr>
          <p:cNvSpPr txBox="1"/>
          <p:nvPr/>
        </p:nvSpPr>
        <p:spPr>
          <a:xfrm>
            <a:off x="14465255" y="852824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0DB0BB5-92B3-2668-EA77-B8D12C4C235D}"/>
              </a:ext>
            </a:extLst>
          </p:cNvPr>
          <p:cNvSpPr txBox="1"/>
          <p:nvPr/>
        </p:nvSpPr>
        <p:spPr>
          <a:xfrm>
            <a:off x="14432256" y="916786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234089F-BCC2-CE7E-CD0C-C9919C816E81}"/>
              </a:ext>
            </a:extLst>
          </p:cNvPr>
          <p:cNvSpPr txBox="1"/>
          <p:nvPr/>
        </p:nvSpPr>
        <p:spPr>
          <a:xfrm>
            <a:off x="11172785" y="120493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3AE781E3-B1B6-F294-396B-3BE20A943B59}"/>
              </a:ext>
            </a:extLst>
          </p:cNvPr>
          <p:cNvSpPr txBox="1"/>
          <p:nvPr/>
        </p:nvSpPr>
        <p:spPr>
          <a:xfrm>
            <a:off x="11647891" y="120678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9DC36E7D-A48D-93BA-1262-E85F18FECF2A}"/>
              </a:ext>
            </a:extLst>
          </p:cNvPr>
          <p:cNvSpPr txBox="1"/>
          <p:nvPr/>
        </p:nvSpPr>
        <p:spPr>
          <a:xfrm>
            <a:off x="6936867" y="1272195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F038E93B-1156-F318-812C-B1DA1508F826}"/>
              </a:ext>
            </a:extLst>
          </p:cNvPr>
          <p:cNvSpPr txBox="1"/>
          <p:nvPr/>
        </p:nvSpPr>
        <p:spPr>
          <a:xfrm>
            <a:off x="6936867" y="1202219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BBC48391-BBCA-1788-896A-101E87EA7DC9}"/>
              </a:ext>
            </a:extLst>
          </p:cNvPr>
          <p:cNvSpPr txBox="1"/>
          <p:nvPr/>
        </p:nvSpPr>
        <p:spPr>
          <a:xfrm>
            <a:off x="9716196" y="1591880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5CB6DE3C-11E0-3865-E722-970ADDDA3634}"/>
              </a:ext>
            </a:extLst>
          </p:cNvPr>
          <p:cNvSpPr txBox="1"/>
          <p:nvPr/>
        </p:nvSpPr>
        <p:spPr>
          <a:xfrm>
            <a:off x="9643784" y="1660312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C0A48095-F1FF-4D05-5235-387C663507C2}"/>
              </a:ext>
            </a:extLst>
          </p:cNvPr>
          <p:cNvSpPr txBox="1"/>
          <p:nvPr/>
        </p:nvSpPr>
        <p:spPr>
          <a:xfrm>
            <a:off x="14230606" y="3727036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F7758EF-3C1D-48F6-02C8-D003200927C8}"/>
              </a:ext>
            </a:extLst>
          </p:cNvPr>
          <p:cNvSpPr txBox="1"/>
          <p:nvPr/>
        </p:nvSpPr>
        <p:spPr>
          <a:xfrm>
            <a:off x="14124600" y="376560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3677D949-1BFF-18E9-5F4F-BCA3F0710034}"/>
              </a:ext>
            </a:extLst>
          </p:cNvPr>
          <p:cNvSpPr txBox="1"/>
          <p:nvPr/>
        </p:nvSpPr>
        <p:spPr>
          <a:xfrm>
            <a:off x="10104362" y="366355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15" name="CuadroTexto 514">
            <a:extLst>
              <a:ext uri="{FF2B5EF4-FFF2-40B4-BE49-F238E27FC236}">
                <a16:creationId xmlns:a16="http://schemas.microsoft.com/office/drawing/2014/main" id="{91FB729F-1C19-6F44-9A84-BDAABD4CD012}"/>
              </a:ext>
            </a:extLst>
          </p:cNvPr>
          <p:cNvSpPr txBox="1"/>
          <p:nvPr/>
        </p:nvSpPr>
        <p:spPr>
          <a:xfrm>
            <a:off x="9644020" y="372104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16" name="CuadroTexto 515">
            <a:extLst>
              <a:ext uri="{FF2B5EF4-FFF2-40B4-BE49-F238E27FC236}">
                <a16:creationId xmlns:a16="http://schemas.microsoft.com/office/drawing/2014/main" id="{C27A9FA8-844B-8089-1A3E-407D6047DDC9}"/>
              </a:ext>
            </a:extLst>
          </p:cNvPr>
          <p:cNvSpPr txBox="1"/>
          <p:nvPr/>
        </p:nvSpPr>
        <p:spPr>
          <a:xfrm>
            <a:off x="7161363" y="354493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17" name="CuadroTexto 516">
            <a:extLst>
              <a:ext uri="{FF2B5EF4-FFF2-40B4-BE49-F238E27FC236}">
                <a16:creationId xmlns:a16="http://schemas.microsoft.com/office/drawing/2014/main" id="{8AF242D0-7AFB-9DCC-76D6-C920DCFA54BC}"/>
              </a:ext>
            </a:extLst>
          </p:cNvPr>
          <p:cNvSpPr txBox="1"/>
          <p:nvPr/>
        </p:nvSpPr>
        <p:spPr>
          <a:xfrm>
            <a:off x="7170060" y="36119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18" name="CuadroTexto 517">
            <a:extLst>
              <a:ext uri="{FF2B5EF4-FFF2-40B4-BE49-F238E27FC236}">
                <a16:creationId xmlns:a16="http://schemas.microsoft.com/office/drawing/2014/main" id="{E6F06C52-9191-87A3-77E2-1EE58F1E0E49}"/>
              </a:ext>
            </a:extLst>
          </p:cNvPr>
          <p:cNvSpPr txBox="1"/>
          <p:nvPr/>
        </p:nvSpPr>
        <p:spPr>
          <a:xfrm>
            <a:off x="11065179" y="3470590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20" name="CuadroTexto 519">
            <a:extLst>
              <a:ext uri="{FF2B5EF4-FFF2-40B4-BE49-F238E27FC236}">
                <a16:creationId xmlns:a16="http://schemas.microsoft.com/office/drawing/2014/main" id="{142CCC9E-8C66-142E-735E-A5671D452D38}"/>
              </a:ext>
            </a:extLst>
          </p:cNvPr>
          <p:cNvSpPr txBox="1"/>
          <p:nvPr/>
        </p:nvSpPr>
        <p:spPr>
          <a:xfrm>
            <a:off x="11007190" y="3514185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22" name="CuadroTexto 521">
            <a:extLst>
              <a:ext uri="{FF2B5EF4-FFF2-40B4-BE49-F238E27FC236}">
                <a16:creationId xmlns:a16="http://schemas.microsoft.com/office/drawing/2014/main" id="{A80B878D-4DFD-5D44-A759-7B8B25C3784C}"/>
              </a:ext>
            </a:extLst>
          </p:cNvPr>
          <p:cNvSpPr txBox="1"/>
          <p:nvPr/>
        </p:nvSpPr>
        <p:spPr>
          <a:xfrm>
            <a:off x="12108012" y="3410800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23" name="CuadroTexto 522">
            <a:extLst>
              <a:ext uri="{FF2B5EF4-FFF2-40B4-BE49-F238E27FC236}">
                <a16:creationId xmlns:a16="http://schemas.microsoft.com/office/drawing/2014/main" id="{AE2DF99E-C490-7E44-D187-735F061EE2C7}"/>
              </a:ext>
            </a:extLst>
          </p:cNvPr>
          <p:cNvSpPr txBox="1"/>
          <p:nvPr/>
        </p:nvSpPr>
        <p:spPr>
          <a:xfrm>
            <a:off x="12094486" y="3473306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24" name="CuadroTexto 523">
            <a:extLst>
              <a:ext uri="{FF2B5EF4-FFF2-40B4-BE49-F238E27FC236}">
                <a16:creationId xmlns:a16="http://schemas.microsoft.com/office/drawing/2014/main" id="{C2F82A86-B720-0415-F122-6D7C4DF3F620}"/>
              </a:ext>
            </a:extLst>
          </p:cNvPr>
          <p:cNvSpPr txBox="1"/>
          <p:nvPr/>
        </p:nvSpPr>
        <p:spPr>
          <a:xfrm>
            <a:off x="9378385" y="4090940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A31FE2C0-4877-BDC6-0F5F-FE3F7DE40018}"/>
              </a:ext>
            </a:extLst>
          </p:cNvPr>
          <p:cNvSpPr txBox="1"/>
          <p:nvPr/>
        </p:nvSpPr>
        <p:spPr>
          <a:xfrm>
            <a:off x="8708832" y="408355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28" name="CuadroTexto 527">
            <a:extLst>
              <a:ext uri="{FF2B5EF4-FFF2-40B4-BE49-F238E27FC236}">
                <a16:creationId xmlns:a16="http://schemas.microsoft.com/office/drawing/2014/main" id="{6EE713A8-3CD5-9FE2-6853-03C390C26197}"/>
              </a:ext>
            </a:extLst>
          </p:cNvPr>
          <p:cNvSpPr txBox="1"/>
          <p:nvPr/>
        </p:nvSpPr>
        <p:spPr>
          <a:xfrm>
            <a:off x="5868970" y="3777484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30" name="CuadroTexto 529">
            <a:extLst>
              <a:ext uri="{FF2B5EF4-FFF2-40B4-BE49-F238E27FC236}">
                <a16:creationId xmlns:a16="http://schemas.microsoft.com/office/drawing/2014/main" id="{A6869F66-EC5D-11BE-4CC0-71EB75B10532}"/>
              </a:ext>
            </a:extLst>
          </p:cNvPr>
          <p:cNvSpPr txBox="1"/>
          <p:nvPr/>
        </p:nvSpPr>
        <p:spPr>
          <a:xfrm>
            <a:off x="5929766" y="3708251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35" name="CuadroTexto 534">
            <a:extLst>
              <a:ext uri="{FF2B5EF4-FFF2-40B4-BE49-F238E27FC236}">
                <a16:creationId xmlns:a16="http://schemas.microsoft.com/office/drawing/2014/main" id="{52F9810A-514C-A3EA-BE8E-400E6F45B3BE}"/>
              </a:ext>
            </a:extLst>
          </p:cNvPr>
          <p:cNvSpPr txBox="1"/>
          <p:nvPr/>
        </p:nvSpPr>
        <p:spPr>
          <a:xfrm>
            <a:off x="8991139" y="48705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36" name="CuadroTexto 535">
            <a:extLst>
              <a:ext uri="{FF2B5EF4-FFF2-40B4-BE49-F238E27FC236}">
                <a16:creationId xmlns:a16="http://schemas.microsoft.com/office/drawing/2014/main" id="{EB86DA2B-EBE6-392F-673B-E00C5E715220}"/>
              </a:ext>
            </a:extLst>
          </p:cNvPr>
          <p:cNvSpPr txBox="1"/>
          <p:nvPr/>
        </p:nvSpPr>
        <p:spPr>
          <a:xfrm>
            <a:off x="8346346" y="48691262"/>
            <a:ext cx="68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6C451195-49E1-49A9-F696-E0F54F942500}"/>
              </a:ext>
            </a:extLst>
          </p:cNvPr>
          <p:cNvSpPr txBox="1"/>
          <p:nvPr/>
        </p:nvSpPr>
        <p:spPr>
          <a:xfrm>
            <a:off x="4787032" y="47196712"/>
            <a:ext cx="68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40" name="CuadroTexto 539">
            <a:extLst>
              <a:ext uri="{FF2B5EF4-FFF2-40B4-BE49-F238E27FC236}">
                <a16:creationId xmlns:a16="http://schemas.microsoft.com/office/drawing/2014/main" id="{1B5ABC73-5ACD-197F-80A7-40531E2AA199}"/>
              </a:ext>
            </a:extLst>
          </p:cNvPr>
          <p:cNvSpPr txBox="1"/>
          <p:nvPr/>
        </p:nvSpPr>
        <p:spPr>
          <a:xfrm>
            <a:off x="4782516" y="465355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42" name="CuadroTexto 541">
            <a:extLst>
              <a:ext uri="{FF2B5EF4-FFF2-40B4-BE49-F238E27FC236}">
                <a16:creationId xmlns:a16="http://schemas.microsoft.com/office/drawing/2014/main" id="{3B9E15AB-7B92-F646-7368-D4BA61623071}"/>
              </a:ext>
            </a:extLst>
          </p:cNvPr>
          <p:cNvSpPr txBox="1"/>
          <p:nvPr/>
        </p:nvSpPr>
        <p:spPr>
          <a:xfrm>
            <a:off x="12428769" y="165897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43" name="CuadroTexto 542">
            <a:extLst>
              <a:ext uri="{FF2B5EF4-FFF2-40B4-BE49-F238E27FC236}">
                <a16:creationId xmlns:a16="http://schemas.microsoft.com/office/drawing/2014/main" id="{1CFD0392-03B6-26E1-D5BA-290D7EE72C85}"/>
              </a:ext>
            </a:extLst>
          </p:cNvPr>
          <p:cNvSpPr txBox="1"/>
          <p:nvPr/>
        </p:nvSpPr>
        <p:spPr>
          <a:xfrm>
            <a:off x="12367322" y="17324517"/>
            <a:ext cx="51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45" name="CuadroTexto 544">
            <a:extLst>
              <a:ext uri="{FF2B5EF4-FFF2-40B4-BE49-F238E27FC236}">
                <a16:creationId xmlns:a16="http://schemas.microsoft.com/office/drawing/2014/main" id="{6BAAAC0D-4E11-532E-6050-69F992F8FD57}"/>
              </a:ext>
            </a:extLst>
          </p:cNvPr>
          <p:cNvSpPr txBox="1"/>
          <p:nvPr/>
        </p:nvSpPr>
        <p:spPr>
          <a:xfrm>
            <a:off x="798168" y="376072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46" name="CuadroTexto 545">
            <a:extLst>
              <a:ext uri="{FF2B5EF4-FFF2-40B4-BE49-F238E27FC236}">
                <a16:creationId xmlns:a16="http://schemas.microsoft.com/office/drawing/2014/main" id="{A8E3672D-8BBC-132B-9942-FEB7DBE0FDDB}"/>
              </a:ext>
            </a:extLst>
          </p:cNvPr>
          <p:cNvSpPr txBox="1"/>
          <p:nvPr/>
        </p:nvSpPr>
        <p:spPr>
          <a:xfrm>
            <a:off x="786883" y="37051470"/>
            <a:ext cx="66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48" name="CuadroTexto 547">
            <a:extLst>
              <a:ext uri="{FF2B5EF4-FFF2-40B4-BE49-F238E27FC236}">
                <a16:creationId xmlns:a16="http://schemas.microsoft.com/office/drawing/2014/main" id="{41AB717E-F570-E3ED-1C31-F750C2FA8D58}"/>
              </a:ext>
            </a:extLst>
          </p:cNvPr>
          <p:cNvSpPr txBox="1"/>
          <p:nvPr/>
        </p:nvSpPr>
        <p:spPr>
          <a:xfrm>
            <a:off x="20796040" y="1541731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5E9779EF-6524-2A14-C74D-747D57FC2A35}"/>
              </a:ext>
            </a:extLst>
          </p:cNvPr>
          <p:cNvSpPr txBox="1"/>
          <p:nvPr/>
        </p:nvSpPr>
        <p:spPr>
          <a:xfrm>
            <a:off x="20137582" y="15429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C0E89B6B-ED23-D077-E6CA-425C3E37C87C}"/>
              </a:ext>
            </a:extLst>
          </p:cNvPr>
          <p:cNvSpPr txBox="1"/>
          <p:nvPr/>
        </p:nvSpPr>
        <p:spPr>
          <a:xfrm>
            <a:off x="14947364" y="2185088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54FE0069-6DBC-11A0-77A6-D47AD77D010C}"/>
              </a:ext>
            </a:extLst>
          </p:cNvPr>
          <p:cNvSpPr txBox="1"/>
          <p:nvPr/>
        </p:nvSpPr>
        <p:spPr>
          <a:xfrm>
            <a:off x="14874649" y="2249939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3" name="CuadroTexto 552">
            <a:extLst>
              <a:ext uri="{FF2B5EF4-FFF2-40B4-BE49-F238E27FC236}">
                <a16:creationId xmlns:a16="http://schemas.microsoft.com/office/drawing/2014/main" id="{C73FFFD8-8428-EDCA-1BB8-289B86F2F232}"/>
              </a:ext>
            </a:extLst>
          </p:cNvPr>
          <p:cNvSpPr txBox="1"/>
          <p:nvPr/>
        </p:nvSpPr>
        <p:spPr>
          <a:xfrm>
            <a:off x="19554194" y="170795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54" name="CuadroTexto 553">
            <a:extLst>
              <a:ext uri="{FF2B5EF4-FFF2-40B4-BE49-F238E27FC236}">
                <a16:creationId xmlns:a16="http://schemas.microsoft.com/office/drawing/2014/main" id="{AEDE0C01-D52C-95BF-1333-C4341A8320BB}"/>
              </a:ext>
            </a:extLst>
          </p:cNvPr>
          <p:cNvSpPr txBox="1"/>
          <p:nvPr/>
        </p:nvSpPr>
        <p:spPr>
          <a:xfrm>
            <a:off x="18981369" y="1725484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5" name="CuadroTexto 554">
            <a:extLst>
              <a:ext uri="{FF2B5EF4-FFF2-40B4-BE49-F238E27FC236}">
                <a16:creationId xmlns:a16="http://schemas.microsoft.com/office/drawing/2014/main" id="{06A865D8-0294-7359-6B67-CE06BC1812BC}"/>
              </a:ext>
            </a:extLst>
          </p:cNvPr>
          <p:cNvSpPr txBox="1"/>
          <p:nvPr/>
        </p:nvSpPr>
        <p:spPr>
          <a:xfrm>
            <a:off x="18875154" y="2354368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7" name="CuadroTexto 556">
            <a:extLst>
              <a:ext uri="{FF2B5EF4-FFF2-40B4-BE49-F238E27FC236}">
                <a16:creationId xmlns:a16="http://schemas.microsoft.com/office/drawing/2014/main" id="{44E2CD7C-7372-7F3A-8AA3-E543A52E7BF6}"/>
              </a:ext>
            </a:extLst>
          </p:cNvPr>
          <p:cNvSpPr txBox="1"/>
          <p:nvPr/>
        </p:nvSpPr>
        <p:spPr>
          <a:xfrm>
            <a:off x="19519513" y="2314064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8D9E0098-6168-517A-6AF2-9C2F3A9089FB}"/>
              </a:ext>
            </a:extLst>
          </p:cNvPr>
          <p:cNvSpPr txBox="1"/>
          <p:nvPr/>
        </p:nvSpPr>
        <p:spPr>
          <a:xfrm>
            <a:off x="19379306" y="2576724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BB05BD74-A034-A53D-298B-318DB38C2026}"/>
              </a:ext>
            </a:extLst>
          </p:cNvPr>
          <p:cNvSpPr txBox="1"/>
          <p:nvPr/>
        </p:nvSpPr>
        <p:spPr>
          <a:xfrm>
            <a:off x="19999943" y="2577965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C96B0609-A70D-7527-1235-8716796CCD17}"/>
              </a:ext>
            </a:extLst>
          </p:cNvPr>
          <p:cNvSpPr txBox="1"/>
          <p:nvPr/>
        </p:nvSpPr>
        <p:spPr>
          <a:xfrm>
            <a:off x="19188195" y="2916892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511552AC-5479-EE7D-DB31-4DD031973573}"/>
              </a:ext>
            </a:extLst>
          </p:cNvPr>
          <p:cNvSpPr txBox="1"/>
          <p:nvPr/>
        </p:nvSpPr>
        <p:spPr>
          <a:xfrm>
            <a:off x="18753043" y="285490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76329D64-C389-621E-D1C0-204827A70917}"/>
              </a:ext>
            </a:extLst>
          </p:cNvPr>
          <p:cNvSpPr txBox="1"/>
          <p:nvPr/>
        </p:nvSpPr>
        <p:spPr>
          <a:xfrm>
            <a:off x="22197909" y="331652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09D5913C-4915-368B-7955-1A355B800D39}"/>
              </a:ext>
            </a:extLst>
          </p:cNvPr>
          <p:cNvSpPr txBox="1"/>
          <p:nvPr/>
        </p:nvSpPr>
        <p:spPr>
          <a:xfrm>
            <a:off x="21623053" y="3322657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5AD13600-E09A-E32B-FE1E-A3489192F4AC}"/>
              </a:ext>
            </a:extLst>
          </p:cNvPr>
          <p:cNvSpPr txBox="1"/>
          <p:nvPr/>
        </p:nvSpPr>
        <p:spPr>
          <a:xfrm>
            <a:off x="17828185" y="3465658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93FF279E-FBEE-8C67-062A-0FBEED5F4FF4}"/>
              </a:ext>
            </a:extLst>
          </p:cNvPr>
          <p:cNvSpPr txBox="1"/>
          <p:nvPr/>
        </p:nvSpPr>
        <p:spPr>
          <a:xfrm>
            <a:off x="17883813" y="3525267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70" name="CuadroTexto 569">
            <a:extLst>
              <a:ext uri="{FF2B5EF4-FFF2-40B4-BE49-F238E27FC236}">
                <a16:creationId xmlns:a16="http://schemas.microsoft.com/office/drawing/2014/main" id="{A8B4B54B-2920-2AE7-ED38-16FB5A004ECF}"/>
              </a:ext>
            </a:extLst>
          </p:cNvPr>
          <p:cNvSpPr txBox="1"/>
          <p:nvPr/>
        </p:nvSpPr>
        <p:spPr>
          <a:xfrm>
            <a:off x="45469190" y="90994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7C594E2B-C360-8F86-27D4-739003E117AE}"/>
              </a:ext>
            </a:extLst>
          </p:cNvPr>
          <p:cNvSpPr txBox="1"/>
          <p:nvPr/>
        </p:nvSpPr>
        <p:spPr>
          <a:xfrm>
            <a:off x="46159848" y="908212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73" name="CuadroTexto 572">
            <a:extLst>
              <a:ext uri="{FF2B5EF4-FFF2-40B4-BE49-F238E27FC236}">
                <a16:creationId xmlns:a16="http://schemas.microsoft.com/office/drawing/2014/main" id="{976EB6D2-F0B6-68D0-1EA2-5297223A0DB1}"/>
              </a:ext>
            </a:extLst>
          </p:cNvPr>
          <p:cNvSpPr txBox="1"/>
          <p:nvPr/>
        </p:nvSpPr>
        <p:spPr>
          <a:xfrm>
            <a:off x="49736699" y="2427510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74" name="CuadroTexto 573">
            <a:extLst>
              <a:ext uri="{FF2B5EF4-FFF2-40B4-BE49-F238E27FC236}">
                <a16:creationId xmlns:a16="http://schemas.microsoft.com/office/drawing/2014/main" id="{9CEB035F-7EA5-E5BB-2204-C7C24929F389}"/>
              </a:ext>
            </a:extLst>
          </p:cNvPr>
          <p:cNvSpPr txBox="1"/>
          <p:nvPr/>
        </p:nvSpPr>
        <p:spPr>
          <a:xfrm>
            <a:off x="49544419" y="2348174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75" name="CuadroTexto 574">
            <a:extLst>
              <a:ext uri="{FF2B5EF4-FFF2-40B4-BE49-F238E27FC236}">
                <a16:creationId xmlns:a16="http://schemas.microsoft.com/office/drawing/2014/main" id="{0B50B47B-C677-91E6-930B-14DFEF375161}"/>
              </a:ext>
            </a:extLst>
          </p:cNvPr>
          <p:cNvSpPr txBox="1"/>
          <p:nvPr/>
        </p:nvSpPr>
        <p:spPr>
          <a:xfrm>
            <a:off x="40345672" y="198683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89A31B6C-5D8D-A99E-CFEB-D48419089DCC}"/>
              </a:ext>
            </a:extLst>
          </p:cNvPr>
          <p:cNvSpPr txBox="1"/>
          <p:nvPr/>
        </p:nvSpPr>
        <p:spPr>
          <a:xfrm>
            <a:off x="39821636" y="1985994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A8059894-42AD-2783-C2E1-553D29452D0F}"/>
              </a:ext>
            </a:extLst>
          </p:cNvPr>
          <p:cNvSpPr txBox="1"/>
          <p:nvPr/>
        </p:nvSpPr>
        <p:spPr>
          <a:xfrm>
            <a:off x="42724457" y="231196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4F2D6E66-4293-A4BE-64EB-E39366865802}"/>
              </a:ext>
            </a:extLst>
          </p:cNvPr>
          <p:cNvSpPr txBox="1"/>
          <p:nvPr/>
        </p:nvSpPr>
        <p:spPr>
          <a:xfrm>
            <a:off x="42646074" y="2396963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AF7417C5-93B5-B273-BB51-34096349802B}"/>
              </a:ext>
            </a:extLst>
          </p:cNvPr>
          <p:cNvSpPr txBox="1"/>
          <p:nvPr/>
        </p:nvSpPr>
        <p:spPr>
          <a:xfrm>
            <a:off x="45074637" y="2961241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A95AA43B-B2D8-E1B9-A86E-AE3C491A3E94}"/>
              </a:ext>
            </a:extLst>
          </p:cNvPr>
          <p:cNvSpPr txBox="1"/>
          <p:nvPr/>
        </p:nvSpPr>
        <p:spPr>
          <a:xfrm>
            <a:off x="45074093" y="3056852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E8D1A5F8-C433-2D75-3A9B-45B9B63CEAF1}"/>
              </a:ext>
            </a:extLst>
          </p:cNvPr>
          <p:cNvSpPr txBox="1"/>
          <p:nvPr/>
        </p:nvSpPr>
        <p:spPr>
          <a:xfrm>
            <a:off x="2180492" y="341949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132E77C3-D727-D97A-24CA-83598858ACC2}"/>
              </a:ext>
            </a:extLst>
          </p:cNvPr>
          <p:cNvSpPr txBox="1"/>
          <p:nvPr/>
        </p:nvSpPr>
        <p:spPr>
          <a:xfrm>
            <a:off x="2188791" y="3350531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F8637E67-631B-71E4-7A1A-36B16FFD2825}"/>
              </a:ext>
            </a:extLst>
          </p:cNvPr>
          <p:cNvSpPr txBox="1"/>
          <p:nvPr/>
        </p:nvSpPr>
        <p:spPr>
          <a:xfrm>
            <a:off x="11687406" y="2761757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162C5B0-1C5D-0083-0298-B083044DF718}"/>
              </a:ext>
            </a:extLst>
          </p:cNvPr>
          <p:cNvSpPr txBox="1"/>
          <p:nvPr/>
        </p:nvSpPr>
        <p:spPr>
          <a:xfrm>
            <a:off x="12316958" y="2760137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CB4790CF-D507-2A0A-618C-5F40037755E2}"/>
              </a:ext>
            </a:extLst>
          </p:cNvPr>
          <p:cNvSpPr txBox="1"/>
          <p:nvPr/>
        </p:nvSpPr>
        <p:spPr>
          <a:xfrm>
            <a:off x="12955272" y="248534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9C003C9C-0C62-BD5A-1DC0-BF48ADFC9DFE}"/>
              </a:ext>
            </a:extLst>
          </p:cNvPr>
          <p:cNvSpPr txBox="1"/>
          <p:nvPr/>
        </p:nvSpPr>
        <p:spPr>
          <a:xfrm>
            <a:off x="12942589" y="2530960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6A4012D3-3780-89B9-3DA5-A2C68FF15916}"/>
              </a:ext>
            </a:extLst>
          </p:cNvPr>
          <p:cNvSpPr txBox="1"/>
          <p:nvPr/>
        </p:nvSpPr>
        <p:spPr>
          <a:xfrm>
            <a:off x="46462327" y="3379769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EE8D4841-3CA4-BA32-435E-C3BD88162A6A}"/>
              </a:ext>
            </a:extLst>
          </p:cNvPr>
          <p:cNvSpPr txBox="1"/>
          <p:nvPr/>
        </p:nvSpPr>
        <p:spPr>
          <a:xfrm>
            <a:off x="46497550" y="3441834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30F3F46-9968-425C-C596-8CB1D13641C1}"/>
              </a:ext>
            </a:extLst>
          </p:cNvPr>
          <p:cNvSpPr txBox="1"/>
          <p:nvPr/>
        </p:nvSpPr>
        <p:spPr>
          <a:xfrm>
            <a:off x="31048526" y="253179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449" name="CuadroTexto 448">
            <a:extLst>
              <a:ext uri="{FF2B5EF4-FFF2-40B4-BE49-F238E27FC236}">
                <a16:creationId xmlns:a16="http://schemas.microsoft.com/office/drawing/2014/main" id="{57F292EA-876D-E543-EDE4-2DA3626E3CDE}"/>
              </a:ext>
            </a:extLst>
          </p:cNvPr>
          <p:cNvSpPr txBox="1"/>
          <p:nvPr/>
        </p:nvSpPr>
        <p:spPr>
          <a:xfrm>
            <a:off x="31642355" y="2529654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193152C0-861B-DF03-7183-742E4A2FA945}"/>
              </a:ext>
            </a:extLst>
          </p:cNvPr>
          <p:cNvSpPr txBox="1"/>
          <p:nvPr/>
        </p:nvSpPr>
        <p:spPr>
          <a:xfrm>
            <a:off x="24920679" y="3248582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8" name="CuadroTexto 467">
            <a:extLst>
              <a:ext uri="{FF2B5EF4-FFF2-40B4-BE49-F238E27FC236}">
                <a16:creationId xmlns:a16="http://schemas.microsoft.com/office/drawing/2014/main" id="{7045C510-F4E2-5C23-2A0D-E3369BBA20E5}"/>
              </a:ext>
            </a:extLst>
          </p:cNvPr>
          <p:cNvSpPr txBox="1"/>
          <p:nvPr/>
        </p:nvSpPr>
        <p:spPr>
          <a:xfrm>
            <a:off x="36988348" y="3405723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D59D14D3-1D90-E8DE-333D-D73B59D57C5A}"/>
              </a:ext>
            </a:extLst>
          </p:cNvPr>
          <p:cNvSpPr txBox="1"/>
          <p:nvPr/>
        </p:nvSpPr>
        <p:spPr>
          <a:xfrm>
            <a:off x="36929266" y="3469849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75" name="CuadroTexto 474">
            <a:extLst>
              <a:ext uri="{FF2B5EF4-FFF2-40B4-BE49-F238E27FC236}">
                <a16:creationId xmlns:a16="http://schemas.microsoft.com/office/drawing/2014/main" id="{46684086-5F56-08F5-EEAE-4FC8E0196425}"/>
              </a:ext>
            </a:extLst>
          </p:cNvPr>
          <p:cNvSpPr txBox="1"/>
          <p:nvPr/>
        </p:nvSpPr>
        <p:spPr>
          <a:xfrm>
            <a:off x="13430375" y="2880448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80" name="CuadroTexto 479">
            <a:extLst>
              <a:ext uri="{FF2B5EF4-FFF2-40B4-BE49-F238E27FC236}">
                <a16:creationId xmlns:a16="http://schemas.microsoft.com/office/drawing/2014/main" id="{3E51C96F-27D9-59A5-58D6-F75C3AA6922C}"/>
              </a:ext>
            </a:extLst>
          </p:cNvPr>
          <p:cNvSpPr txBox="1"/>
          <p:nvPr/>
        </p:nvSpPr>
        <p:spPr>
          <a:xfrm>
            <a:off x="13401915" y="29461084"/>
            <a:ext cx="198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81" name="Rectángulo 480">
            <a:extLst>
              <a:ext uri="{FF2B5EF4-FFF2-40B4-BE49-F238E27FC236}">
                <a16:creationId xmlns:a16="http://schemas.microsoft.com/office/drawing/2014/main" id="{A25F149A-8B6C-6BCE-43EE-A5510C78FAAD}"/>
              </a:ext>
            </a:extLst>
          </p:cNvPr>
          <p:cNvSpPr/>
          <p:nvPr/>
        </p:nvSpPr>
        <p:spPr>
          <a:xfrm>
            <a:off x="7794449" y="30660854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Sección</a:t>
            </a:r>
          </a:p>
        </p:txBody>
      </p:sp>
      <p:sp>
        <p:nvSpPr>
          <p:cNvPr id="483" name="Rombo 482">
            <a:extLst>
              <a:ext uri="{FF2B5EF4-FFF2-40B4-BE49-F238E27FC236}">
                <a16:creationId xmlns:a16="http://schemas.microsoft.com/office/drawing/2014/main" id="{A6FC0132-0C37-2881-8169-B93D0B1F40C7}"/>
              </a:ext>
            </a:extLst>
          </p:cNvPr>
          <p:cNvSpPr/>
          <p:nvPr/>
        </p:nvSpPr>
        <p:spPr>
          <a:xfrm>
            <a:off x="6302516" y="30695021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85" name="Conector: angular 484">
            <a:extLst>
              <a:ext uri="{FF2B5EF4-FFF2-40B4-BE49-F238E27FC236}">
                <a16:creationId xmlns:a16="http://schemas.microsoft.com/office/drawing/2014/main" id="{B1CF7641-E2EA-6FB4-7950-9BB8F90E1D7A}"/>
              </a:ext>
            </a:extLst>
          </p:cNvPr>
          <p:cNvCxnSpPr>
            <a:endCxn id="483" idx="1"/>
          </p:cNvCxnSpPr>
          <p:nvPr/>
        </p:nvCxnSpPr>
        <p:spPr>
          <a:xfrm rot="16200000" flipH="1">
            <a:off x="4107663" y="28666014"/>
            <a:ext cx="2565287" cy="18244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Conector recto 487">
            <a:extLst>
              <a:ext uri="{FF2B5EF4-FFF2-40B4-BE49-F238E27FC236}">
                <a16:creationId xmlns:a16="http://schemas.microsoft.com/office/drawing/2014/main" id="{F804A067-1731-B823-60FA-1017886168CD}"/>
              </a:ext>
            </a:extLst>
          </p:cNvPr>
          <p:cNvCxnSpPr>
            <a:stCxn id="483" idx="3"/>
            <a:endCxn id="481" idx="1"/>
          </p:cNvCxnSpPr>
          <p:nvPr/>
        </p:nvCxnSpPr>
        <p:spPr>
          <a:xfrm>
            <a:off x="6593868" y="30860868"/>
            <a:ext cx="1200581" cy="3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5" name="CuadroTexto 494">
            <a:extLst>
              <a:ext uri="{FF2B5EF4-FFF2-40B4-BE49-F238E27FC236}">
                <a16:creationId xmlns:a16="http://schemas.microsoft.com/office/drawing/2014/main" id="{64F7AD18-36F6-CB2D-9EB3-A589F96A77F1}"/>
              </a:ext>
            </a:extLst>
          </p:cNvPr>
          <p:cNvSpPr txBox="1"/>
          <p:nvPr/>
        </p:nvSpPr>
        <p:spPr>
          <a:xfrm>
            <a:off x="6573539" y="30451058"/>
            <a:ext cx="95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245006FB-4E7E-BDDD-CB11-E63748F5D347}"/>
              </a:ext>
            </a:extLst>
          </p:cNvPr>
          <p:cNvSpPr txBox="1"/>
          <p:nvPr/>
        </p:nvSpPr>
        <p:spPr>
          <a:xfrm>
            <a:off x="5888331" y="30478003"/>
            <a:ext cx="203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6" name="Elipse 465">
            <a:extLst>
              <a:ext uri="{FF2B5EF4-FFF2-40B4-BE49-F238E27FC236}">
                <a16:creationId xmlns:a16="http://schemas.microsoft.com/office/drawing/2014/main" id="{D9494676-AA42-4DF1-F3C4-62FA463C5B2F}"/>
              </a:ext>
            </a:extLst>
          </p:cNvPr>
          <p:cNvSpPr/>
          <p:nvPr/>
        </p:nvSpPr>
        <p:spPr>
          <a:xfrm>
            <a:off x="33412017" y="24848356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cxnSp>
        <p:nvCxnSpPr>
          <p:cNvPr id="487" name="Conector recto 486">
            <a:extLst>
              <a:ext uri="{FF2B5EF4-FFF2-40B4-BE49-F238E27FC236}">
                <a16:creationId xmlns:a16="http://schemas.microsoft.com/office/drawing/2014/main" id="{1696177C-8372-BAB5-2CBB-35E0B26458EE}"/>
              </a:ext>
            </a:extLst>
          </p:cNvPr>
          <p:cNvCxnSpPr>
            <a:cxnSpLocks/>
            <a:stCxn id="133" idx="0"/>
            <a:endCxn id="466" idx="4"/>
          </p:cNvCxnSpPr>
          <p:nvPr/>
        </p:nvCxnSpPr>
        <p:spPr>
          <a:xfrm flipH="1" flipV="1">
            <a:off x="33794002" y="25077555"/>
            <a:ext cx="630569" cy="193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Elipse 488">
            <a:extLst>
              <a:ext uri="{FF2B5EF4-FFF2-40B4-BE49-F238E27FC236}">
                <a16:creationId xmlns:a16="http://schemas.microsoft.com/office/drawing/2014/main" id="{4EC7541B-97B3-0A88-6B69-B7BA662C99B7}"/>
              </a:ext>
            </a:extLst>
          </p:cNvPr>
          <p:cNvSpPr/>
          <p:nvPr/>
        </p:nvSpPr>
        <p:spPr>
          <a:xfrm>
            <a:off x="34245290" y="24848356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491" name="Elipse 490">
            <a:extLst>
              <a:ext uri="{FF2B5EF4-FFF2-40B4-BE49-F238E27FC236}">
                <a16:creationId xmlns:a16="http://schemas.microsoft.com/office/drawing/2014/main" id="{ACAC71A7-F8A3-8301-FAEA-98A6F450B263}"/>
              </a:ext>
            </a:extLst>
          </p:cNvPr>
          <p:cNvSpPr/>
          <p:nvPr/>
        </p:nvSpPr>
        <p:spPr>
          <a:xfrm>
            <a:off x="34925548" y="24831637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cxnSp>
        <p:nvCxnSpPr>
          <p:cNvPr id="494" name="Conector recto 493">
            <a:extLst>
              <a:ext uri="{FF2B5EF4-FFF2-40B4-BE49-F238E27FC236}">
                <a16:creationId xmlns:a16="http://schemas.microsoft.com/office/drawing/2014/main" id="{7615FC42-9009-BB83-2054-3CAEDE338799}"/>
              </a:ext>
            </a:extLst>
          </p:cNvPr>
          <p:cNvCxnSpPr>
            <a:stCxn id="133" idx="0"/>
            <a:endCxn id="489" idx="4"/>
          </p:cNvCxnSpPr>
          <p:nvPr/>
        </p:nvCxnSpPr>
        <p:spPr>
          <a:xfrm flipV="1">
            <a:off x="34424571" y="25077555"/>
            <a:ext cx="145677" cy="193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Conector recto 506">
            <a:extLst>
              <a:ext uri="{FF2B5EF4-FFF2-40B4-BE49-F238E27FC236}">
                <a16:creationId xmlns:a16="http://schemas.microsoft.com/office/drawing/2014/main" id="{D236E0F5-738B-6F88-CC34-5C69211200FE}"/>
              </a:ext>
            </a:extLst>
          </p:cNvPr>
          <p:cNvCxnSpPr>
            <a:stCxn id="133" idx="0"/>
            <a:endCxn id="491" idx="4"/>
          </p:cNvCxnSpPr>
          <p:nvPr/>
        </p:nvCxnSpPr>
        <p:spPr>
          <a:xfrm flipV="1">
            <a:off x="34424571" y="25060836"/>
            <a:ext cx="825935" cy="21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7D7C96E8-C328-C891-367F-C747C1D748F0}"/>
              </a:ext>
            </a:extLst>
          </p:cNvPr>
          <p:cNvSpPr/>
          <p:nvPr/>
        </p:nvSpPr>
        <p:spPr>
          <a:xfrm>
            <a:off x="32779450" y="2435989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F5E6FA67-2D9D-E8CE-8766-6A813B31C313}"/>
              </a:ext>
            </a:extLst>
          </p:cNvPr>
          <p:cNvSpPr/>
          <p:nvPr/>
        </p:nvSpPr>
        <p:spPr>
          <a:xfrm>
            <a:off x="32534976" y="24589876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7D1D7C64-83E9-11B5-CF13-1C09254CC954}"/>
              </a:ext>
            </a:extLst>
          </p:cNvPr>
          <p:cNvSpPr/>
          <p:nvPr/>
        </p:nvSpPr>
        <p:spPr>
          <a:xfrm>
            <a:off x="32477949" y="24825933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20B518F5-5B45-CA00-CAD8-FE25C8A535D5}"/>
              </a:ext>
            </a:extLst>
          </p:cNvPr>
          <p:cNvSpPr/>
          <p:nvPr/>
        </p:nvSpPr>
        <p:spPr>
          <a:xfrm>
            <a:off x="33315834" y="24362754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CEEDABD2-C234-439A-162D-5B257B583ADE}"/>
              </a:ext>
            </a:extLst>
          </p:cNvPr>
          <p:cNvSpPr/>
          <p:nvPr/>
        </p:nvSpPr>
        <p:spPr>
          <a:xfrm>
            <a:off x="34062879" y="24389627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77388A1B-F5BF-5370-5D96-E50F337E4AD1}"/>
              </a:ext>
            </a:extLst>
          </p:cNvPr>
          <p:cNvCxnSpPr>
            <a:stCxn id="466" idx="2"/>
            <a:endCxn id="83" idx="6"/>
          </p:cNvCxnSpPr>
          <p:nvPr/>
        </p:nvCxnSpPr>
        <p:spPr>
          <a:xfrm flipH="1" flipV="1">
            <a:off x="33241919" y="24934445"/>
            <a:ext cx="170098" cy="28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13BF28E3-4033-04B2-E7E9-376A9D992736}"/>
              </a:ext>
            </a:extLst>
          </p:cNvPr>
          <p:cNvCxnSpPr>
            <a:stCxn id="466" idx="1"/>
            <a:endCxn id="80" idx="6"/>
          </p:cNvCxnSpPr>
          <p:nvPr/>
        </p:nvCxnSpPr>
        <p:spPr>
          <a:xfrm flipH="1" flipV="1">
            <a:off x="33184891" y="24690523"/>
            <a:ext cx="339007" cy="19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6480B59F-C7D2-367C-70E9-085FA9C4C054}"/>
              </a:ext>
            </a:extLst>
          </p:cNvPr>
          <p:cNvCxnSpPr>
            <a:stCxn id="466" idx="0"/>
            <a:endCxn id="79" idx="5"/>
          </p:cNvCxnSpPr>
          <p:nvPr/>
        </p:nvCxnSpPr>
        <p:spPr>
          <a:xfrm flipH="1" flipV="1">
            <a:off x="33207205" y="24517186"/>
            <a:ext cx="586797" cy="3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A2E22EAD-6779-9E03-728F-4CDAB9D22A3C}"/>
              </a:ext>
            </a:extLst>
          </p:cNvPr>
          <p:cNvCxnSpPr>
            <a:stCxn id="466" idx="0"/>
            <a:endCxn id="103" idx="4"/>
          </p:cNvCxnSpPr>
          <p:nvPr/>
        </p:nvCxnSpPr>
        <p:spPr>
          <a:xfrm flipH="1" flipV="1">
            <a:off x="33675051" y="24550524"/>
            <a:ext cx="118951" cy="29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75C7D02F-5F72-F068-2903-D014EF097B1B}"/>
              </a:ext>
            </a:extLst>
          </p:cNvPr>
          <p:cNvCxnSpPr>
            <a:stCxn id="466" idx="0"/>
            <a:endCxn id="107" idx="4"/>
          </p:cNvCxnSpPr>
          <p:nvPr/>
        </p:nvCxnSpPr>
        <p:spPr>
          <a:xfrm flipV="1">
            <a:off x="33794002" y="24570959"/>
            <a:ext cx="593835" cy="277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Elipse 177">
            <a:extLst>
              <a:ext uri="{FF2B5EF4-FFF2-40B4-BE49-F238E27FC236}">
                <a16:creationId xmlns:a16="http://schemas.microsoft.com/office/drawing/2014/main" id="{64273279-A8D3-C36B-A95C-5B1D3E08D35A}"/>
              </a:ext>
            </a:extLst>
          </p:cNvPr>
          <p:cNvSpPr/>
          <p:nvPr/>
        </p:nvSpPr>
        <p:spPr>
          <a:xfrm>
            <a:off x="35532853" y="25200266"/>
            <a:ext cx="922349" cy="2584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idActividad</a:t>
            </a:r>
            <a:endParaRPr lang="es-ES" b="1" u="sng" dirty="0"/>
          </a:p>
        </p:txBody>
      </p: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F591028B-A7B5-7DEC-9398-F72233AA6127}"/>
              </a:ext>
            </a:extLst>
          </p:cNvPr>
          <p:cNvCxnSpPr>
            <a:stCxn id="133" idx="3"/>
            <a:endCxn id="178" idx="2"/>
          </p:cNvCxnSpPr>
          <p:nvPr/>
        </p:nvCxnSpPr>
        <p:spPr>
          <a:xfrm flipV="1">
            <a:off x="35229011" y="25329514"/>
            <a:ext cx="303842" cy="145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EBC7CE54-CBEB-FF0C-7030-DEDE44C60C67}"/>
              </a:ext>
            </a:extLst>
          </p:cNvPr>
          <p:cNvSpPr/>
          <p:nvPr/>
        </p:nvSpPr>
        <p:spPr>
          <a:xfrm>
            <a:off x="5229605" y="49603075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FDCB3974-2E68-79D6-01B4-E63A9C0045EA}"/>
              </a:ext>
            </a:extLst>
          </p:cNvPr>
          <p:cNvSpPr/>
          <p:nvPr/>
        </p:nvSpPr>
        <p:spPr>
          <a:xfrm>
            <a:off x="4311404" y="49603076"/>
            <a:ext cx="829722" cy="2291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idAdeudo</a:t>
            </a:r>
            <a:endParaRPr lang="es-ES" b="1" u="sng" dirty="0"/>
          </a:p>
        </p:txBody>
      </p: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324FF73A-F450-17AF-561A-56E28A9A0882}"/>
              </a:ext>
            </a:extLst>
          </p:cNvPr>
          <p:cNvCxnSpPr>
            <a:stCxn id="388" idx="2"/>
            <a:endCxn id="183" idx="0"/>
          </p:cNvCxnSpPr>
          <p:nvPr/>
        </p:nvCxnSpPr>
        <p:spPr>
          <a:xfrm flipH="1">
            <a:off x="4726265" y="49306442"/>
            <a:ext cx="57515" cy="29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Conector recto 575">
            <a:extLst>
              <a:ext uri="{FF2B5EF4-FFF2-40B4-BE49-F238E27FC236}">
                <a16:creationId xmlns:a16="http://schemas.microsoft.com/office/drawing/2014/main" id="{6928E8D2-6C13-35E9-BC76-70126CBB6259}"/>
              </a:ext>
            </a:extLst>
          </p:cNvPr>
          <p:cNvCxnSpPr>
            <a:endCxn id="181" idx="0"/>
          </p:cNvCxnSpPr>
          <p:nvPr/>
        </p:nvCxnSpPr>
        <p:spPr>
          <a:xfrm>
            <a:off x="5318086" y="49306442"/>
            <a:ext cx="236477" cy="296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7" name="Elipse 576">
            <a:extLst>
              <a:ext uri="{FF2B5EF4-FFF2-40B4-BE49-F238E27FC236}">
                <a16:creationId xmlns:a16="http://schemas.microsoft.com/office/drawing/2014/main" id="{745E2B93-07A5-4009-0B73-7188E361A400}"/>
              </a:ext>
            </a:extLst>
          </p:cNvPr>
          <p:cNvSpPr/>
          <p:nvPr/>
        </p:nvSpPr>
        <p:spPr>
          <a:xfrm>
            <a:off x="3466471" y="49561119"/>
            <a:ext cx="701576" cy="218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578" name="Elipse 577">
            <a:extLst>
              <a:ext uri="{FF2B5EF4-FFF2-40B4-BE49-F238E27FC236}">
                <a16:creationId xmlns:a16="http://schemas.microsoft.com/office/drawing/2014/main" id="{2FA9396C-0178-86B3-9A31-636DFEAC44B4}"/>
              </a:ext>
            </a:extLst>
          </p:cNvPr>
          <p:cNvSpPr/>
          <p:nvPr/>
        </p:nvSpPr>
        <p:spPr>
          <a:xfrm>
            <a:off x="3294610" y="49234170"/>
            <a:ext cx="561865" cy="25205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579" name="Elipse 578">
            <a:extLst>
              <a:ext uri="{FF2B5EF4-FFF2-40B4-BE49-F238E27FC236}">
                <a16:creationId xmlns:a16="http://schemas.microsoft.com/office/drawing/2014/main" id="{E88CA5B4-13DF-ED5C-4020-5DA3FB22A168}"/>
              </a:ext>
            </a:extLst>
          </p:cNvPr>
          <p:cNvSpPr/>
          <p:nvPr/>
        </p:nvSpPr>
        <p:spPr>
          <a:xfrm>
            <a:off x="3050705" y="48922317"/>
            <a:ext cx="783203" cy="1709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semestre</a:t>
            </a:r>
            <a:endParaRPr lang="es-ES" dirty="0"/>
          </a:p>
        </p:txBody>
      </p:sp>
      <p:sp>
        <p:nvSpPr>
          <p:cNvPr id="581" name="Elipse 580">
            <a:extLst>
              <a:ext uri="{FF2B5EF4-FFF2-40B4-BE49-F238E27FC236}">
                <a16:creationId xmlns:a16="http://schemas.microsoft.com/office/drawing/2014/main" id="{C732F2DD-300D-B542-40AF-97651FB19968}"/>
              </a:ext>
            </a:extLst>
          </p:cNvPr>
          <p:cNvSpPr/>
          <p:nvPr/>
        </p:nvSpPr>
        <p:spPr>
          <a:xfrm>
            <a:off x="3227965" y="48559630"/>
            <a:ext cx="993290" cy="2217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especialidad</a:t>
            </a:r>
            <a:endParaRPr lang="es-ES" dirty="0"/>
          </a:p>
        </p:txBody>
      </p:sp>
      <p:cxnSp>
        <p:nvCxnSpPr>
          <p:cNvPr id="584" name="Conector recto 583">
            <a:extLst>
              <a:ext uri="{FF2B5EF4-FFF2-40B4-BE49-F238E27FC236}">
                <a16:creationId xmlns:a16="http://schemas.microsoft.com/office/drawing/2014/main" id="{CBD19A4D-8E0C-5513-E36F-30E0E1FAB63B}"/>
              </a:ext>
            </a:extLst>
          </p:cNvPr>
          <p:cNvCxnSpPr>
            <a:endCxn id="577" idx="7"/>
          </p:cNvCxnSpPr>
          <p:nvPr/>
        </p:nvCxnSpPr>
        <p:spPr>
          <a:xfrm flipH="1">
            <a:off x="4065304" y="49322911"/>
            <a:ext cx="274800" cy="2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Conector recto 586">
            <a:extLst>
              <a:ext uri="{FF2B5EF4-FFF2-40B4-BE49-F238E27FC236}">
                <a16:creationId xmlns:a16="http://schemas.microsoft.com/office/drawing/2014/main" id="{B434ED0A-34BA-06C5-A0A0-44A158F2E1ED}"/>
              </a:ext>
            </a:extLst>
          </p:cNvPr>
          <p:cNvCxnSpPr>
            <a:stCxn id="388" idx="1"/>
            <a:endCxn id="579" idx="6"/>
          </p:cNvCxnSpPr>
          <p:nvPr/>
        </p:nvCxnSpPr>
        <p:spPr>
          <a:xfrm flipH="1" flipV="1">
            <a:off x="3833908" y="49007769"/>
            <a:ext cx="145431" cy="94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Conector recto 589">
            <a:extLst>
              <a:ext uri="{FF2B5EF4-FFF2-40B4-BE49-F238E27FC236}">
                <a16:creationId xmlns:a16="http://schemas.microsoft.com/office/drawing/2014/main" id="{6AA291AA-BEF4-1B04-3EFB-A7FC42BD49AE}"/>
              </a:ext>
            </a:extLst>
          </p:cNvPr>
          <p:cNvCxnSpPr>
            <a:cxnSpLocks/>
            <a:endCxn id="581" idx="4"/>
          </p:cNvCxnSpPr>
          <p:nvPr/>
        </p:nvCxnSpPr>
        <p:spPr>
          <a:xfrm flipH="1" flipV="1">
            <a:off x="3724610" y="48781368"/>
            <a:ext cx="642076" cy="109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Conector recto 599">
            <a:extLst>
              <a:ext uri="{FF2B5EF4-FFF2-40B4-BE49-F238E27FC236}">
                <a16:creationId xmlns:a16="http://schemas.microsoft.com/office/drawing/2014/main" id="{AD18CE53-7E7E-A0B3-C19E-2D959394036B}"/>
              </a:ext>
            </a:extLst>
          </p:cNvPr>
          <p:cNvCxnSpPr>
            <a:stCxn id="388" idx="1"/>
            <a:endCxn id="578" idx="6"/>
          </p:cNvCxnSpPr>
          <p:nvPr/>
        </p:nvCxnSpPr>
        <p:spPr>
          <a:xfrm flipH="1">
            <a:off x="3856475" y="49102495"/>
            <a:ext cx="122864" cy="2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Conector recto 604">
            <a:extLst>
              <a:ext uri="{FF2B5EF4-FFF2-40B4-BE49-F238E27FC236}">
                <a16:creationId xmlns:a16="http://schemas.microsoft.com/office/drawing/2014/main" id="{527FD44E-D5D1-71F0-6905-A3D3C77C89F0}"/>
              </a:ext>
            </a:extLst>
          </p:cNvPr>
          <p:cNvCxnSpPr>
            <a:cxnSpLocks/>
            <a:endCxn id="607" idx="6"/>
          </p:cNvCxnSpPr>
          <p:nvPr/>
        </p:nvCxnSpPr>
        <p:spPr>
          <a:xfrm flipH="1">
            <a:off x="21349162" y="38007211"/>
            <a:ext cx="3208118" cy="41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7" name="Elipse 606">
            <a:extLst>
              <a:ext uri="{FF2B5EF4-FFF2-40B4-BE49-F238E27FC236}">
                <a16:creationId xmlns:a16="http://schemas.microsoft.com/office/drawing/2014/main" id="{CD9F558D-7E34-439B-6165-E34F13CDC7DE}"/>
              </a:ext>
            </a:extLst>
          </p:cNvPr>
          <p:cNvSpPr/>
          <p:nvPr/>
        </p:nvSpPr>
        <p:spPr>
          <a:xfrm>
            <a:off x="20585192" y="38303115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608" name="Elipse 607">
            <a:extLst>
              <a:ext uri="{FF2B5EF4-FFF2-40B4-BE49-F238E27FC236}">
                <a16:creationId xmlns:a16="http://schemas.microsoft.com/office/drawing/2014/main" id="{A62C6A0D-F9E8-0A81-165F-D640DFB16336}"/>
              </a:ext>
            </a:extLst>
          </p:cNvPr>
          <p:cNvSpPr/>
          <p:nvPr/>
        </p:nvSpPr>
        <p:spPr>
          <a:xfrm>
            <a:off x="19822232" y="38641126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609" name="Elipse 608">
            <a:extLst>
              <a:ext uri="{FF2B5EF4-FFF2-40B4-BE49-F238E27FC236}">
                <a16:creationId xmlns:a16="http://schemas.microsoft.com/office/drawing/2014/main" id="{7CBAF694-B019-D425-3CDC-069B0BC81F17}"/>
              </a:ext>
            </a:extLst>
          </p:cNvPr>
          <p:cNvSpPr/>
          <p:nvPr/>
        </p:nvSpPr>
        <p:spPr>
          <a:xfrm>
            <a:off x="20305898" y="38740069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610" name="Elipse 609">
            <a:extLst>
              <a:ext uri="{FF2B5EF4-FFF2-40B4-BE49-F238E27FC236}">
                <a16:creationId xmlns:a16="http://schemas.microsoft.com/office/drawing/2014/main" id="{D4A902C3-BD90-C97C-872B-5AA9ACA2B21F}"/>
              </a:ext>
            </a:extLst>
          </p:cNvPr>
          <p:cNvSpPr/>
          <p:nvPr/>
        </p:nvSpPr>
        <p:spPr>
          <a:xfrm>
            <a:off x="20994459" y="38683944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611" name="Elipse 610">
            <a:extLst>
              <a:ext uri="{FF2B5EF4-FFF2-40B4-BE49-F238E27FC236}">
                <a16:creationId xmlns:a16="http://schemas.microsoft.com/office/drawing/2014/main" id="{580E838A-C694-EBAA-1F30-D829F7BC8F85}"/>
              </a:ext>
            </a:extLst>
          </p:cNvPr>
          <p:cNvSpPr/>
          <p:nvPr/>
        </p:nvSpPr>
        <p:spPr>
          <a:xfrm>
            <a:off x="19728283" y="38365125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612" name="Elipse 611">
            <a:extLst>
              <a:ext uri="{FF2B5EF4-FFF2-40B4-BE49-F238E27FC236}">
                <a16:creationId xmlns:a16="http://schemas.microsoft.com/office/drawing/2014/main" id="{728E0659-E6A7-D7E9-693D-50A26D66727B}"/>
              </a:ext>
            </a:extLst>
          </p:cNvPr>
          <p:cNvSpPr/>
          <p:nvPr/>
        </p:nvSpPr>
        <p:spPr>
          <a:xfrm>
            <a:off x="19814468" y="38121783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617" name="Conector recto 616">
            <a:extLst>
              <a:ext uri="{FF2B5EF4-FFF2-40B4-BE49-F238E27FC236}">
                <a16:creationId xmlns:a16="http://schemas.microsoft.com/office/drawing/2014/main" id="{CFAE0026-2E51-D556-177B-900FF4768D91}"/>
              </a:ext>
            </a:extLst>
          </p:cNvPr>
          <p:cNvCxnSpPr>
            <a:stCxn id="607" idx="2"/>
            <a:endCxn id="612" idx="6"/>
          </p:cNvCxnSpPr>
          <p:nvPr/>
        </p:nvCxnSpPr>
        <p:spPr>
          <a:xfrm flipH="1" flipV="1">
            <a:off x="20464383" y="38212449"/>
            <a:ext cx="120809" cy="205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Conector recto 618">
            <a:extLst>
              <a:ext uri="{FF2B5EF4-FFF2-40B4-BE49-F238E27FC236}">
                <a16:creationId xmlns:a16="http://schemas.microsoft.com/office/drawing/2014/main" id="{F2E9BA24-E201-8F92-3902-67BDE53D24C4}"/>
              </a:ext>
            </a:extLst>
          </p:cNvPr>
          <p:cNvCxnSpPr>
            <a:stCxn id="607" idx="2"/>
            <a:endCxn id="611" idx="6"/>
          </p:cNvCxnSpPr>
          <p:nvPr/>
        </p:nvCxnSpPr>
        <p:spPr>
          <a:xfrm flipH="1">
            <a:off x="20446716" y="38417715"/>
            <a:ext cx="138476" cy="4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Conector recto 621">
            <a:extLst>
              <a:ext uri="{FF2B5EF4-FFF2-40B4-BE49-F238E27FC236}">
                <a16:creationId xmlns:a16="http://schemas.microsoft.com/office/drawing/2014/main" id="{80AE152B-048A-77C1-6982-10A9EC776C2F}"/>
              </a:ext>
            </a:extLst>
          </p:cNvPr>
          <p:cNvCxnSpPr>
            <a:stCxn id="607" idx="2"/>
            <a:endCxn id="608" idx="6"/>
          </p:cNvCxnSpPr>
          <p:nvPr/>
        </p:nvCxnSpPr>
        <p:spPr>
          <a:xfrm flipH="1">
            <a:off x="20323378" y="38417715"/>
            <a:ext cx="261814" cy="315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5" name="Conector recto 624">
            <a:extLst>
              <a:ext uri="{FF2B5EF4-FFF2-40B4-BE49-F238E27FC236}">
                <a16:creationId xmlns:a16="http://schemas.microsoft.com/office/drawing/2014/main" id="{463EBF71-CB5A-DF69-FE57-9C0C3AD33974}"/>
              </a:ext>
            </a:extLst>
          </p:cNvPr>
          <p:cNvCxnSpPr>
            <a:stCxn id="607" idx="4"/>
            <a:endCxn id="609" idx="0"/>
          </p:cNvCxnSpPr>
          <p:nvPr/>
        </p:nvCxnSpPr>
        <p:spPr>
          <a:xfrm flipH="1">
            <a:off x="20630856" y="38532314"/>
            <a:ext cx="336321" cy="207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ector recto 629">
            <a:extLst>
              <a:ext uri="{FF2B5EF4-FFF2-40B4-BE49-F238E27FC236}">
                <a16:creationId xmlns:a16="http://schemas.microsoft.com/office/drawing/2014/main" id="{759E29D7-1DA4-F0E5-7938-95AE5F7F429A}"/>
              </a:ext>
            </a:extLst>
          </p:cNvPr>
          <p:cNvCxnSpPr>
            <a:stCxn id="607" idx="4"/>
            <a:endCxn id="610" idx="0"/>
          </p:cNvCxnSpPr>
          <p:nvPr/>
        </p:nvCxnSpPr>
        <p:spPr>
          <a:xfrm>
            <a:off x="20967177" y="38532314"/>
            <a:ext cx="409267" cy="15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4" name="Elipse 633">
            <a:extLst>
              <a:ext uri="{FF2B5EF4-FFF2-40B4-BE49-F238E27FC236}">
                <a16:creationId xmlns:a16="http://schemas.microsoft.com/office/drawing/2014/main" id="{F36CA956-5E53-1EE1-0647-AD266B75FDE2}"/>
              </a:ext>
            </a:extLst>
          </p:cNvPr>
          <p:cNvSpPr/>
          <p:nvPr/>
        </p:nvSpPr>
        <p:spPr>
          <a:xfrm>
            <a:off x="23498439" y="39593590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635" name="Elipse 634">
            <a:extLst>
              <a:ext uri="{FF2B5EF4-FFF2-40B4-BE49-F238E27FC236}">
                <a16:creationId xmlns:a16="http://schemas.microsoft.com/office/drawing/2014/main" id="{32E1D678-12CA-3B5D-7F66-B6308D241655}"/>
              </a:ext>
            </a:extLst>
          </p:cNvPr>
          <p:cNvSpPr/>
          <p:nvPr/>
        </p:nvSpPr>
        <p:spPr>
          <a:xfrm>
            <a:off x="23113407" y="39941286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637" name="Elipse 636">
            <a:extLst>
              <a:ext uri="{FF2B5EF4-FFF2-40B4-BE49-F238E27FC236}">
                <a16:creationId xmlns:a16="http://schemas.microsoft.com/office/drawing/2014/main" id="{91BB967D-12BC-286E-EB58-3ADDB355E79D}"/>
              </a:ext>
            </a:extLst>
          </p:cNvPr>
          <p:cNvSpPr/>
          <p:nvPr/>
        </p:nvSpPr>
        <p:spPr>
          <a:xfrm>
            <a:off x="23833121" y="40043880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639" name="Elipse 638">
            <a:extLst>
              <a:ext uri="{FF2B5EF4-FFF2-40B4-BE49-F238E27FC236}">
                <a16:creationId xmlns:a16="http://schemas.microsoft.com/office/drawing/2014/main" id="{5BB8A0D2-6F1D-FABE-5B2D-F3EB41763881}"/>
              </a:ext>
            </a:extLst>
          </p:cNvPr>
          <p:cNvSpPr/>
          <p:nvPr/>
        </p:nvSpPr>
        <p:spPr>
          <a:xfrm>
            <a:off x="22665307" y="39767810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7D2844A9-FBA0-7CE5-8F93-4734C4B8D6C0}"/>
              </a:ext>
            </a:extLst>
          </p:cNvPr>
          <p:cNvCxnSpPr>
            <a:cxnSpLocks/>
            <a:endCxn id="634" idx="0"/>
          </p:cNvCxnSpPr>
          <p:nvPr/>
        </p:nvCxnSpPr>
        <p:spPr>
          <a:xfrm flipH="1">
            <a:off x="23840998" y="38021555"/>
            <a:ext cx="800996" cy="15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9E93327B-4BBA-1682-F198-94A336397FEE}"/>
              </a:ext>
            </a:extLst>
          </p:cNvPr>
          <p:cNvCxnSpPr>
            <a:cxnSpLocks/>
            <a:stCxn id="634" idx="2"/>
            <a:endCxn id="639" idx="7"/>
          </p:cNvCxnSpPr>
          <p:nvPr/>
        </p:nvCxnSpPr>
        <p:spPr>
          <a:xfrm flipH="1">
            <a:off x="23250091" y="39694237"/>
            <a:ext cx="248348" cy="103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E8A92A9F-3EE2-E12C-86CB-F765A5346652}"/>
              </a:ext>
            </a:extLst>
          </p:cNvPr>
          <p:cNvCxnSpPr>
            <a:stCxn id="634" idx="4"/>
            <a:endCxn id="635" idx="0"/>
          </p:cNvCxnSpPr>
          <p:nvPr/>
        </p:nvCxnSpPr>
        <p:spPr>
          <a:xfrm flipH="1">
            <a:off x="23475487" y="39794884"/>
            <a:ext cx="365511" cy="146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535E6622-2DAB-C4CA-0F8F-7AB540A23E82}"/>
              </a:ext>
            </a:extLst>
          </p:cNvPr>
          <p:cNvCxnSpPr>
            <a:stCxn id="634" idx="4"/>
            <a:endCxn id="637" idx="0"/>
          </p:cNvCxnSpPr>
          <p:nvPr/>
        </p:nvCxnSpPr>
        <p:spPr>
          <a:xfrm>
            <a:off x="23840998" y="39794884"/>
            <a:ext cx="354203" cy="248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Elipse 217">
            <a:extLst>
              <a:ext uri="{FF2B5EF4-FFF2-40B4-BE49-F238E27FC236}">
                <a16:creationId xmlns:a16="http://schemas.microsoft.com/office/drawing/2014/main" id="{84638679-C98C-177C-10FB-5DAB209C1B8C}"/>
              </a:ext>
            </a:extLst>
          </p:cNvPr>
          <p:cNvSpPr/>
          <p:nvPr/>
        </p:nvSpPr>
        <p:spPr>
          <a:xfrm>
            <a:off x="21471861" y="3896018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matricula</a:t>
            </a:r>
            <a:endParaRPr lang="es-ES" dirty="0"/>
          </a:p>
        </p:txBody>
      </p:sp>
      <p:sp>
        <p:nvSpPr>
          <p:cNvPr id="221" name="Elipse 220">
            <a:extLst>
              <a:ext uri="{FF2B5EF4-FFF2-40B4-BE49-F238E27FC236}">
                <a16:creationId xmlns:a16="http://schemas.microsoft.com/office/drawing/2014/main" id="{4C40578B-B2ED-3F4C-058F-03A74A7FD91E}"/>
              </a:ext>
            </a:extLst>
          </p:cNvPr>
          <p:cNvSpPr/>
          <p:nvPr/>
        </p:nvSpPr>
        <p:spPr>
          <a:xfrm>
            <a:off x="21663894" y="39283346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dirty="0"/>
          </a:p>
        </p:txBody>
      </p:sp>
      <p:sp>
        <p:nvSpPr>
          <p:cNvPr id="223" name="Elipse 222">
            <a:extLst>
              <a:ext uri="{FF2B5EF4-FFF2-40B4-BE49-F238E27FC236}">
                <a16:creationId xmlns:a16="http://schemas.microsoft.com/office/drawing/2014/main" id="{5F629CA8-9F49-01E9-C3D5-3BA2FEB5AA8F}"/>
              </a:ext>
            </a:extLst>
          </p:cNvPr>
          <p:cNvSpPr/>
          <p:nvPr/>
        </p:nvSpPr>
        <p:spPr>
          <a:xfrm>
            <a:off x="22051965" y="39508892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curp</a:t>
            </a:r>
            <a:endParaRPr lang="es-ES" dirty="0"/>
          </a:p>
        </p:txBody>
      </p:sp>
      <p:cxnSp>
        <p:nvCxnSpPr>
          <p:cNvPr id="229" name="Conector recto 228">
            <a:extLst>
              <a:ext uri="{FF2B5EF4-FFF2-40B4-BE49-F238E27FC236}">
                <a16:creationId xmlns:a16="http://schemas.microsoft.com/office/drawing/2014/main" id="{16E50C64-57DB-908D-3863-00F217B93682}"/>
              </a:ext>
            </a:extLst>
          </p:cNvPr>
          <p:cNvCxnSpPr>
            <a:endCxn id="218" idx="0"/>
          </p:cNvCxnSpPr>
          <p:nvPr/>
        </p:nvCxnSpPr>
        <p:spPr>
          <a:xfrm flipH="1">
            <a:off x="21853846" y="38021555"/>
            <a:ext cx="2703434" cy="938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ector recto 234">
            <a:extLst>
              <a:ext uri="{FF2B5EF4-FFF2-40B4-BE49-F238E27FC236}">
                <a16:creationId xmlns:a16="http://schemas.microsoft.com/office/drawing/2014/main" id="{B1BA8A3D-9C53-4601-E99C-BB99FEA71E0C}"/>
              </a:ext>
            </a:extLst>
          </p:cNvPr>
          <p:cNvCxnSpPr>
            <a:endCxn id="221" idx="0"/>
          </p:cNvCxnSpPr>
          <p:nvPr/>
        </p:nvCxnSpPr>
        <p:spPr>
          <a:xfrm flipH="1">
            <a:off x="22045879" y="38038550"/>
            <a:ext cx="2504504" cy="12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onector recto 236">
            <a:extLst>
              <a:ext uri="{FF2B5EF4-FFF2-40B4-BE49-F238E27FC236}">
                <a16:creationId xmlns:a16="http://schemas.microsoft.com/office/drawing/2014/main" id="{C19857EF-34C9-C2B1-68EA-86F2A42D9B9A}"/>
              </a:ext>
            </a:extLst>
          </p:cNvPr>
          <p:cNvCxnSpPr>
            <a:cxnSpLocks/>
            <a:endCxn id="223" idx="0"/>
          </p:cNvCxnSpPr>
          <p:nvPr/>
        </p:nvCxnSpPr>
        <p:spPr>
          <a:xfrm flipH="1">
            <a:off x="22433950" y="38021554"/>
            <a:ext cx="2158604" cy="1487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Elipse 240">
            <a:extLst>
              <a:ext uri="{FF2B5EF4-FFF2-40B4-BE49-F238E27FC236}">
                <a16:creationId xmlns:a16="http://schemas.microsoft.com/office/drawing/2014/main" id="{F8CF1918-8D9B-FAEF-4D3A-4F147673A311}"/>
              </a:ext>
            </a:extLst>
          </p:cNvPr>
          <p:cNvSpPr/>
          <p:nvPr/>
        </p:nvSpPr>
        <p:spPr>
          <a:xfrm>
            <a:off x="23295588" y="3896018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244" name="Conector recto 243">
            <a:extLst>
              <a:ext uri="{FF2B5EF4-FFF2-40B4-BE49-F238E27FC236}">
                <a16:creationId xmlns:a16="http://schemas.microsoft.com/office/drawing/2014/main" id="{87E79174-8A87-15B3-F3EC-D14494160205}"/>
              </a:ext>
            </a:extLst>
          </p:cNvPr>
          <p:cNvCxnSpPr>
            <a:endCxn id="241" idx="0"/>
          </p:cNvCxnSpPr>
          <p:nvPr/>
        </p:nvCxnSpPr>
        <p:spPr>
          <a:xfrm flipH="1">
            <a:off x="23677573" y="38019150"/>
            <a:ext cx="953160" cy="94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ipse 248">
            <a:extLst>
              <a:ext uri="{FF2B5EF4-FFF2-40B4-BE49-F238E27FC236}">
                <a16:creationId xmlns:a16="http://schemas.microsoft.com/office/drawing/2014/main" id="{0852ABA0-262E-277C-52B3-9CC6929C626E}"/>
              </a:ext>
            </a:extLst>
          </p:cNvPr>
          <p:cNvSpPr/>
          <p:nvPr/>
        </p:nvSpPr>
        <p:spPr>
          <a:xfrm>
            <a:off x="21751452" y="38005677"/>
            <a:ext cx="79488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idAlumno</a:t>
            </a:r>
            <a:endParaRPr lang="es-ES" b="1" u="sng" dirty="0"/>
          </a:p>
        </p:txBody>
      </p:sp>
      <p:cxnSp>
        <p:nvCxnSpPr>
          <p:cNvPr id="251" name="Conector recto 250">
            <a:extLst>
              <a:ext uri="{FF2B5EF4-FFF2-40B4-BE49-F238E27FC236}">
                <a16:creationId xmlns:a16="http://schemas.microsoft.com/office/drawing/2014/main" id="{3C0F89CF-C66E-9D57-F848-F087CF1FC0F0}"/>
              </a:ext>
            </a:extLst>
          </p:cNvPr>
          <p:cNvCxnSpPr>
            <a:endCxn id="249" idx="6"/>
          </p:cNvCxnSpPr>
          <p:nvPr/>
        </p:nvCxnSpPr>
        <p:spPr>
          <a:xfrm flipH="1">
            <a:off x="22546337" y="38007211"/>
            <a:ext cx="1999400" cy="99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Elipse 251">
            <a:extLst>
              <a:ext uri="{FF2B5EF4-FFF2-40B4-BE49-F238E27FC236}">
                <a16:creationId xmlns:a16="http://schemas.microsoft.com/office/drawing/2014/main" id="{8B4C9E4C-E8F5-7EED-827F-5D6BCF3A5B2F}"/>
              </a:ext>
            </a:extLst>
          </p:cNvPr>
          <p:cNvSpPr/>
          <p:nvPr/>
        </p:nvSpPr>
        <p:spPr>
          <a:xfrm>
            <a:off x="23409643" y="28445275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253" name="Elipse 252">
            <a:extLst>
              <a:ext uri="{FF2B5EF4-FFF2-40B4-BE49-F238E27FC236}">
                <a16:creationId xmlns:a16="http://schemas.microsoft.com/office/drawing/2014/main" id="{8711ABFB-02A5-290C-B49E-945A05627322}"/>
              </a:ext>
            </a:extLst>
          </p:cNvPr>
          <p:cNvSpPr/>
          <p:nvPr/>
        </p:nvSpPr>
        <p:spPr>
          <a:xfrm>
            <a:off x="24089901" y="28428556"/>
            <a:ext cx="71894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640" name="Conector recto 639">
            <a:extLst>
              <a:ext uri="{FF2B5EF4-FFF2-40B4-BE49-F238E27FC236}">
                <a16:creationId xmlns:a16="http://schemas.microsoft.com/office/drawing/2014/main" id="{1C1F4B04-2227-242F-0506-D3159D3A7AD9}"/>
              </a:ext>
            </a:extLst>
          </p:cNvPr>
          <p:cNvCxnSpPr>
            <a:endCxn id="252" idx="0"/>
          </p:cNvCxnSpPr>
          <p:nvPr/>
        </p:nvCxnSpPr>
        <p:spPr>
          <a:xfrm flipH="1">
            <a:off x="23734601" y="27825774"/>
            <a:ext cx="706184" cy="61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Conector recto 641">
            <a:extLst>
              <a:ext uri="{FF2B5EF4-FFF2-40B4-BE49-F238E27FC236}">
                <a16:creationId xmlns:a16="http://schemas.microsoft.com/office/drawing/2014/main" id="{733B26B3-7603-DA33-E8A5-0CEA8F4028FA}"/>
              </a:ext>
            </a:extLst>
          </p:cNvPr>
          <p:cNvCxnSpPr>
            <a:endCxn id="253" idx="0"/>
          </p:cNvCxnSpPr>
          <p:nvPr/>
        </p:nvCxnSpPr>
        <p:spPr>
          <a:xfrm flipH="1">
            <a:off x="24449374" y="27825774"/>
            <a:ext cx="386010" cy="602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4" name="Elipse 643">
            <a:extLst>
              <a:ext uri="{FF2B5EF4-FFF2-40B4-BE49-F238E27FC236}">
                <a16:creationId xmlns:a16="http://schemas.microsoft.com/office/drawing/2014/main" id="{0FB3FE63-C3F7-FD65-5488-34127E25DA89}"/>
              </a:ext>
            </a:extLst>
          </p:cNvPr>
          <p:cNvSpPr/>
          <p:nvPr/>
        </p:nvSpPr>
        <p:spPr>
          <a:xfrm>
            <a:off x="25360014" y="28287145"/>
            <a:ext cx="92976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idAsignatura</a:t>
            </a:r>
            <a:endParaRPr lang="es-ES" b="1" u="sng" dirty="0"/>
          </a:p>
        </p:txBody>
      </p:sp>
      <p:cxnSp>
        <p:nvCxnSpPr>
          <p:cNvPr id="646" name="Conector recto 645">
            <a:extLst>
              <a:ext uri="{FF2B5EF4-FFF2-40B4-BE49-F238E27FC236}">
                <a16:creationId xmlns:a16="http://schemas.microsoft.com/office/drawing/2014/main" id="{256C2A40-20F4-76E5-5B36-4E05D27D2149}"/>
              </a:ext>
            </a:extLst>
          </p:cNvPr>
          <p:cNvCxnSpPr>
            <a:endCxn id="644" idx="0"/>
          </p:cNvCxnSpPr>
          <p:nvPr/>
        </p:nvCxnSpPr>
        <p:spPr>
          <a:xfrm>
            <a:off x="25581236" y="27825774"/>
            <a:ext cx="243661" cy="461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7" name="Elipse 646">
            <a:extLst>
              <a:ext uri="{FF2B5EF4-FFF2-40B4-BE49-F238E27FC236}">
                <a16:creationId xmlns:a16="http://schemas.microsoft.com/office/drawing/2014/main" id="{BF5CBCD0-1114-2620-592C-C67C80297C98}"/>
              </a:ext>
            </a:extLst>
          </p:cNvPr>
          <p:cNvSpPr/>
          <p:nvPr/>
        </p:nvSpPr>
        <p:spPr>
          <a:xfrm>
            <a:off x="23069008" y="27896567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cxnSp>
        <p:nvCxnSpPr>
          <p:cNvPr id="651" name="Conector recto 650">
            <a:extLst>
              <a:ext uri="{FF2B5EF4-FFF2-40B4-BE49-F238E27FC236}">
                <a16:creationId xmlns:a16="http://schemas.microsoft.com/office/drawing/2014/main" id="{720A3179-8F8F-9A86-ACCE-1CAD7F945937}"/>
              </a:ext>
            </a:extLst>
          </p:cNvPr>
          <p:cNvCxnSpPr>
            <a:cxnSpLocks/>
            <a:endCxn id="647" idx="6"/>
          </p:cNvCxnSpPr>
          <p:nvPr/>
        </p:nvCxnSpPr>
        <p:spPr>
          <a:xfrm flipH="1">
            <a:off x="23984491" y="27781968"/>
            <a:ext cx="447557" cy="229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3" name="Elipse 652">
            <a:extLst>
              <a:ext uri="{FF2B5EF4-FFF2-40B4-BE49-F238E27FC236}">
                <a16:creationId xmlns:a16="http://schemas.microsoft.com/office/drawing/2014/main" id="{4AB9C5FF-489B-607C-2470-4D3F6D30C37C}"/>
              </a:ext>
            </a:extLst>
          </p:cNvPr>
          <p:cNvSpPr/>
          <p:nvPr/>
        </p:nvSpPr>
        <p:spPr>
          <a:xfrm>
            <a:off x="23232167" y="27261122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semestre</a:t>
            </a:r>
            <a:endParaRPr lang="es-ES" dirty="0"/>
          </a:p>
        </p:txBody>
      </p:sp>
      <p:cxnSp>
        <p:nvCxnSpPr>
          <p:cNvPr id="656" name="Conector recto 655">
            <a:extLst>
              <a:ext uri="{FF2B5EF4-FFF2-40B4-BE49-F238E27FC236}">
                <a16:creationId xmlns:a16="http://schemas.microsoft.com/office/drawing/2014/main" id="{0C0899C1-CEE6-71F3-F371-3A6CE5555603}"/>
              </a:ext>
            </a:extLst>
          </p:cNvPr>
          <p:cNvCxnSpPr>
            <a:stCxn id="19" idx="1"/>
            <a:endCxn id="653" idx="6"/>
          </p:cNvCxnSpPr>
          <p:nvPr/>
        </p:nvCxnSpPr>
        <p:spPr>
          <a:xfrm flipH="1" flipV="1">
            <a:off x="24147650" y="27375722"/>
            <a:ext cx="284399" cy="24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7" name="Elipse 666">
            <a:extLst>
              <a:ext uri="{FF2B5EF4-FFF2-40B4-BE49-F238E27FC236}">
                <a16:creationId xmlns:a16="http://schemas.microsoft.com/office/drawing/2014/main" id="{7EA25D63-360B-C384-EDEA-F1BBEEE26C1F}"/>
              </a:ext>
            </a:extLst>
          </p:cNvPr>
          <p:cNvSpPr/>
          <p:nvPr/>
        </p:nvSpPr>
        <p:spPr>
          <a:xfrm>
            <a:off x="27785181" y="8111102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669" name="Elipse 668">
            <a:extLst>
              <a:ext uri="{FF2B5EF4-FFF2-40B4-BE49-F238E27FC236}">
                <a16:creationId xmlns:a16="http://schemas.microsoft.com/office/drawing/2014/main" id="{B6EFE8A6-2326-AAAF-D6C4-65E620F62525}"/>
              </a:ext>
            </a:extLst>
          </p:cNvPr>
          <p:cNvSpPr/>
          <p:nvPr/>
        </p:nvSpPr>
        <p:spPr>
          <a:xfrm>
            <a:off x="28351396" y="7893490"/>
            <a:ext cx="908418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671" name="Elipse 670">
            <a:extLst>
              <a:ext uri="{FF2B5EF4-FFF2-40B4-BE49-F238E27FC236}">
                <a16:creationId xmlns:a16="http://schemas.microsoft.com/office/drawing/2014/main" id="{520C4516-592A-8FA1-523A-C465B08E4474}"/>
              </a:ext>
            </a:extLst>
          </p:cNvPr>
          <p:cNvSpPr/>
          <p:nvPr/>
        </p:nvSpPr>
        <p:spPr>
          <a:xfrm>
            <a:off x="28673655" y="7548333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674" name="Elipse 673">
            <a:extLst>
              <a:ext uri="{FF2B5EF4-FFF2-40B4-BE49-F238E27FC236}">
                <a16:creationId xmlns:a16="http://schemas.microsoft.com/office/drawing/2014/main" id="{028F8979-86FA-C841-FACE-FA71B20398F0}"/>
              </a:ext>
            </a:extLst>
          </p:cNvPr>
          <p:cNvSpPr/>
          <p:nvPr/>
        </p:nvSpPr>
        <p:spPr>
          <a:xfrm>
            <a:off x="28567312" y="6825833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idArea</a:t>
            </a:r>
            <a:endParaRPr lang="es-ES" b="1" u="sng" dirty="0"/>
          </a:p>
        </p:txBody>
      </p:sp>
      <p:cxnSp>
        <p:nvCxnSpPr>
          <p:cNvPr id="677" name="Conector recto 676">
            <a:extLst>
              <a:ext uri="{FF2B5EF4-FFF2-40B4-BE49-F238E27FC236}">
                <a16:creationId xmlns:a16="http://schemas.microsoft.com/office/drawing/2014/main" id="{BC9AEA8B-3BF1-93FE-7B57-399889468E13}"/>
              </a:ext>
            </a:extLst>
          </p:cNvPr>
          <p:cNvCxnSpPr>
            <a:endCxn id="667" idx="0"/>
          </p:cNvCxnSpPr>
          <p:nvPr/>
        </p:nvCxnSpPr>
        <p:spPr>
          <a:xfrm>
            <a:off x="27759992" y="7338215"/>
            <a:ext cx="371794" cy="772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Conector recto 679">
            <a:extLst>
              <a:ext uri="{FF2B5EF4-FFF2-40B4-BE49-F238E27FC236}">
                <a16:creationId xmlns:a16="http://schemas.microsoft.com/office/drawing/2014/main" id="{B3C18957-B708-B94D-05EA-E56B625134BA}"/>
              </a:ext>
            </a:extLst>
          </p:cNvPr>
          <p:cNvCxnSpPr>
            <a:endCxn id="669" idx="1"/>
          </p:cNvCxnSpPr>
          <p:nvPr/>
        </p:nvCxnSpPr>
        <p:spPr>
          <a:xfrm>
            <a:off x="27882392" y="7336349"/>
            <a:ext cx="602039" cy="593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Conector recto 681">
            <a:extLst>
              <a:ext uri="{FF2B5EF4-FFF2-40B4-BE49-F238E27FC236}">
                <a16:creationId xmlns:a16="http://schemas.microsoft.com/office/drawing/2014/main" id="{BA1AB431-7AC6-8C7A-DADB-AE04F80A48A3}"/>
              </a:ext>
            </a:extLst>
          </p:cNvPr>
          <p:cNvCxnSpPr>
            <a:endCxn id="671" idx="2"/>
          </p:cNvCxnSpPr>
          <p:nvPr/>
        </p:nvCxnSpPr>
        <p:spPr>
          <a:xfrm>
            <a:off x="28270904" y="7317779"/>
            <a:ext cx="402751" cy="355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4" name="Conector recto 683">
            <a:extLst>
              <a:ext uri="{FF2B5EF4-FFF2-40B4-BE49-F238E27FC236}">
                <a16:creationId xmlns:a16="http://schemas.microsoft.com/office/drawing/2014/main" id="{AB164A7D-854A-AD9B-D4A1-5B7CD2E8DEE4}"/>
              </a:ext>
            </a:extLst>
          </p:cNvPr>
          <p:cNvCxnSpPr>
            <a:endCxn id="674" idx="2"/>
          </p:cNvCxnSpPr>
          <p:nvPr/>
        </p:nvCxnSpPr>
        <p:spPr>
          <a:xfrm flipV="1">
            <a:off x="28270904" y="6950717"/>
            <a:ext cx="296408" cy="50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6" name="Elipse 685">
            <a:extLst>
              <a:ext uri="{FF2B5EF4-FFF2-40B4-BE49-F238E27FC236}">
                <a16:creationId xmlns:a16="http://schemas.microsoft.com/office/drawing/2014/main" id="{7A3B3D91-AA4F-94A7-8AFB-106E7DFC8524}"/>
              </a:ext>
            </a:extLst>
          </p:cNvPr>
          <p:cNvSpPr/>
          <p:nvPr/>
        </p:nvSpPr>
        <p:spPr>
          <a:xfrm>
            <a:off x="8247987" y="23310307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688" name="Elipse 687">
            <a:extLst>
              <a:ext uri="{FF2B5EF4-FFF2-40B4-BE49-F238E27FC236}">
                <a16:creationId xmlns:a16="http://schemas.microsoft.com/office/drawing/2014/main" id="{4994CE65-6220-D466-09CA-A791C67CE467}"/>
              </a:ext>
            </a:extLst>
          </p:cNvPr>
          <p:cNvSpPr/>
          <p:nvPr/>
        </p:nvSpPr>
        <p:spPr>
          <a:xfrm>
            <a:off x="7227924" y="23497377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689" name="Elipse 688">
            <a:extLst>
              <a:ext uri="{FF2B5EF4-FFF2-40B4-BE49-F238E27FC236}">
                <a16:creationId xmlns:a16="http://schemas.microsoft.com/office/drawing/2014/main" id="{83658537-DDA1-31F0-6B39-4E73B5490266}"/>
              </a:ext>
            </a:extLst>
          </p:cNvPr>
          <p:cNvSpPr/>
          <p:nvPr/>
        </p:nvSpPr>
        <p:spPr>
          <a:xfrm>
            <a:off x="7737081" y="23783060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691" name="Elipse 690">
            <a:extLst>
              <a:ext uri="{FF2B5EF4-FFF2-40B4-BE49-F238E27FC236}">
                <a16:creationId xmlns:a16="http://schemas.microsoft.com/office/drawing/2014/main" id="{834EAEDC-6FA2-5E4C-E394-CAC8A9E50269}"/>
              </a:ext>
            </a:extLst>
          </p:cNvPr>
          <p:cNvSpPr/>
          <p:nvPr/>
        </p:nvSpPr>
        <p:spPr>
          <a:xfrm>
            <a:off x="7307732" y="2314830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695" name="Conector recto 694">
            <a:extLst>
              <a:ext uri="{FF2B5EF4-FFF2-40B4-BE49-F238E27FC236}">
                <a16:creationId xmlns:a16="http://schemas.microsoft.com/office/drawing/2014/main" id="{AF125DDA-8FE2-19B1-BD45-618A462CBB64}"/>
              </a:ext>
            </a:extLst>
          </p:cNvPr>
          <p:cNvCxnSpPr>
            <a:stCxn id="686" idx="2"/>
            <a:endCxn id="691" idx="6"/>
          </p:cNvCxnSpPr>
          <p:nvPr/>
        </p:nvCxnSpPr>
        <p:spPr>
          <a:xfrm flipH="1" flipV="1">
            <a:off x="7992849" y="23248956"/>
            <a:ext cx="255138" cy="161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9" name="Conector recto 698">
            <a:extLst>
              <a:ext uri="{FF2B5EF4-FFF2-40B4-BE49-F238E27FC236}">
                <a16:creationId xmlns:a16="http://schemas.microsoft.com/office/drawing/2014/main" id="{297F5896-EC6E-8305-2957-9899F1A879BB}"/>
              </a:ext>
            </a:extLst>
          </p:cNvPr>
          <p:cNvCxnSpPr>
            <a:stCxn id="686" idx="2"/>
            <a:endCxn id="688" idx="6"/>
          </p:cNvCxnSpPr>
          <p:nvPr/>
        </p:nvCxnSpPr>
        <p:spPr>
          <a:xfrm flipH="1">
            <a:off x="7952083" y="23410954"/>
            <a:ext cx="295904" cy="21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Conector recto 700">
            <a:extLst>
              <a:ext uri="{FF2B5EF4-FFF2-40B4-BE49-F238E27FC236}">
                <a16:creationId xmlns:a16="http://schemas.microsoft.com/office/drawing/2014/main" id="{12DD0F89-9C34-2BC4-7594-D7F5C71A5654}"/>
              </a:ext>
            </a:extLst>
          </p:cNvPr>
          <p:cNvCxnSpPr>
            <a:stCxn id="686" idx="3"/>
            <a:endCxn id="689" idx="7"/>
          </p:cNvCxnSpPr>
          <p:nvPr/>
        </p:nvCxnSpPr>
        <p:spPr>
          <a:xfrm>
            <a:off x="8348320" y="23482122"/>
            <a:ext cx="6869" cy="33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2" name="Elipse 701">
            <a:extLst>
              <a:ext uri="{FF2B5EF4-FFF2-40B4-BE49-F238E27FC236}">
                <a16:creationId xmlns:a16="http://schemas.microsoft.com/office/drawing/2014/main" id="{4D7DA956-FE2B-F36A-7968-AEFCAE1B88DC}"/>
              </a:ext>
            </a:extLst>
          </p:cNvPr>
          <p:cNvSpPr/>
          <p:nvPr/>
        </p:nvSpPr>
        <p:spPr>
          <a:xfrm>
            <a:off x="7842515" y="22896151"/>
            <a:ext cx="885044" cy="1732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idAutor</a:t>
            </a:r>
            <a:endParaRPr lang="es-ES" b="1" u="sng" dirty="0"/>
          </a:p>
        </p:txBody>
      </p:sp>
      <p:sp>
        <p:nvSpPr>
          <p:cNvPr id="703" name="Elipse 702">
            <a:extLst>
              <a:ext uri="{FF2B5EF4-FFF2-40B4-BE49-F238E27FC236}">
                <a16:creationId xmlns:a16="http://schemas.microsoft.com/office/drawing/2014/main" id="{42DE39BA-DEDF-87CD-046F-CFFB51508911}"/>
              </a:ext>
            </a:extLst>
          </p:cNvPr>
          <p:cNvSpPr/>
          <p:nvPr/>
        </p:nvSpPr>
        <p:spPr>
          <a:xfrm>
            <a:off x="8530676" y="23862267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261" name="Conector recto 260">
            <a:extLst>
              <a:ext uri="{FF2B5EF4-FFF2-40B4-BE49-F238E27FC236}">
                <a16:creationId xmlns:a16="http://schemas.microsoft.com/office/drawing/2014/main" id="{C83A54D8-D8F2-36DA-9355-484EAC868984}"/>
              </a:ext>
            </a:extLst>
          </p:cNvPr>
          <p:cNvCxnSpPr>
            <a:endCxn id="703" idx="0"/>
          </p:cNvCxnSpPr>
          <p:nvPr/>
        </p:nvCxnSpPr>
        <p:spPr>
          <a:xfrm flipH="1">
            <a:off x="8873235" y="23612248"/>
            <a:ext cx="369378" cy="25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Conector recto 263">
            <a:extLst>
              <a:ext uri="{FF2B5EF4-FFF2-40B4-BE49-F238E27FC236}">
                <a16:creationId xmlns:a16="http://schemas.microsoft.com/office/drawing/2014/main" id="{99490078-F4C5-1330-8551-A21271544FF1}"/>
              </a:ext>
            </a:extLst>
          </p:cNvPr>
          <p:cNvCxnSpPr>
            <a:endCxn id="702" idx="4"/>
          </p:cNvCxnSpPr>
          <p:nvPr/>
        </p:nvCxnSpPr>
        <p:spPr>
          <a:xfrm flipH="1" flipV="1">
            <a:off x="8285037" y="23069422"/>
            <a:ext cx="913254" cy="12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Elipse 266">
            <a:extLst>
              <a:ext uri="{FF2B5EF4-FFF2-40B4-BE49-F238E27FC236}">
                <a16:creationId xmlns:a16="http://schemas.microsoft.com/office/drawing/2014/main" id="{2AA60847-FC08-F342-55DA-B0B4815CCEB1}"/>
              </a:ext>
            </a:extLst>
          </p:cNvPr>
          <p:cNvSpPr/>
          <p:nvPr/>
        </p:nvSpPr>
        <p:spPr>
          <a:xfrm>
            <a:off x="8851610" y="22751142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nacionalidad</a:t>
            </a:r>
            <a:endParaRPr lang="es-ES" dirty="0"/>
          </a:p>
        </p:txBody>
      </p:sp>
      <p:sp>
        <p:nvSpPr>
          <p:cNvPr id="268" name="Elipse 267">
            <a:extLst>
              <a:ext uri="{FF2B5EF4-FFF2-40B4-BE49-F238E27FC236}">
                <a16:creationId xmlns:a16="http://schemas.microsoft.com/office/drawing/2014/main" id="{30CA810A-D001-0A8B-3689-3BD38B8735A3}"/>
              </a:ext>
            </a:extLst>
          </p:cNvPr>
          <p:cNvSpPr/>
          <p:nvPr/>
        </p:nvSpPr>
        <p:spPr>
          <a:xfrm>
            <a:off x="9905182" y="22727827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trayectoria</a:t>
            </a:r>
            <a:endParaRPr lang="es-ES" dirty="0"/>
          </a:p>
        </p:txBody>
      </p: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id="{747F756C-1307-05C1-3650-5712A4937C81}"/>
              </a:ext>
            </a:extLst>
          </p:cNvPr>
          <p:cNvCxnSpPr>
            <a:stCxn id="267" idx="4"/>
            <a:endCxn id="247" idx="0"/>
          </p:cNvCxnSpPr>
          <p:nvPr/>
        </p:nvCxnSpPr>
        <p:spPr>
          <a:xfrm>
            <a:off x="9326468" y="22952436"/>
            <a:ext cx="552193" cy="251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ector recto 271">
            <a:extLst>
              <a:ext uri="{FF2B5EF4-FFF2-40B4-BE49-F238E27FC236}">
                <a16:creationId xmlns:a16="http://schemas.microsoft.com/office/drawing/2014/main" id="{255505CD-3F27-8209-7D86-CB4AAE347BE4}"/>
              </a:ext>
            </a:extLst>
          </p:cNvPr>
          <p:cNvCxnSpPr>
            <a:stCxn id="247" idx="0"/>
            <a:endCxn id="268" idx="4"/>
          </p:cNvCxnSpPr>
          <p:nvPr/>
        </p:nvCxnSpPr>
        <p:spPr>
          <a:xfrm flipV="1">
            <a:off x="9878661" y="22929121"/>
            <a:ext cx="501379" cy="27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Elipse 272">
            <a:extLst>
              <a:ext uri="{FF2B5EF4-FFF2-40B4-BE49-F238E27FC236}">
                <a16:creationId xmlns:a16="http://schemas.microsoft.com/office/drawing/2014/main" id="{6A91EC50-0AAE-C2B0-58A8-866D002B9C76}"/>
              </a:ext>
            </a:extLst>
          </p:cNvPr>
          <p:cNvSpPr/>
          <p:nvPr/>
        </p:nvSpPr>
        <p:spPr>
          <a:xfrm>
            <a:off x="14832830" y="11963930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277" name="Elipse 276">
            <a:extLst>
              <a:ext uri="{FF2B5EF4-FFF2-40B4-BE49-F238E27FC236}">
                <a16:creationId xmlns:a16="http://schemas.microsoft.com/office/drawing/2014/main" id="{E07AE7D2-08F4-2E86-377F-A0E383EF164D}"/>
              </a:ext>
            </a:extLst>
          </p:cNvPr>
          <p:cNvSpPr/>
          <p:nvPr/>
        </p:nvSpPr>
        <p:spPr>
          <a:xfrm>
            <a:off x="15651789" y="12210181"/>
            <a:ext cx="721567" cy="20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dirty="0"/>
          </a:p>
        </p:txBody>
      </p:sp>
      <p:sp>
        <p:nvSpPr>
          <p:cNvPr id="278" name="Elipse 277">
            <a:extLst>
              <a:ext uri="{FF2B5EF4-FFF2-40B4-BE49-F238E27FC236}">
                <a16:creationId xmlns:a16="http://schemas.microsoft.com/office/drawing/2014/main" id="{040C7FD3-E264-2C9F-04F1-788F1F5E5F06}"/>
              </a:ext>
            </a:extLst>
          </p:cNvPr>
          <p:cNvSpPr/>
          <p:nvPr/>
        </p:nvSpPr>
        <p:spPr>
          <a:xfrm>
            <a:off x="15718637" y="12492266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tamaño</a:t>
            </a:r>
            <a:endParaRPr lang="es-ES" dirty="0"/>
          </a:p>
        </p:txBody>
      </p:sp>
      <p:sp>
        <p:nvSpPr>
          <p:cNvPr id="280" name="Elipse 279">
            <a:extLst>
              <a:ext uri="{FF2B5EF4-FFF2-40B4-BE49-F238E27FC236}">
                <a16:creationId xmlns:a16="http://schemas.microsoft.com/office/drawing/2014/main" id="{71E77AC1-837C-9C41-8C62-BA92F95142CD}"/>
              </a:ext>
            </a:extLst>
          </p:cNvPr>
          <p:cNvSpPr/>
          <p:nvPr/>
        </p:nvSpPr>
        <p:spPr>
          <a:xfrm>
            <a:off x="15010577" y="12717032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sillas </a:t>
            </a:r>
            <a:endParaRPr lang="es-ES" dirty="0"/>
          </a:p>
        </p:txBody>
      </p:sp>
      <p:sp>
        <p:nvSpPr>
          <p:cNvPr id="281" name="Elipse 280">
            <a:extLst>
              <a:ext uri="{FF2B5EF4-FFF2-40B4-BE49-F238E27FC236}">
                <a16:creationId xmlns:a16="http://schemas.microsoft.com/office/drawing/2014/main" id="{B3692FB0-3A24-65C0-BBEF-E754ADF479A0}"/>
              </a:ext>
            </a:extLst>
          </p:cNvPr>
          <p:cNvSpPr/>
          <p:nvPr/>
        </p:nvSpPr>
        <p:spPr>
          <a:xfrm>
            <a:off x="13933052" y="11837347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idAula</a:t>
            </a:r>
            <a:endParaRPr lang="es-ES" b="1" u="sng" dirty="0"/>
          </a:p>
        </p:txBody>
      </p:sp>
      <p:sp>
        <p:nvSpPr>
          <p:cNvPr id="282" name="Elipse 281">
            <a:extLst>
              <a:ext uri="{FF2B5EF4-FFF2-40B4-BE49-F238E27FC236}">
                <a16:creationId xmlns:a16="http://schemas.microsoft.com/office/drawing/2014/main" id="{5F787151-C336-86BE-C845-3F0A10D00DE2}"/>
              </a:ext>
            </a:extLst>
          </p:cNvPr>
          <p:cNvSpPr/>
          <p:nvPr/>
        </p:nvSpPr>
        <p:spPr>
          <a:xfrm>
            <a:off x="14352690" y="12976689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284" name="Conector recto 283">
            <a:extLst>
              <a:ext uri="{FF2B5EF4-FFF2-40B4-BE49-F238E27FC236}">
                <a16:creationId xmlns:a16="http://schemas.microsoft.com/office/drawing/2014/main" id="{021A08D3-1574-A2E5-F37F-0CD26581EDA9}"/>
              </a:ext>
            </a:extLst>
          </p:cNvPr>
          <p:cNvCxnSpPr>
            <a:endCxn id="281" idx="4"/>
          </p:cNvCxnSpPr>
          <p:nvPr/>
        </p:nvCxnSpPr>
        <p:spPr>
          <a:xfrm flipH="1" flipV="1">
            <a:off x="14299488" y="12128342"/>
            <a:ext cx="174888" cy="9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Conector recto 287">
            <a:extLst>
              <a:ext uri="{FF2B5EF4-FFF2-40B4-BE49-F238E27FC236}">
                <a16:creationId xmlns:a16="http://schemas.microsoft.com/office/drawing/2014/main" id="{5607F824-1045-EDB6-C786-33EECB6A6EEC}"/>
              </a:ext>
            </a:extLst>
          </p:cNvPr>
          <p:cNvCxnSpPr>
            <a:cxnSpLocks/>
            <a:endCxn id="273" idx="4"/>
          </p:cNvCxnSpPr>
          <p:nvPr/>
        </p:nvCxnSpPr>
        <p:spPr>
          <a:xfrm flipV="1">
            <a:off x="14924534" y="12165224"/>
            <a:ext cx="383154" cy="7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onector recto 289">
            <a:extLst>
              <a:ext uri="{FF2B5EF4-FFF2-40B4-BE49-F238E27FC236}">
                <a16:creationId xmlns:a16="http://schemas.microsoft.com/office/drawing/2014/main" id="{F58FE96A-8113-C117-B188-91007645E5E5}"/>
              </a:ext>
            </a:extLst>
          </p:cNvPr>
          <p:cNvCxnSpPr>
            <a:stCxn id="225" idx="3"/>
            <a:endCxn id="277" idx="2"/>
          </p:cNvCxnSpPr>
          <p:nvPr/>
        </p:nvCxnSpPr>
        <p:spPr>
          <a:xfrm flipV="1">
            <a:off x="15414773" y="12310828"/>
            <a:ext cx="237016" cy="120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Conector recto 293">
            <a:extLst>
              <a:ext uri="{FF2B5EF4-FFF2-40B4-BE49-F238E27FC236}">
                <a16:creationId xmlns:a16="http://schemas.microsoft.com/office/drawing/2014/main" id="{37DA4833-29C7-2B64-DEB8-65A0CA6647F5}"/>
              </a:ext>
            </a:extLst>
          </p:cNvPr>
          <p:cNvCxnSpPr>
            <a:stCxn id="225" idx="3"/>
            <a:endCxn id="278" idx="2"/>
          </p:cNvCxnSpPr>
          <p:nvPr/>
        </p:nvCxnSpPr>
        <p:spPr>
          <a:xfrm>
            <a:off x="15414773" y="12431739"/>
            <a:ext cx="303864" cy="20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ector recto 297">
            <a:extLst>
              <a:ext uri="{FF2B5EF4-FFF2-40B4-BE49-F238E27FC236}">
                <a16:creationId xmlns:a16="http://schemas.microsoft.com/office/drawing/2014/main" id="{C0B933F4-14C5-A98B-0C7E-AA571FC36EB1}"/>
              </a:ext>
            </a:extLst>
          </p:cNvPr>
          <p:cNvCxnSpPr>
            <a:stCxn id="225" idx="2"/>
            <a:endCxn id="280" idx="0"/>
          </p:cNvCxnSpPr>
          <p:nvPr/>
        </p:nvCxnSpPr>
        <p:spPr>
          <a:xfrm>
            <a:off x="14728973" y="12635686"/>
            <a:ext cx="648040" cy="81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ector recto 308">
            <a:extLst>
              <a:ext uri="{FF2B5EF4-FFF2-40B4-BE49-F238E27FC236}">
                <a16:creationId xmlns:a16="http://schemas.microsoft.com/office/drawing/2014/main" id="{99170B08-A8EA-274A-13D6-4C20B39A4DA9}"/>
              </a:ext>
            </a:extLst>
          </p:cNvPr>
          <p:cNvCxnSpPr>
            <a:stCxn id="225" idx="2"/>
            <a:endCxn id="282" idx="0"/>
          </p:cNvCxnSpPr>
          <p:nvPr/>
        </p:nvCxnSpPr>
        <p:spPr>
          <a:xfrm flipH="1">
            <a:off x="14719126" y="12635686"/>
            <a:ext cx="9847" cy="341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Elipse 311">
            <a:extLst>
              <a:ext uri="{FF2B5EF4-FFF2-40B4-BE49-F238E27FC236}">
                <a16:creationId xmlns:a16="http://schemas.microsoft.com/office/drawing/2014/main" id="{37F013E9-F6CA-9F0F-BC9B-CBE3C04AF5B4}"/>
              </a:ext>
            </a:extLst>
          </p:cNvPr>
          <p:cNvSpPr/>
          <p:nvPr/>
        </p:nvSpPr>
        <p:spPr>
          <a:xfrm>
            <a:off x="27716058" y="32462086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313" name="Elipse 312">
            <a:extLst>
              <a:ext uri="{FF2B5EF4-FFF2-40B4-BE49-F238E27FC236}">
                <a16:creationId xmlns:a16="http://schemas.microsoft.com/office/drawing/2014/main" id="{B91547A0-2C08-1FD0-6658-55A925B86CF9}"/>
              </a:ext>
            </a:extLst>
          </p:cNvPr>
          <p:cNvSpPr/>
          <p:nvPr/>
        </p:nvSpPr>
        <p:spPr>
          <a:xfrm>
            <a:off x="28378928" y="32157827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monto</a:t>
            </a:r>
            <a:endParaRPr lang="es-ES" dirty="0"/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21E8780F-A71F-98E9-BD83-8280630AF2D9}"/>
              </a:ext>
            </a:extLst>
          </p:cNvPr>
          <p:cNvSpPr/>
          <p:nvPr/>
        </p:nvSpPr>
        <p:spPr>
          <a:xfrm>
            <a:off x="29130818" y="32149156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razón</a:t>
            </a:r>
            <a:endParaRPr lang="es-ES" dirty="0"/>
          </a:p>
        </p:txBody>
      </p:sp>
      <p:sp>
        <p:nvSpPr>
          <p:cNvPr id="315" name="Elipse 314">
            <a:extLst>
              <a:ext uri="{FF2B5EF4-FFF2-40B4-BE49-F238E27FC236}">
                <a16:creationId xmlns:a16="http://schemas.microsoft.com/office/drawing/2014/main" id="{58C4BC34-A8A7-B011-AEDA-FFBCE17B003A}"/>
              </a:ext>
            </a:extLst>
          </p:cNvPr>
          <p:cNvSpPr/>
          <p:nvPr/>
        </p:nvSpPr>
        <p:spPr>
          <a:xfrm>
            <a:off x="29877464" y="32255652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317" name="Elipse 316">
            <a:extLst>
              <a:ext uri="{FF2B5EF4-FFF2-40B4-BE49-F238E27FC236}">
                <a16:creationId xmlns:a16="http://schemas.microsoft.com/office/drawing/2014/main" id="{766F2736-1303-CC3D-54BE-7C2A017CB093}"/>
              </a:ext>
            </a:extLst>
          </p:cNvPr>
          <p:cNvSpPr/>
          <p:nvPr/>
        </p:nvSpPr>
        <p:spPr>
          <a:xfrm>
            <a:off x="30376970" y="32668124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código</a:t>
            </a:r>
            <a:endParaRPr lang="es-ES" dirty="0"/>
          </a:p>
        </p:txBody>
      </p:sp>
      <p:sp>
        <p:nvSpPr>
          <p:cNvPr id="318" name="Elipse 317">
            <a:extLst>
              <a:ext uri="{FF2B5EF4-FFF2-40B4-BE49-F238E27FC236}">
                <a16:creationId xmlns:a16="http://schemas.microsoft.com/office/drawing/2014/main" id="{A124B4FD-F3FB-18EE-547F-2AC13B69714B}"/>
              </a:ext>
            </a:extLst>
          </p:cNvPr>
          <p:cNvSpPr/>
          <p:nvPr/>
        </p:nvSpPr>
        <p:spPr>
          <a:xfrm>
            <a:off x="30054323" y="33119193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idBeca</a:t>
            </a:r>
            <a:endParaRPr lang="es-ES" b="1" u="sng" dirty="0"/>
          </a:p>
        </p:txBody>
      </p:sp>
      <p:cxnSp>
        <p:nvCxnSpPr>
          <p:cNvPr id="706" name="Conector recto 705">
            <a:extLst>
              <a:ext uri="{FF2B5EF4-FFF2-40B4-BE49-F238E27FC236}">
                <a16:creationId xmlns:a16="http://schemas.microsoft.com/office/drawing/2014/main" id="{DCF969E9-B5DB-B59C-568C-2602DBDC8329}"/>
              </a:ext>
            </a:extLst>
          </p:cNvPr>
          <p:cNvCxnSpPr>
            <a:stCxn id="115" idx="0"/>
            <a:endCxn id="313" idx="4"/>
          </p:cNvCxnSpPr>
          <p:nvPr/>
        </p:nvCxnSpPr>
        <p:spPr>
          <a:xfrm flipH="1" flipV="1">
            <a:off x="28703886" y="32387026"/>
            <a:ext cx="536827" cy="2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Conector recto 710">
            <a:extLst>
              <a:ext uri="{FF2B5EF4-FFF2-40B4-BE49-F238E27FC236}">
                <a16:creationId xmlns:a16="http://schemas.microsoft.com/office/drawing/2014/main" id="{522A14CF-0A7C-D386-91E6-C98D86279E81}"/>
              </a:ext>
            </a:extLst>
          </p:cNvPr>
          <p:cNvCxnSpPr>
            <a:stCxn id="115" idx="0"/>
            <a:endCxn id="314" idx="4"/>
          </p:cNvCxnSpPr>
          <p:nvPr/>
        </p:nvCxnSpPr>
        <p:spPr>
          <a:xfrm flipV="1">
            <a:off x="29240713" y="32378355"/>
            <a:ext cx="215063" cy="26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Conector recto 714">
            <a:extLst>
              <a:ext uri="{FF2B5EF4-FFF2-40B4-BE49-F238E27FC236}">
                <a16:creationId xmlns:a16="http://schemas.microsoft.com/office/drawing/2014/main" id="{5E5CB3D2-F823-3DD5-0B70-F8342DEDFEEB}"/>
              </a:ext>
            </a:extLst>
          </p:cNvPr>
          <p:cNvCxnSpPr>
            <a:stCxn id="115" idx="0"/>
            <a:endCxn id="315" idx="4"/>
          </p:cNvCxnSpPr>
          <p:nvPr/>
        </p:nvCxnSpPr>
        <p:spPr>
          <a:xfrm flipV="1">
            <a:off x="29240713" y="32484851"/>
            <a:ext cx="961709" cy="157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" name="Conector recto 717">
            <a:extLst>
              <a:ext uri="{FF2B5EF4-FFF2-40B4-BE49-F238E27FC236}">
                <a16:creationId xmlns:a16="http://schemas.microsoft.com/office/drawing/2014/main" id="{81043E93-9254-F257-F700-1D97113B2412}"/>
              </a:ext>
            </a:extLst>
          </p:cNvPr>
          <p:cNvCxnSpPr>
            <a:stCxn id="115" idx="3"/>
            <a:endCxn id="317" idx="2"/>
          </p:cNvCxnSpPr>
          <p:nvPr/>
        </p:nvCxnSpPr>
        <p:spPr>
          <a:xfrm flipV="1">
            <a:off x="30045153" y="32782724"/>
            <a:ext cx="331817" cy="6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Conector recto 720">
            <a:extLst>
              <a:ext uri="{FF2B5EF4-FFF2-40B4-BE49-F238E27FC236}">
                <a16:creationId xmlns:a16="http://schemas.microsoft.com/office/drawing/2014/main" id="{956CD130-90F3-F4E8-579E-1B8525216179}"/>
              </a:ext>
            </a:extLst>
          </p:cNvPr>
          <p:cNvCxnSpPr>
            <a:stCxn id="115" idx="2"/>
            <a:endCxn id="318" idx="2"/>
          </p:cNvCxnSpPr>
          <p:nvPr/>
        </p:nvCxnSpPr>
        <p:spPr>
          <a:xfrm>
            <a:off x="29240713" y="33050520"/>
            <a:ext cx="813610" cy="183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Conector recto 722">
            <a:extLst>
              <a:ext uri="{FF2B5EF4-FFF2-40B4-BE49-F238E27FC236}">
                <a16:creationId xmlns:a16="http://schemas.microsoft.com/office/drawing/2014/main" id="{0C9CED5B-3232-3E67-511E-D7A6BD65CE15}"/>
              </a:ext>
            </a:extLst>
          </p:cNvPr>
          <p:cNvCxnSpPr>
            <a:endCxn id="312" idx="6"/>
          </p:cNvCxnSpPr>
          <p:nvPr/>
        </p:nvCxnSpPr>
        <p:spPr>
          <a:xfrm flipH="1" flipV="1">
            <a:off x="28365973" y="32576686"/>
            <a:ext cx="508792" cy="6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5" name="Elipse 724">
            <a:extLst>
              <a:ext uri="{FF2B5EF4-FFF2-40B4-BE49-F238E27FC236}">
                <a16:creationId xmlns:a16="http://schemas.microsoft.com/office/drawing/2014/main" id="{1C9DAD32-54F2-F0CE-C830-CEAC6D570778}"/>
              </a:ext>
            </a:extLst>
          </p:cNvPr>
          <p:cNvSpPr/>
          <p:nvPr/>
        </p:nvSpPr>
        <p:spPr>
          <a:xfrm>
            <a:off x="15968384" y="27084784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dirty="0"/>
          </a:p>
        </p:txBody>
      </p:sp>
      <p:sp>
        <p:nvSpPr>
          <p:cNvPr id="726" name="Elipse 725">
            <a:extLst>
              <a:ext uri="{FF2B5EF4-FFF2-40B4-BE49-F238E27FC236}">
                <a16:creationId xmlns:a16="http://schemas.microsoft.com/office/drawing/2014/main" id="{23EBC4FB-047E-EF49-5E0D-422CA438DA91}"/>
              </a:ext>
            </a:extLst>
          </p:cNvPr>
          <p:cNvSpPr/>
          <p:nvPr/>
        </p:nvSpPr>
        <p:spPr>
          <a:xfrm>
            <a:off x="16978917" y="26917923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actividad</a:t>
            </a:r>
            <a:endParaRPr lang="es-ES" dirty="0"/>
          </a:p>
        </p:txBody>
      </p:sp>
      <p:sp>
        <p:nvSpPr>
          <p:cNvPr id="727" name="Elipse 726">
            <a:extLst>
              <a:ext uri="{FF2B5EF4-FFF2-40B4-BE49-F238E27FC236}">
                <a16:creationId xmlns:a16="http://schemas.microsoft.com/office/drawing/2014/main" id="{31ED20B4-0B89-80D1-7263-91DD43E743B4}"/>
              </a:ext>
            </a:extLst>
          </p:cNvPr>
          <p:cNvSpPr/>
          <p:nvPr/>
        </p:nvSpPr>
        <p:spPr>
          <a:xfrm>
            <a:off x="18095086" y="26910082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728" name="Elipse 727">
            <a:extLst>
              <a:ext uri="{FF2B5EF4-FFF2-40B4-BE49-F238E27FC236}">
                <a16:creationId xmlns:a16="http://schemas.microsoft.com/office/drawing/2014/main" id="{10A92F3E-9EFD-3F96-2660-688E1CF1A41B}"/>
              </a:ext>
            </a:extLst>
          </p:cNvPr>
          <p:cNvSpPr/>
          <p:nvPr/>
        </p:nvSpPr>
        <p:spPr>
          <a:xfrm>
            <a:off x="15820044" y="27586545"/>
            <a:ext cx="1036188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idCalificacion</a:t>
            </a:r>
            <a:endParaRPr lang="es-ES" b="1" u="sng" dirty="0"/>
          </a:p>
        </p:txBody>
      </p:sp>
      <p:cxnSp>
        <p:nvCxnSpPr>
          <p:cNvPr id="730" name="Conector recto 729">
            <a:extLst>
              <a:ext uri="{FF2B5EF4-FFF2-40B4-BE49-F238E27FC236}">
                <a16:creationId xmlns:a16="http://schemas.microsoft.com/office/drawing/2014/main" id="{A10F6A76-7639-20C2-09F6-78DB2E106941}"/>
              </a:ext>
            </a:extLst>
          </p:cNvPr>
          <p:cNvCxnSpPr>
            <a:stCxn id="726" idx="4"/>
            <a:endCxn id="46" idx="0"/>
          </p:cNvCxnSpPr>
          <p:nvPr/>
        </p:nvCxnSpPr>
        <p:spPr>
          <a:xfrm>
            <a:off x="17436659" y="27147122"/>
            <a:ext cx="454606" cy="314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2" name="Conector recto 731">
            <a:extLst>
              <a:ext uri="{FF2B5EF4-FFF2-40B4-BE49-F238E27FC236}">
                <a16:creationId xmlns:a16="http://schemas.microsoft.com/office/drawing/2014/main" id="{F9BCD3A2-7FE5-516C-ECA3-09F9F1159AA6}"/>
              </a:ext>
            </a:extLst>
          </p:cNvPr>
          <p:cNvCxnSpPr>
            <a:stCxn id="46" idx="0"/>
            <a:endCxn id="727" idx="4"/>
          </p:cNvCxnSpPr>
          <p:nvPr/>
        </p:nvCxnSpPr>
        <p:spPr>
          <a:xfrm flipV="1">
            <a:off x="17891265" y="27139281"/>
            <a:ext cx="661563" cy="321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Conector recto 733">
            <a:extLst>
              <a:ext uri="{FF2B5EF4-FFF2-40B4-BE49-F238E27FC236}">
                <a16:creationId xmlns:a16="http://schemas.microsoft.com/office/drawing/2014/main" id="{5372A3E5-168D-CA42-8399-A7A69072C41B}"/>
              </a:ext>
            </a:extLst>
          </p:cNvPr>
          <p:cNvCxnSpPr>
            <a:stCxn id="725" idx="5"/>
          </p:cNvCxnSpPr>
          <p:nvPr/>
        </p:nvCxnSpPr>
        <p:spPr>
          <a:xfrm>
            <a:off x="16749798" y="27280418"/>
            <a:ext cx="540848" cy="188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Conector recto 735">
            <a:extLst>
              <a:ext uri="{FF2B5EF4-FFF2-40B4-BE49-F238E27FC236}">
                <a16:creationId xmlns:a16="http://schemas.microsoft.com/office/drawing/2014/main" id="{BA28EADE-874B-A9EE-E58B-B8FD6343B9E3}"/>
              </a:ext>
            </a:extLst>
          </p:cNvPr>
          <p:cNvCxnSpPr>
            <a:stCxn id="728" idx="6"/>
            <a:endCxn id="46" idx="1"/>
          </p:cNvCxnSpPr>
          <p:nvPr/>
        </p:nvCxnSpPr>
        <p:spPr>
          <a:xfrm flipV="1">
            <a:off x="16856232" y="27665081"/>
            <a:ext cx="230592" cy="5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8" name="Elipse 737">
            <a:extLst>
              <a:ext uri="{FF2B5EF4-FFF2-40B4-BE49-F238E27FC236}">
                <a16:creationId xmlns:a16="http://schemas.microsoft.com/office/drawing/2014/main" id="{17665FD0-5C63-2449-87B7-53E8F699D8CF}"/>
              </a:ext>
            </a:extLst>
          </p:cNvPr>
          <p:cNvSpPr/>
          <p:nvPr/>
        </p:nvSpPr>
        <p:spPr>
          <a:xfrm>
            <a:off x="27878571" y="23182002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739" name="Elipse 738">
            <a:extLst>
              <a:ext uri="{FF2B5EF4-FFF2-40B4-BE49-F238E27FC236}">
                <a16:creationId xmlns:a16="http://schemas.microsoft.com/office/drawing/2014/main" id="{75EF6900-5046-AD2E-8592-B6C7BE1FB238}"/>
              </a:ext>
            </a:extLst>
          </p:cNvPr>
          <p:cNvSpPr/>
          <p:nvPr/>
        </p:nvSpPr>
        <p:spPr>
          <a:xfrm>
            <a:off x="28942929" y="23186543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740" name="Elipse 739">
            <a:extLst>
              <a:ext uri="{FF2B5EF4-FFF2-40B4-BE49-F238E27FC236}">
                <a16:creationId xmlns:a16="http://schemas.microsoft.com/office/drawing/2014/main" id="{6ADE9F2F-3F00-2CC0-D463-8AC8D5D0094A}"/>
              </a:ext>
            </a:extLst>
          </p:cNvPr>
          <p:cNvSpPr/>
          <p:nvPr/>
        </p:nvSpPr>
        <p:spPr>
          <a:xfrm>
            <a:off x="27079245" y="2341922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semestres</a:t>
            </a:r>
            <a:endParaRPr lang="es-ES" dirty="0"/>
          </a:p>
        </p:txBody>
      </p:sp>
      <p:sp>
        <p:nvSpPr>
          <p:cNvPr id="741" name="Elipse 740">
            <a:extLst>
              <a:ext uri="{FF2B5EF4-FFF2-40B4-BE49-F238E27FC236}">
                <a16:creationId xmlns:a16="http://schemas.microsoft.com/office/drawing/2014/main" id="{EA2A061D-8AD5-2371-CD39-A80E8135414E}"/>
              </a:ext>
            </a:extLst>
          </p:cNvPr>
          <p:cNvSpPr/>
          <p:nvPr/>
        </p:nvSpPr>
        <p:spPr>
          <a:xfrm>
            <a:off x="26956082" y="2375928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idCarrera</a:t>
            </a:r>
            <a:endParaRPr lang="es-ES" b="1" u="sng" dirty="0"/>
          </a:p>
        </p:txBody>
      </p:sp>
      <p:sp>
        <p:nvSpPr>
          <p:cNvPr id="743" name="Elipse 742">
            <a:extLst>
              <a:ext uri="{FF2B5EF4-FFF2-40B4-BE49-F238E27FC236}">
                <a16:creationId xmlns:a16="http://schemas.microsoft.com/office/drawing/2014/main" id="{0641F13C-53F4-D7D4-0827-5FF306D8D774}"/>
              </a:ext>
            </a:extLst>
          </p:cNvPr>
          <p:cNvSpPr/>
          <p:nvPr/>
        </p:nvSpPr>
        <p:spPr>
          <a:xfrm>
            <a:off x="29769628" y="23383444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</a:p>
        </p:txBody>
      </p:sp>
      <p:sp>
        <p:nvSpPr>
          <p:cNvPr id="745" name="Elipse 744">
            <a:extLst>
              <a:ext uri="{FF2B5EF4-FFF2-40B4-BE49-F238E27FC236}">
                <a16:creationId xmlns:a16="http://schemas.microsoft.com/office/drawing/2014/main" id="{1B383652-26BA-BE17-F687-F92A9402173D}"/>
              </a:ext>
            </a:extLst>
          </p:cNvPr>
          <p:cNvSpPr/>
          <p:nvPr/>
        </p:nvSpPr>
        <p:spPr>
          <a:xfrm>
            <a:off x="27189944" y="24144107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asignaturas</a:t>
            </a:r>
            <a:endParaRPr lang="es-ES" dirty="0"/>
          </a:p>
        </p:txBody>
      </p:sp>
      <p:cxnSp>
        <p:nvCxnSpPr>
          <p:cNvPr id="748" name="Conector recto 747">
            <a:extLst>
              <a:ext uri="{FF2B5EF4-FFF2-40B4-BE49-F238E27FC236}">
                <a16:creationId xmlns:a16="http://schemas.microsoft.com/office/drawing/2014/main" id="{9C94BA06-C174-C331-A3B2-7DF060705CCB}"/>
              </a:ext>
            </a:extLst>
          </p:cNvPr>
          <p:cNvCxnSpPr>
            <a:stCxn id="91" idx="1"/>
            <a:endCxn id="741" idx="6"/>
          </p:cNvCxnSpPr>
          <p:nvPr/>
        </p:nvCxnSpPr>
        <p:spPr>
          <a:xfrm flipH="1">
            <a:off x="27871565" y="23857547"/>
            <a:ext cx="263804" cy="16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ector recto 749">
            <a:extLst>
              <a:ext uri="{FF2B5EF4-FFF2-40B4-BE49-F238E27FC236}">
                <a16:creationId xmlns:a16="http://schemas.microsoft.com/office/drawing/2014/main" id="{2C7F1D0F-9E21-D03C-E50D-1397FBFB5A86}"/>
              </a:ext>
            </a:extLst>
          </p:cNvPr>
          <p:cNvCxnSpPr>
            <a:stCxn id="91" idx="1"/>
            <a:endCxn id="745" idx="7"/>
          </p:cNvCxnSpPr>
          <p:nvPr/>
        </p:nvCxnSpPr>
        <p:spPr>
          <a:xfrm flipH="1">
            <a:off x="27971358" y="23857547"/>
            <a:ext cx="164011" cy="320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Conector recto 752">
            <a:extLst>
              <a:ext uri="{FF2B5EF4-FFF2-40B4-BE49-F238E27FC236}">
                <a16:creationId xmlns:a16="http://schemas.microsoft.com/office/drawing/2014/main" id="{777D879F-8B79-A655-8D0F-BF10CA6C242C}"/>
              </a:ext>
            </a:extLst>
          </p:cNvPr>
          <p:cNvCxnSpPr>
            <a:stCxn id="91" idx="1"/>
            <a:endCxn id="740" idx="5"/>
          </p:cNvCxnSpPr>
          <p:nvPr/>
        </p:nvCxnSpPr>
        <p:spPr>
          <a:xfrm flipH="1" flipV="1">
            <a:off x="27860659" y="23614855"/>
            <a:ext cx="274710" cy="24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Conector recto 754">
            <a:extLst>
              <a:ext uri="{FF2B5EF4-FFF2-40B4-BE49-F238E27FC236}">
                <a16:creationId xmlns:a16="http://schemas.microsoft.com/office/drawing/2014/main" id="{7A3D97A2-6F01-63DC-E19C-E1DCEB9D6948}"/>
              </a:ext>
            </a:extLst>
          </p:cNvPr>
          <p:cNvCxnSpPr>
            <a:stCxn id="91" idx="0"/>
            <a:endCxn id="738" idx="4"/>
          </p:cNvCxnSpPr>
          <p:nvPr/>
        </p:nvCxnSpPr>
        <p:spPr>
          <a:xfrm flipH="1" flipV="1">
            <a:off x="28336313" y="23411201"/>
            <a:ext cx="603497" cy="2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Conector recto 761">
            <a:extLst>
              <a:ext uri="{FF2B5EF4-FFF2-40B4-BE49-F238E27FC236}">
                <a16:creationId xmlns:a16="http://schemas.microsoft.com/office/drawing/2014/main" id="{BA1CE14F-8147-5A23-1EF7-B0E947FE83BF}"/>
              </a:ext>
            </a:extLst>
          </p:cNvPr>
          <p:cNvCxnSpPr>
            <a:cxnSpLocks/>
            <a:endCxn id="739" idx="4"/>
          </p:cNvCxnSpPr>
          <p:nvPr/>
        </p:nvCxnSpPr>
        <p:spPr>
          <a:xfrm flipV="1">
            <a:off x="29177975" y="23415742"/>
            <a:ext cx="222696" cy="239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4" name="Conector recto 763">
            <a:extLst>
              <a:ext uri="{FF2B5EF4-FFF2-40B4-BE49-F238E27FC236}">
                <a16:creationId xmlns:a16="http://schemas.microsoft.com/office/drawing/2014/main" id="{C800938B-20CC-F9BD-94A1-5A89DF9D3712}"/>
              </a:ext>
            </a:extLst>
          </p:cNvPr>
          <p:cNvCxnSpPr>
            <a:endCxn id="743" idx="4"/>
          </p:cNvCxnSpPr>
          <p:nvPr/>
        </p:nvCxnSpPr>
        <p:spPr>
          <a:xfrm flipV="1">
            <a:off x="29750233" y="23612643"/>
            <a:ext cx="477137" cy="85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Elipse 766">
            <a:extLst>
              <a:ext uri="{FF2B5EF4-FFF2-40B4-BE49-F238E27FC236}">
                <a16:creationId xmlns:a16="http://schemas.microsoft.com/office/drawing/2014/main" id="{7083285B-9786-542C-FC67-DF1A09CAF107}"/>
              </a:ext>
            </a:extLst>
          </p:cNvPr>
          <p:cNvSpPr/>
          <p:nvPr/>
        </p:nvSpPr>
        <p:spPr>
          <a:xfrm>
            <a:off x="5072290" y="11766412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320" name="Elipse 319">
            <a:extLst>
              <a:ext uri="{FF2B5EF4-FFF2-40B4-BE49-F238E27FC236}">
                <a16:creationId xmlns:a16="http://schemas.microsoft.com/office/drawing/2014/main" id="{964B9CC6-C044-C7A0-2D5A-4ECB702B903F}"/>
              </a:ext>
            </a:extLst>
          </p:cNvPr>
          <p:cNvSpPr/>
          <p:nvPr/>
        </p:nvSpPr>
        <p:spPr>
          <a:xfrm>
            <a:off x="4831490" y="11435103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321" name="Elipse 320">
            <a:extLst>
              <a:ext uri="{FF2B5EF4-FFF2-40B4-BE49-F238E27FC236}">
                <a16:creationId xmlns:a16="http://schemas.microsoft.com/office/drawing/2014/main" id="{BE61B399-F7B0-3212-0AB0-D3048A2B846C}"/>
              </a:ext>
            </a:extLst>
          </p:cNvPr>
          <p:cNvSpPr/>
          <p:nvPr/>
        </p:nvSpPr>
        <p:spPr>
          <a:xfrm>
            <a:off x="4901959" y="11067964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notación</a:t>
            </a:r>
            <a:endParaRPr lang="es-ES" dirty="0"/>
          </a:p>
        </p:txBody>
      </p:sp>
      <p:sp>
        <p:nvSpPr>
          <p:cNvPr id="322" name="Elipse 321">
            <a:extLst>
              <a:ext uri="{FF2B5EF4-FFF2-40B4-BE49-F238E27FC236}">
                <a16:creationId xmlns:a16="http://schemas.microsoft.com/office/drawing/2014/main" id="{F624312A-AED6-1206-0714-459644423119}"/>
              </a:ext>
            </a:extLst>
          </p:cNvPr>
          <p:cNvSpPr/>
          <p:nvPr/>
        </p:nvSpPr>
        <p:spPr>
          <a:xfrm>
            <a:off x="5332646" y="10701291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323" name="Elipse 322">
            <a:extLst>
              <a:ext uri="{FF2B5EF4-FFF2-40B4-BE49-F238E27FC236}">
                <a16:creationId xmlns:a16="http://schemas.microsoft.com/office/drawing/2014/main" id="{09594FF2-D1AB-716B-8A1C-887956CC6D14}"/>
              </a:ext>
            </a:extLst>
          </p:cNvPr>
          <p:cNvSpPr/>
          <p:nvPr/>
        </p:nvSpPr>
        <p:spPr>
          <a:xfrm>
            <a:off x="6161888" y="10477142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idCategoria</a:t>
            </a:r>
            <a:endParaRPr lang="es-ES" b="1" u="sng" dirty="0"/>
          </a:p>
        </p:txBody>
      </p: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8166FB4C-2282-6F2F-2733-6DE94C734E22}"/>
              </a:ext>
            </a:extLst>
          </p:cNvPr>
          <p:cNvCxnSpPr>
            <a:stCxn id="296" idx="0"/>
            <a:endCxn id="323" idx="4"/>
          </p:cNvCxnSpPr>
          <p:nvPr/>
        </p:nvCxnSpPr>
        <p:spPr>
          <a:xfrm flipH="1" flipV="1">
            <a:off x="6636746" y="10678436"/>
            <a:ext cx="280418" cy="24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A24673E5-73A2-E077-0FBF-D28BE3F6491C}"/>
              </a:ext>
            </a:extLst>
          </p:cNvPr>
          <p:cNvCxnSpPr>
            <a:stCxn id="296" idx="1"/>
            <a:endCxn id="322" idx="4"/>
          </p:cNvCxnSpPr>
          <p:nvPr/>
        </p:nvCxnSpPr>
        <p:spPr>
          <a:xfrm flipH="1" flipV="1">
            <a:off x="5807504" y="10902585"/>
            <a:ext cx="423860" cy="223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19C791FB-EE4D-F95E-FE1A-80BCDD8CE295}"/>
              </a:ext>
            </a:extLst>
          </p:cNvPr>
          <p:cNvCxnSpPr>
            <a:stCxn id="296" idx="1"/>
            <a:endCxn id="321" idx="6"/>
          </p:cNvCxnSpPr>
          <p:nvPr/>
        </p:nvCxnSpPr>
        <p:spPr>
          <a:xfrm flipH="1">
            <a:off x="5851675" y="11126315"/>
            <a:ext cx="379689" cy="4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ector recto 332">
            <a:extLst>
              <a:ext uri="{FF2B5EF4-FFF2-40B4-BE49-F238E27FC236}">
                <a16:creationId xmlns:a16="http://schemas.microsoft.com/office/drawing/2014/main" id="{9C2AEE6E-C955-3C52-1E4A-E083035BB91C}"/>
              </a:ext>
            </a:extLst>
          </p:cNvPr>
          <p:cNvCxnSpPr>
            <a:stCxn id="296" idx="1"/>
            <a:endCxn id="320" idx="6"/>
          </p:cNvCxnSpPr>
          <p:nvPr/>
        </p:nvCxnSpPr>
        <p:spPr>
          <a:xfrm flipH="1">
            <a:off x="5781206" y="11126315"/>
            <a:ext cx="450158" cy="40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Conector recto 334">
            <a:extLst>
              <a:ext uri="{FF2B5EF4-FFF2-40B4-BE49-F238E27FC236}">
                <a16:creationId xmlns:a16="http://schemas.microsoft.com/office/drawing/2014/main" id="{AC30A42E-CE4D-89A7-C06A-1487F8DE5125}"/>
              </a:ext>
            </a:extLst>
          </p:cNvPr>
          <p:cNvCxnSpPr>
            <a:endCxn id="767" idx="7"/>
          </p:cNvCxnSpPr>
          <p:nvPr/>
        </p:nvCxnSpPr>
        <p:spPr>
          <a:xfrm flipH="1">
            <a:off x="5882923" y="11326823"/>
            <a:ext cx="466262" cy="46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Elipse 335">
            <a:extLst>
              <a:ext uri="{FF2B5EF4-FFF2-40B4-BE49-F238E27FC236}">
                <a16:creationId xmlns:a16="http://schemas.microsoft.com/office/drawing/2014/main" id="{C20B8A5D-1FEF-E922-FF69-ED425FDCDEF0}"/>
              </a:ext>
            </a:extLst>
          </p:cNvPr>
          <p:cNvSpPr/>
          <p:nvPr/>
        </p:nvSpPr>
        <p:spPr>
          <a:xfrm>
            <a:off x="37186970" y="36987479"/>
            <a:ext cx="1031969" cy="2420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idCertificado</a:t>
            </a:r>
            <a:endParaRPr lang="es-ES" b="1" u="sng" dirty="0"/>
          </a:p>
        </p:txBody>
      </p:sp>
      <p:cxnSp>
        <p:nvCxnSpPr>
          <p:cNvPr id="339" name="Conector recto 338">
            <a:extLst>
              <a:ext uri="{FF2B5EF4-FFF2-40B4-BE49-F238E27FC236}">
                <a16:creationId xmlns:a16="http://schemas.microsoft.com/office/drawing/2014/main" id="{A8FA307F-5B11-E117-EEE3-CADFD994A15C}"/>
              </a:ext>
            </a:extLst>
          </p:cNvPr>
          <p:cNvCxnSpPr>
            <a:cxnSpLocks/>
            <a:endCxn id="204" idx="0"/>
          </p:cNvCxnSpPr>
          <p:nvPr/>
        </p:nvCxnSpPr>
        <p:spPr>
          <a:xfrm flipH="1">
            <a:off x="24745385" y="38021555"/>
            <a:ext cx="1" cy="6060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Elipse 340">
            <a:extLst>
              <a:ext uri="{FF2B5EF4-FFF2-40B4-BE49-F238E27FC236}">
                <a16:creationId xmlns:a16="http://schemas.microsoft.com/office/drawing/2014/main" id="{96B03D05-535B-B5CF-8772-3E9BF8491D4E}"/>
              </a:ext>
            </a:extLst>
          </p:cNvPr>
          <p:cNvSpPr/>
          <p:nvPr/>
        </p:nvSpPr>
        <p:spPr>
          <a:xfrm>
            <a:off x="38303249" y="36847942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342" name="Elipse 341">
            <a:extLst>
              <a:ext uri="{FF2B5EF4-FFF2-40B4-BE49-F238E27FC236}">
                <a16:creationId xmlns:a16="http://schemas.microsoft.com/office/drawing/2014/main" id="{2EBA8C00-1410-0977-69F1-D67B73A9D99F}"/>
              </a:ext>
            </a:extLst>
          </p:cNvPr>
          <p:cNvSpPr/>
          <p:nvPr/>
        </p:nvSpPr>
        <p:spPr>
          <a:xfrm>
            <a:off x="38415317" y="36498556"/>
            <a:ext cx="90885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345" name="Elipse 344">
            <a:extLst>
              <a:ext uri="{FF2B5EF4-FFF2-40B4-BE49-F238E27FC236}">
                <a16:creationId xmlns:a16="http://schemas.microsoft.com/office/drawing/2014/main" id="{974CCCAE-9F28-2137-C10D-41F5E0D77DC5}"/>
              </a:ext>
            </a:extLst>
          </p:cNvPr>
          <p:cNvSpPr/>
          <p:nvPr/>
        </p:nvSpPr>
        <p:spPr>
          <a:xfrm>
            <a:off x="38431483" y="36111612"/>
            <a:ext cx="90885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titulo</a:t>
            </a:r>
            <a:endParaRPr lang="es-ES" dirty="0"/>
          </a:p>
        </p:txBody>
      </p:sp>
      <p:sp>
        <p:nvSpPr>
          <p:cNvPr id="346" name="Elipse 345">
            <a:extLst>
              <a:ext uri="{FF2B5EF4-FFF2-40B4-BE49-F238E27FC236}">
                <a16:creationId xmlns:a16="http://schemas.microsoft.com/office/drawing/2014/main" id="{4AA10D40-72DB-57C9-F766-6BF057129E37}"/>
              </a:ext>
            </a:extLst>
          </p:cNvPr>
          <p:cNvSpPr/>
          <p:nvPr/>
        </p:nvSpPr>
        <p:spPr>
          <a:xfrm>
            <a:off x="37855374" y="35767651"/>
            <a:ext cx="90885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347" name="Elipse 346">
            <a:extLst>
              <a:ext uri="{FF2B5EF4-FFF2-40B4-BE49-F238E27FC236}">
                <a16:creationId xmlns:a16="http://schemas.microsoft.com/office/drawing/2014/main" id="{9B0C6A4E-CC21-75CA-01E9-2827EB4B3F60}"/>
              </a:ext>
            </a:extLst>
          </p:cNvPr>
          <p:cNvSpPr/>
          <p:nvPr/>
        </p:nvSpPr>
        <p:spPr>
          <a:xfrm>
            <a:off x="36187732" y="35699461"/>
            <a:ext cx="90885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cxnSp>
        <p:nvCxnSpPr>
          <p:cNvPr id="349" name="Conector recto 348">
            <a:extLst>
              <a:ext uri="{FF2B5EF4-FFF2-40B4-BE49-F238E27FC236}">
                <a16:creationId xmlns:a16="http://schemas.microsoft.com/office/drawing/2014/main" id="{263C662A-42E9-25EB-5C45-97598733C725}"/>
              </a:ext>
            </a:extLst>
          </p:cNvPr>
          <p:cNvCxnSpPr>
            <a:cxnSpLocks/>
            <a:endCxn id="346" idx="4"/>
          </p:cNvCxnSpPr>
          <p:nvPr/>
        </p:nvCxnSpPr>
        <p:spPr>
          <a:xfrm flipV="1">
            <a:off x="37736288" y="35996850"/>
            <a:ext cx="573512" cy="221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Conector recto 352">
            <a:extLst>
              <a:ext uri="{FF2B5EF4-FFF2-40B4-BE49-F238E27FC236}">
                <a16:creationId xmlns:a16="http://schemas.microsoft.com/office/drawing/2014/main" id="{F4A1D91F-DCFD-1BE4-059A-42841AF94A37}"/>
              </a:ext>
            </a:extLst>
          </p:cNvPr>
          <p:cNvCxnSpPr>
            <a:stCxn id="165" idx="3"/>
            <a:endCxn id="345" idx="2"/>
          </p:cNvCxnSpPr>
          <p:nvPr/>
        </p:nvCxnSpPr>
        <p:spPr>
          <a:xfrm flipV="1">
            <a:off x="38119691" y="36226212"/>
            <a:ext cx="311792" cy="196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ector recto 354">
            <a:extLst>
              <a:ext uri="{FF2B5EF4-FFF2-40B4-BE49-F238E27FC236}">
                <a16:creationId xmlns:a16="http://schemas.microsoft.com/office/drawing/2014/main" id="{A2D9D435-6C4C-8CB0-FB9E-8F86A33FA571}"/>
              </a:ext>
            </a:extLst>
          </p:cNvPr>
          <p:cNvCxnSpPr>
            <a:stCxn id="165" idx="3"/>
            <a:endCxn id="342" idx="2"/>
          </p:cNvCxnSpPr>
          <p:nvPr/>
        </p:nvCxnSpPr>
        <p:spPr>
          <a:xfrm>
            <a:off x="38119691" y="36422701"/>
            <a:ext cx="295626" cy="19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Conector recto 358">
            <a:extLst>
              <a:ext uri="{FF2B5EF4-FFF2-40B4-BE49-F238E27FC236}">
                <a16:creationId xmlns:a16="http://schemas.microsoft.com/office/drawing/2014/main" id="{C28CF475-C0BF-0BE6-2DA3-8B3A8754ED88}"/>
              </a:ext>
            </a:extLst>
          </p:cNvPr>
          <p:cNvCxnSpPr>
            <a:stCxn id="165" idx="2"/>
            <a:endCxn id="336" idx="0"/>
          </p:cNvCxnSpPr>
          <p:nvPr/>
        </p:nvCxnSpPr>
        <p:spPr>
          <a:xfrm>
            <a:off x="37315251" y="36626648"/>
            <a:ext cx="387704" cy="360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Conector recto 362">
            <a:extLst>
              <a:ext uri="{FF2B5EF4-FFF2-40B4-BE49-F238E27FC236}">
                <a16:creationId xmlns:a16="http://schemas.microsoft.com/office/drawing/2014/main" id="{3EED4CC4-7408-5C6D-EC86-CCB797FB8DBD}"/>
              </a:ext>
            </a:extLst>
          </p:cNvPr>
          <p:cNvCxnSpPr>
            <a:endCxn id="341" idx="1"/>
          </p:cNvCxnSpPr>
          <p:nvPr/>
        </p:nvCxnSpPr>
        <p:spPr>
          <a:xfrm>
            <a:off x="38001814" y="36635591"/>
            <a:ext cx="396613" cy="24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recto 364">
            <a:extLst>
              <a:ext uri="{FF2B5EF4-FFF2-40B4-BE49-F238E27FC236}">
                <a16:creationId xmlns:a16="http://schemas.microsoft.com/office/drawing/2014/main" id="{D7D66EC7-D4D3-AE9D-6119-FD9051FC42F5}"/>
              </a:ext>
            </a:extLst>
          </p:cNvPr>
          <p:cNvCxnSpPr>
            <a:cxnSpLocks/>
            <a:endCxn id="347" idx="4"/>
          </p:cNvCxnSpPr>
          <p:nvPr/>
        </p:nvCxnSpPr>
        <p:spPr>
          <a:xfrm flipH="1" flipV="1">
            <a:off x="36642158" y="35928660"/>
            <a:ext cx="381740" cy="284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Elipse 366">
            <a:extLst>
              <a:ext uri="{FF2B5EF4-FFF2-40B4-BE49-F238E27FC236}">
                <a16:creationId xmlns:a16="http://schemas.microsoft.com/office/drawing/2014/main" id="{369838A5-7D14-E5CA-E47D-D45332E33CDA}"/>
              </a:ext>
            </a:extLst>
          </p:cNvPr>
          <p:cNvSpPr/>
          <p:nvPr/>
        </p:nvSpPr>
        <p:spPr>
          <a:xfrm>
            <a:off x="28839225" y="29276733"/>
            <a:ext cx="913589" cy="2533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368" name="Elipse 367">
            <a:extLst>
              <a:ext uri="{FF2B5EF4-FFF2-40B4-BE49-F238E27FC236}">
                <a16:creationId xmlns:a16="http://schemas.microsoft.com/office/drawing/2014/main" id="{7B2BB467-80D6-8FFD-FCEF-C63751FA4BF9}"/>
              </a:ext>
            </a:extLst>
          </p:cNvPr>
          <p:cNvSpPr/>
          <p:nvPr/>
        </p:nvSpPr>
        <p:spPr>
          <a:xfrm>
            <a:off x="29860190" y="29302771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369" name="Elipse 368">
            <a:extLst>
              <a:ext uri="{FF2B5EF4-FFF2-40B4-BE49-F238E27FC236}">
                <a16:creationId xmlns:a16="http://schemas.microsoft.com/office/drawing/2014/main" id="{E294AFD9-1C70-8B2F-5B2A-66578A4F9FF6}"/>
              </a:ext>
            </a:extLst>
          </p:cNvPr>
          <p:cNvSpPr/>
          <p:nvPr/>
        </p:nvSpPr>
        <p:spPr>
          <a:xfrm>
            <a:off x="30838437" y="28220047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371" name="Elipse 370">
            <a:extLst>
              <a:ext uri="{FF2B5EF4-FFF2-40B4-BE49-F238E27FC236}">
                <a16:creationId xmlns:a16="http://schemas.microsoft.com/office/drawing/2014/main" id="{2958D82B-1806-7B1B-3F6C-7A8B894A6039}"/>
              </a:ext>
            </a:extLst>
          </p:cNvPr>
          <p:cNvSpPr/>
          <p:nvPr/>
        </p:nvSpPr>
        <p:spPr>
          <a:xfrm>
            <a:off x="31919645" y="2777202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F1AEF1C0-FA7F-7045-D7BE-E06F4F4BCF66}"/>
              </a:ext>
            </a:extLst>
          </p:cNvPr>
          <p:cNvSpPr/>
          <p:nvPr/>
        </p:nvSpPr>
        <p:spPr>
          <a:xfrm>
            <a:off x="31243340" y="27642437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EBBB26D5-BB71-31BA-E872-210ABCC5F58A}"/>
              </a:ext>
            </a:extLst>
          </p:cNvPr>
          <p:cNvSpPr/>
          <p:nvPr/>
        </p:nvSpPr>
        <p:spPr>
          <a:xfrm>
            <a:off x="30564935" y="27828750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375" name="Elipse 374">
            <a:extLst>
              <a:ext uri="{FF2B5EF4-FFF2-40B4-BE49-F238E27FC236}">
                <a16:creationId xmlns:a16="http://schemas.microsoft.com/office/drawing/2014/main" id="{7D746A26-9829-1265-E52B-517747FB6AF1}"/>
              </a:ext>
            </a:extLst>
          </p:cNvPr>
          <p:cNvSpPr/>
          <p:nvPr/>
        </p:nvSpPr>
        <p:spPr>
          <a:xfrm>
            <a:off x="31965201" y="28066366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376" name="Elipse 375">
            <a:extLst>
              <a:ext uri="{FF2B5EF4-FFF2-40B4-BE49-F238E27FC236}">
                <a16:creationId xmlns:a16="http://schemas.microsoft.com/office/drawing/2014/main" id="{36BBE0B2-1C5A-BDC2-2151-982C07CD40A1}"/>
              </a:ext>
            </a:extLst>
          </p:cNvPr>
          <p:cNvSpPr/>
          <p:nvPr/>
        </p:nvSpPr>
        <p:spPr>
          <a:xfrm>
            <a:off x="31951869" y="28399443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378" name="Conector recto 377">
            <a:extLst>
              <a:ext uri="{FF2B5EF4-FFF2-40B4-BE49-F238E27FC236}">
                <a16:creationId xmlns:a16="http://schemas.microsoft.com/office/drawing/2014/main" id="{CAF72284-B65F-CC63-2BBC-B7B75780281C}"/>
              </a:ext>
            </a:extLst>
          </p:cNvPr>
          <p:cNvCxnSpPr>
            <a:stCxn id="369" idx="0"/>
            <a:endCxn id="374" idx="4"/>
          </p:cNvCxnSpPr>
          <p:nvPr/>
        </p:nvCxnSpPr>
        <p:spPr>
          <a:xfrm flipH="1" flipV="1">
            <a:off x="30946920" y="28045774"/>
            <a:ext cx="261029" cy="174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Conector recto 379">
            <a:extLst>
              <a:ext uri="{FF2B5EF4-FFF2-40B4-BE49-F238E27FC236}">
                <a16:creationId xmlns:a16="http://schemas.microsoft.com/office/drawing/2014/main" id="{CD5A3E6D-C5CE-1B9C-A969-FA564A00D2B6}"/>
              </a:ext>
            </a:extLst>
          </p:cNvPr>
          <p:cNvCxnSpPr>
            <a:stCxn id="369" idx="0"/>
            <a:endCxn id="373" idx="4"/>
          </p:cNvCxnSpPr>
          <p:nvPr/>
        </p:nvCxnSpPr>
        <p:spPr>
          <a:xfrm flipV="1">
            <a:off x="31207949" y="27843731"/>
            <a:ext cx="360349" cy="376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Conector recto 382">
            <a:extLst>
              <a:ext uri="{FF2B5EF4-FFF2-40B4-BE49-F238E27FC236}">
                <a16:creationId xmlns:a16="http://schemas.microsoft.com/office/drawing/2014/main" id="{11076667-5232-8FA1-49EF-5A39CDEB6FE9}"/>
              </a:ext>
            </a:extLst>
          </p:cNvPr>
          <p:cNvCxnSpPr>
            <a:stCxn id="369" idx="0"/>
            <a:endCxn id="371" idx="3"/>
          </p:cNvCxnSpPr>
          <p:nvPr/>
        </p:nvCxnSpPr>
        <p:spPr>
          <a:xfrm flipV="1">
            <a:off x="31207949" y="27929316"/>
            <a:ext cx="785087" cy="290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386">
            <a:extLst>
              <a:ext uri="{FF2B5EF4-FFF2-40B4-BE49-F238E27FC236}">
                <a16:creationId xmlns:a16="http://schemas.microsoft.com/office/drawing/2014/main" id="{C143AAEB-8136-BAA7-55C2-A4AAF527EBBA}"/>
              </a:ext>
            </a:extLst>
          </p:cNvPr>
          <p:cNvCxnSpPr>
            <a:stCxn id="369" idx="6"/>
            <a:endCxn id="375" idx="2"/>
          </p:cNvCxnSpPr>
          <p:nvPr/>
        </p:nvCxnSpPr>
        <p:spPr>
          <a:xfrm flipV="1">
            <a:off x="31577461" y="28160251"/>
            <a:ext cx="387740" cy="173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Conector recto 390">
            <a:extLst>
              <a:ext uri="{FF2B5EF4-FFF2-40B4-BE49-F238E27FC236}">
                <a16:creationId xmlns:a16="http://schemas.microsoft.com/office/drawing/2014/main" id="{1A3C03CC-7424-017A-1C5B-70043130A5AE}"/>
              </a:ext>
            </a:extLst>
          </p:cNvPr>
          <p:cNvCxnSpPr>
            <a:stCxn id="369" idx="6"/>
            <a:endCxn id="376" idx="2"/>
          </p:cNvCxnSpPr>
          <p:nvPr/>
        </p:nvCxnSpPr>
        <p:spPr>
          <a:xfrm>
            <a:off x="31577461" y="28333682"/>
            <a:ext cx="374408" cy="156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Conector recto 393">
            <a:extLst>
              <a:ext uri="{FF2B5EF4-FFF2-40B4-BE49-F238E27FC236}">
                <a16:creationId xmlns:a16="http://schemas.microsoft.com/office/drawing/2014/main" id="{1DE8CE3C-8847-1175-634B-9B4F83F18A18}"/>
              </a:ext>
            </a:extLst>
          </p:cNvPr>
          <p:cNvCxnSpPr>
            <a:endCxn id="367" idx="0"/>
          </p:cNvCxnSpPr>
          <p:nvPr/>
        </p:nvCxnSpPr>
        <p:spPr>
          <a:xfrm flipH="1">
            <a:off x="29296020" y="29097777"/>
            <a:ext cx="453458" cy="178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3513C7E1-01D1-755D-D0E0-FB70391530FB}"/>
              </a:ext>
            </a:extLst>
          </p:cNvPr>
          <p:cNvCxnSpPr>
            <a:stCxn id="121" idx="2"/>
            <a:endCxn id="368" idx="0"/>
          </p:cNvCxnSpPr>
          <p:nvPr/>
        </p:nvCxnSpPr>
        <p:spPr>
          <a:xfrm flipH="1">
            <a:off x="30229702" y="29094840"/>
            <a:ext cx="318989" cy="20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Conector recto 397">
            <a:extLst>
              <a:ext uri="{FF2B5EF4-FFF2-40B4-BE49-F238E27FC236}">
                <a16:creationId xmlns:a16="http://schemas.microsoft.com/office/drawing/2014/main" id="{6D3FC676-C92D-A4C0-FC83-454A4B47D1BB}"/>
              </a:ext>
            </a:extLst>
          </p:cNvPr>
          <p:cNvCxnSpPr>
            <a:endCxn id="369" idx="4"/>
          </p:cNvCxnSpPr>
          <p:nvPr/>
        </p:nvCxnSpPr>
        <p:spPr>
          <a:xfrm flipV="1">
            <a:off x="30932468" y="28447317"/>
            <a:ext cx="275481" cy="239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" name="Elipse 398">
            <a:extLst>
              <a:ext uri="{FF2B5EF4-FFF2-40B4-BE49-F238E27FC236}">
                <a16:creationId xmlns:a16="http://schemas.microsoft.com/office/drawing/2014/main" id="{A7722468-A4BB-3807-CDD2-0714930A34F4}"/>
              </a:ext>
            </a:extLst>
          </p:cNvPr>
          <p:cNvSpPr/>
          <p:nvPr/>
        </p:nvSpPr>
        <p:spPr>
          <a:xfrm>
            <a:off x="30659214" y="29572699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dirty="0"/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535FD337-3459-AE75-504B-89B5C445597B}"/>
              </a:ext>
            </a:extLst>
          </p:cNvPr>
          <p:cNvSpPr/>
          <p:nvPr/>
        </p:nvSpPr>
        <p:spPr>
          <a:xfrm>
            <a:off x="31678590" y="29372654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8ABD2807-2707-EEDB-C18B-020098BB2904}"/>
              </a:ext>
            </a:extLst>
          </p:cNvPr>
          <p:cNvSpPr/>
          <p:nvPr/>
        </p:nvSpPr>
        <p:spPr>
          <a:xfrm>
            <a:off x="31817243" y="29097948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idClub</a:t>
            </a:r>
            <a:endParaRPr lang="es-ES" b="1" u="sng" dirty="0"/>
          </a:p>
        </p:txBody>
      </p:sp>
      <p:cxnSp>
        <p:nvCxnSpPr>
          <p:cNvPr id="404" name="Conector recto 403">
            <a:extLst>
              <a:ext uri="{FF2B5EF4-FFF2-40B4-BE49-F238E27FC236}">
                <a16:creationId xmlns:a16="http://schemas.microsoft.com/office/drawing/2014/main" id="{A6C80318-41D1-D226-D6E7-BDB87F36CBEF}"/>
              </a:ext>
            </a:extLst>
          </p:cNvPr>
          <p:cNvCxnSpPr>
            <a:cxnSpLocks/>
            <a:endCxn id="399" idx="0"/>
          </p:cNvCxnSpPr>
          <p:nvPr/>
        </p:nvCxnSpPr>
        <p:spPr>
          <a:xfrm>
            <a:off x="30825485" y="29103959"/>
            <a:ext cx="203241" cy="46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Conector recto 409">
            <a:extLst>
              <a:ext uri="{FF2B5EF4-FFF2-40B4-BE49-F238E27FC236}">
                <a16:creationId xmlns:a16="http://schemas.microsoft.com/office/drawing/2014/main" id="{D6632EBA-4083-273E-CC57-A8DAB9CC83C1}"/>
              </a:ext>
            </a:extLst>
          </p:cNvPr>
          <p:cNvCxnSpPr>
            <a:stCxn id="121" idx="3"/>
            <a:endCxn id="401" idx="1"/>
          </p:cNvCxnSpPr>
          <p:nvPr/>
        </p:nvCxnSpPr>
        <p:spPr>
          <a:xfrm>
            <a:off x="31353131" y="28890893"/>
            <a:ext cx="572340" cy="240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Conector recto 412">
            <a:extLst>
              <a:ext uri="{FF2B5EF4-FFF2-40B4-BE49-F238E27FC236}">
                <a16:creationId xmlns:a16="http://schemas.microsoft.com/office/drawing/2014/main" id="{0F5229E3-2AF4-7083-F4FE-B79B71F1BA7B}"/>
              </a:ext>
            </a:extLst>
          </p:cNvPr>
          <p:cNvCxnSpPr>
            <a:cxnSpLocks/>
            <a:endCxn id="400" idx="2"/>
          </p:cNvCxnSpPr>
          <p:nvPr/>
        </p:nvCxnSpPr>
        <p:spPr>
          <a:xfrm>
            <a:off x="31302424" y="29097777"/>
            <a:ext cx="376166" cy="388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Elipse 422">
            <a:extLst>
              <a:ext uri="{FF2B5EF4-FFF2-40B4-BE49-F238E27FC236}">
                <a16:creationId xmlns:a16="http://schemas.microsoft.com/office/drawing/2014/main" id="{528DC787-ED83-1254-668C-2ACDA8F1B157}"/>
              </a:ext>
            </a:extLst>
          </p:cNvPr>
          <p:cNvSpPr/>
          <p:nvPr/>
        </p:nvSpPr>
        <p:spPr>
          <a:xfrm>
            <a:off x="36187732" y="42015115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424" name="Elipse 423">
            <a:extLst>
              <a:ext uri="{FF2B5EF4-FFF2-40B4-BE49-F238E27FC236}">
                <a16:creationId xmlns:a16="http://schemas.microsoft.com/office/drawing/2014/main" id="{06A83FD8-721A-5B63-7227-32AD40DA7543}"/>
              </a:ext>
            </a:extLst>
          </p:cNvPr>
          <p:cNvSpPr/>
          <p:nvPr/>
        </p:nvSpPr>
        <p:spPr>
          <a:xfrm>
            <a:off x="37098048" y="41934419"/>
            <a:ext cx="1060203" cy="1694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idColegiatura</a:t>
            </a:r>
            <a:endParaRPr lang="es-ES" b="1" u="sng" dirty="0"/>
          </a:p>
        </p:txBody>
      </p:sp>
      <p:sp>
        <p:nvSpPr>
          <p:cNvPr id="425" name="Elipse 424">
            <a:extLst>
              <a:ext uri="{FF2B5EF4-FFF2-40B4-BE49-F238E27FC236}">
                <a16:creationId xmlns:a16="http://schemas.microsoft.com/office/drawing/2014/main" id="{01EB89CB-9477-37BB-8F40-5E7AEFB04B9F}"/>
              </a:ext>
            </a:extLst>
          </p:cNvPr>
          <p:cNvSpPr/>
          <p:nvPr/>
        </p:nvSpPr>
        <p:spPr>
          <a:xfrm>
            <a:off x="38282792" y="42005360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427" name="Elipse 426">
            <a:extLst>
              <a:ext uri="{FF2B5EF4-FFF2-40B4-BE49-F238E27FC236}">
                <a16:creationId xmlns:a16="http://schemas.microsoft.com/office/drawing/2014/main" id="{A820A39E-3995-00D4-42AF-165A23BCB4D3}"/>
              </a:ext>
            </a:extLst>
          </p:cNvPr>
          <p:cNvSpPr/>
          <p:nvPr/>
        </p:nvSpPr>
        <p:spPr>
          <a:xfrm>
            <a:off x="35995667" y="42953762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periodo</a:t>
            </a:r>
            <a:endParaRPr lang="es-ES" dirty="0"/>
          </a:p>
        </p:txBody>
      </p:sp>
      <p:sp>
        <p:nvSpPr>
          <p:cNvPr id="428" name="Elipse 427">
            <a:extLst>
              <a:ext uri="{FF2B5EF4-FFF2-40B4-BE49-F238E27FC236}">
                <a16:creationId xmlns:a16="http://schemas.microsoft.com/office/drawing/2014/main" id="{EBECE495-608E-5E18-E979-DF15F2FD14F3}"/>
              </a:ext>
            </a:extLst>
          </p:cNvPr>
          <p:cNvSpPr/>
          <p:nvPr/>
        </p:nvSpPr>
        <p:spPr>
          <a:xfrm>
            <a:off x="36878222" y="43089603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banco</a:t>
            </a:r>
            <a:endParaRPr lang="es-ES" dirty="0"/>
          </a:p>
        </p:txBody>
      </p:sp>
      <p:sp>
        <p:nvSpPr>
          <p:cNvPr id="429" name="Elipse 428">
            <a:extLst>
              <a:ext uri="{FF2B5EF4-FFF2-40B4-BE49-F238E27FC236}">
                <a16:creationId xmlns:a16="http://schemas.microsoft.com/office/drawing/2014/main" id="{721ED876-A804-8926-9D97-52EDE19FE46F}"/>
              </a:ext>
            </a:extLst>
          </p:cNvPr>
          <p:cNvSpPr/>
          <p:nvPr/>
        </p:nvSpPr>
        <p:spPr>
          <a:xfrm>
            <a:off x="37736288" y="43071463"/>
            <a:ext cx="1019928" cy="2454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431" name="Elipse 430">
            <a:extLst>
              <a:ext uri="{FF2B5EF4-FFF2-40B4-BE49-F238E27FC236}">
                <a16:creationId xmlns:a16="http://schemas.microsoft.com/office/drawing/2014/main" id="{FD57798C-29C7-B0B2-1C1D-FB88289AD78C}"/>
              </a:ext>
            </a:extLst>
          </p:cNvPr>
          <p:cNvSpPr/>
          <p:nvPr/>
        </p:nvSpPr>
        <p:spPr>
          <a:xfrm>
            <a:off x="38813527" y="42841461"/>
            <a:ext cx="1019928" cy="2454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semestre</a:t>
            </a:r>
            <a:endParaRPr lang="es-ES" dirty="0"/>
          </a:p>
        </p:txBody>
      </p:sp>
      <p:cxnSp>
        <p:nvCxnSpPr>
          <p:cNvPr id="433" name="Conector recto 432">
            <a:extLst>
              <a:ext uri="{FF2B5EF4-FFF2-40B4-BE49-F238E27FC236}">
                <a16:creationId xmlns:a16="http://schemas.microsoft.com/office/drawing/2014/main" id="{87DC373C-142A-2327-0A2E-1AF243F69475}"/>
              </a:ext>
            </a:extLst>
          </p:cNvPr>
          <p:cNvCxnSpPr>
            <a:stCxn id="606" idx="0"/>
            <a:endCxn id="424" idx="4"/>
          </p:cNvCxnSpPr>
          <p:nvPr/>
        </p:nvCxnSpPr>
        <p:spPr>
          <a:xfrm flipH="1" flipV="1">
            <a:off x="37628150" y="42103858"/>
            <a:ext cx="90378" cy="337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ector recto 435">
            <a:extLst>
              <a:ext uri="{FF2B5EF4-FFF2-40B4-BE49-F238E27FC236}">
                <a16:creationId xmlns:a16="http://schemas.microsoft.com/office/drawing/2014/main" id="{EC5B2679-89FB-1A3C-01EF-6D57CB2C6FCC}"/>
              </a:ext>
            </a:extLst>
          </p:cNvPr>
          <p:cNvCxnSpPr>
            <a:endCxn id="423" idx="4"/>
          </p:cNvCxnSpPr>
          <p:nvPr/>
        </p:nvCxnSpPr>
        <p:spPr>
          <a:xfrm flipH="1" flipV="1">
            <a:off x="36557244" y="42242385"/>
            <a:ext cx="690490" cy="198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Conector recto 439">
            <a:extLst>
              <a:ext uri="{FF2B5EF4-FFF2-40B4-BE49-F238E27FC236}">
                <a16:creationId xmlns:a16="http://schemas.microsoft.com/office/drawing/2014/main" id="{1B022B0D-4B5B-A9A4-0441-2CF868E431DF}"/>
              </a:ext>
            </a:extLst>
          </p:cNvPr>
          <p:cNvCxnSpPr>
            <a:endCxn id="425" idx="4"/>
          </p:cNvCxnSpPr>
          <p:nvPr/>
        </p:nvCxnSpPr>
        <p:spPr>
          <a:xfrm flipV="1">
            <a:off x="38218939" y="42232630"/>
            <a:ext cx="433365" cy="19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Conector recto 442">
            <a:extLst>
              <a:ext uri="{FF2B5EF4-FFF2-40B4-BE49-F238E27FC236}">
                <a16:creationId xmlns:a16="http://schemas.microsoft.com/office/drawing/2014/main" id="{10F666FE-97A9-28DA-8351-3832D868CE84}"/>
              </a:ext>
            </a:extLst>
          </p:cNvPr>
          <p:cNvCxnSpPr>
            <a:cxnSpLocks/>
            <a:endCxn id="427" idx="0"/>
          </p:cNvCxnSpPr>
          <p:nvPr/>
        </p:nvCxnSpPr>
        <p:spPr>
          <a:xfrm flipH="1">
            <a:off x="36365179" y="42790648"/>
            <a:ext cx="548908" cy="16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Conector recto 446">
            <a:extLst>
              <a:ext uri="{FF2B5EF4-FFF2-40B4-BE49-F238E27FC236}">
                <a16:creationId xmlns:a16="http://schemas.microsoft.com/office/drawing/2014/main" id="{A8B60828-9054-9D4E-7885-87C2328CCE54}"/>
              </a:ext>
            </a:extLst>
          </p:cNvPr>
          <p:cNvCxnSpPr>
            <a:cxnSpLocks/>
            <a:stCxn id="606" idx="2"/>
            <a:endCxn id="428" idx="0"/>
          </p:cNvCxnSpPr>
          <p:nvPr/>
        </p:nvCxnSpPr>
        <p:spPr>
          <a:xfrm flipH="1">
            <a:off x="37247734" y="42849241"/>
            <a:ext cx="470794" cy="240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0" name="Conector recto 769">
            <a:extLst>
              <a:ext uri="{FF2B5EF4-FFF2-40B4-BE49-F238E27FC236}">
                <a16:creationId xmlns:a16="http://schemas.microsoft.com/office/drawing/2014/main" id="{100EB2C3-4C0C-8383-5C54-AA72C090B7D3}"/>
              </a:ext>
            </a:extLst>
          </p:cNvPr>
          <p:cNvCxnSpPr>
            <a:stCxn id="606" idx="2"/>
            <a:endCxn id="429" idx="0"/>
          </p:cNvCxnSpPr>
          <p:nvPr/>
        </p:nvCxnSpPr>
        <p:spPr>
          <a:xfrm>
            <a:off x="37718528" y="42849241"/>
            <a:ext cx="527724" cy="222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2" name="Conector recto 771">
            <a:extLst>
              <a:ext uri="{FF2B5EF4-FFF2-40B4-BE49-F238E27FC236}">
                <a16:creationId xmlns:a16="http://schemas.microsoft.com/office/drawing/2014/main" id="{06D0BA11-A211-5870-2A88-A1B11013003C}"/>
              </a:ext>
            </a:extLst>
          </p:cNvPr>
          <p:cNvCxnSpPr>
            <a:endCxn id="431" idx="2"/>
          </p:cNvCxnSpPr>
          <p:nvPr/>
        </p:nvCxnSpPr>
        <p:spPr>
          <a:xfrm>
            <a:off x="38535359" y="42841461"/>
            <a:ext cx="278168" cy="122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Elipse 772">
            <a:extLst>
              <a:ext uri="{FF2B5EF4-FFF2-40B4-BE49-F238E27FC236}">
                <a16:creationId xmlns:a16="http://schemas.microsoft.com/office/drawing/2014/main" id="{73646CEB-A679-0686-C5F2-3919BAC6E6DD}"/>
              </a:ext>
            </a:extLst>
          </p:cNvPr>
          <p:cNvSpPr/>
          <p:nvPr/>
        </p:nvSpPr>
        <p:spPr>
          <a:xfrm>
            <a:off x="35181650" y="29671385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774" name="Elipse 773">
            <a:extLst>
              <a:ext uri="{FF2B5EF4-FFF2-40B4-BE49-F238E27FC236}">
                <a16:creationId xmlns:a16="http://schemas.microsoft.com/office/drawing/2014/main" id="{11F935F4-8DC8-5DAD-B535-8B65FD03FDF7}"/>
              </a:ext>
            </a:extLst>
          </p:cNvPr>
          <p:cNvSpPr/>
          <p:nvPr/>
        </p:nvSpPr>
        <p:spPr>
          <a:xfrm>
            <a:off x="35809513" y="29438783"/>
            <a:ext cx="87686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idConcurso</a:t>
            </a:r>
            <a:endParaRPr lang="es-ES" b="1" u="sng" dirty="0"/>
          </a:p>
        </p:txBody>
      </p:sp>
      <p:sp>
        <p:nvSpPr>
          <p:cNvPr id="775" name="Elipse 774">
            <a:extLst>
              <a:ext uri="{FF2B5EF4-FFF2-40B4-BE49-F238E27FC236}">
                <a16:creationId xmlns:a16="http://schemas.microsoft.com/office/drawing/2014/main" id="{CBCED498-0C2C-3613-9C68-5131F128B292}"/>
              </a:ext>
            </a:extLst>
          </p:cNvPr>
          <p:cNvSpPr/>
          <p:nvPr/>
        </p:nvSpPr>
        <p:spPr>
          <a:xfrm>
            <a:off x="36553264" y="29158336"/>
            <a:ext cx="90278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sp>
        <p:nvSpPr>
          <p:cNvPr id="776" name="Elipse 775">
            <a:extLst>
              <a:ext uri="{FF2B5EF4-FFF2-40B4-BE49-F238E27FC236}">
                <a16:creationId xmlns:a16="http://schemas.microsoft.com/office/drawing/2014/main" id="{21028F98-DE21-F520-7E97-BBD99EE0E7B5}"/>
              </a:ext>
            </a:extLst>
          </p:cNvPr>
          <p:cNvSpPr/>
          <p:nvPr/>
        </p:nvSpPr>
        <p:spPr>
          <a:xfrm>
            <a:off x="36579827" y="28682905"/>
            <a:ext cx="56680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777" name="Elipse 776">
            <a:extLst>
              <a:ext uri="{FF2B5EF4-FFF2-40B4-BE49-F238E27FC236}">
                <a16:creationId xmlns:a16="http://schemas.microsoft.com/office/drawing/2014/main" id="{05A2F4D6-EBC4-DF24-EFD3-E0CAD5CD2377}"/>
              </a:ext>
            </a:extLst>
          </p:cNvPr>
          <p:cNvSpPr/>
          <p:nvPr/>
        </p:nvSpPr>
        <p:spPr>
          <a:xfrm>
            <a:off x="36093488" y="28376671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778" name="Elipse 777">
            <a:extLst>
              <a:ext uri="{FF2B5EF4-FFF2-40B4-BE49-F238E27FC236}">
                <a16:creationId xmlns:a16="http://schemas.microsoft.com/office/drawing/2014/main" id="{210855F3-8244-DCB0-7EA1-B61EBE98F9B7}"/>
              </a:ext>
            </a:extLst>
          </p:cNvPr>
          <p:cNvSpPr/>
          <p:nvPr/>
        </p:nvSpPr>
        <p:spPr>
          <a:xfrm>
            <a:off x="35382926" y="28217465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premio</a:t>
            </a:r>
            <a:endParaRPr lang="es-ES" dirty="0"/>
          </a:p>
        </p:txBody>
      </p:sp>
      <p:sp>
        <p:nvSpPr>
          <p:cNvPr id="779" name="Elipse 778">
            <a:extLst>
              <a:ext uri="{FF2B5EF4-FFF2-40B4-BE49-F238E27FC236}">
                <a16:creationId xmlns:a16="http://schemas.microsoft.com/office/drawing/2014/main" id="{16C135C7-E0B3-38CA-632F-07A9B2C23A09}"/>
              </a:ext>
            </a:extLst>
          </p:cNvPr>
          <p:cNvSpPr/>
          <p:nvPr/>
        </p:nvSpPr>
        <p:spPr>
          <a:xfrm>
            <a:off x="34366954" y="28205724"/>
            <a:ext cx="870297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cxnSp>
        <p:nvCxnSpPr>
          <p:cNvPr id="781" name="Conector recto 780">
            <a:extLst>
              <a:ext uri="{FF2B5EF4-FFF2-40B4-BE49-F238E27FC236}">
                <a16:creationId xmlns:a16="http://schemas.microsoft.com/office/drawing/2014/main" id="{F96D95EF-4966-400D-2D45-20A14C2CB480}"/>
              </a:ext>
            </a:extLst>
          </p:cNvPr>
          <p:cNvCxnSpPr>
            <a:cxnSpLocks/>
            <a:stCxn id="196" idx="0"/>
            <a:endCxn id="779" idx="4"/>
          </p:cNvCxnSpPr>
          <p:nvPr/>
        </p:nvCxnSpPr>
        <p:spPr>
          <a:xfrm flipH="1" flipV="1">
            <a:off x="34802103" y="28434923"/>
            <a:ext cx="254347" cy="414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4" name="Conector recto 783">
            <a:extLst>
              <a:ext uri="{FF2B5EF4-FFF2-40B4-BE49-F238E27FC236}">
                <a16:creationId xmlns:a16="http://schemas.microsoft.com/office/drawing/2014/main" id="{3C7727FD-57CC-1EB2-8FFF-6D5D9E1FD5F2}"/>
              </a:ext>
            </a:extLst>
          </p:cNvPr>
          <p:cNvCxnSpPr>
            <a:stCxn id="196" idx="0"/>
            <a:endCxn id="778" idx="4"/>
          </p:cNvCxnSpPr>
          <p:nvPr/>
        </p:nvCxnSpPr>
        <p:spPr>
          <a:xfrm flipV="1">
            <a:off x="35056450" y="28446664"/>
            <a:ext cx="674604" cy="402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6" name="Conector recto 785">
            <a:extLst>
              <a:ext uri="{FF2B5EF4-FFF2-40B4-BE49-F238E27FC236}">
                <a16:creationId xmlns:a16="http://schemas.microsoft.com/office/drawing/2014/main" id="{9684B5BC-2D40-22C9-A075-E69BF1C7C360}"/>
              </a:ext>
            </a:extLst>
          </p:cNvPr>
          <p:cNvCxnSpPr>
            <a:cxnSpLocks/>
            <a:endCxn id="777" idx="3"/>
          </p:cNvCxnSpPr>
          <p:nvPr/>
        </p:nvCxnSpPr>
        <p:spPr>
          <a:xfrm flipV="1">
            <a:off x="35860889" y="28572305"/>
            <a:ext cx="334563" cy="288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Conector recto 789">
            <a:extLst>
              <a:ext uri="{FF2B5EF4-FFF2-40B4-BE49-F238E27FC236}">
                <a16:creationId xmlns:a16="http://schemas.microsoft.com/office/drawing/2014/main" id="{255D1EF7-026E-FFC6-9FA1-68362AE52FB7}"/>
              </a:ext>
            </a:extLst>
          </p:cNvPr>
          <p:cNvCxnSpPr>
            <a:stCxn id="196" idx="3"/>
            <a:endCxn id="776" idx="2"/>
          </p:cNvCxnSpPr>
          <p:nvPr/>
        </p:nvCxnSpPr>
        <p:spPr>
          <a:xfrm flipV="1">
            <a:off x="35860890" y="28797505"/>
            <a:ext cx="718937" cy="25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Conector recto 791">
            <a:extLst>
              <a:ext uri="{FF2B5EF4-FFF2-40B4-BE49-F238E27FC236}">
                <a16:creationId xmlns:a16="http://schemas.microsoft.com/office/drawing/2014/main" id="{EBD765E7-166D-1E21-CB8B-30D9746082B3}"/>
              </a:ext>
            </a:extLst>
          </p:cNvPr>
          <p:cNvCxnSpPr>
            <a:cxnSpLocks/>
            <a:endCxn id="775" idx="2"/>
          </p:cNvCxnSpPr>
          <p:nvPr/>
        </p:nvCxnSpPr>
        <p:spPr>
          <a:xfrm>
            <a:off x="35860889" y="29195448"/>
            <a:ext cx="692375" cy="77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6" name="Conector recto 795">
            <a:extLst>
              <a:ext uri="{FF2B5EF4-FFF2-40B4-BE49-F238E27FC236}">
                <a16:creationId xmlns:a16="http://schemas.microsoft.com/office/drawing/2014/main" id="{81EE07C6-007F-5CB2-9FA2-F3294942E25C}"/>
              </a:ext>
            </a:extLst>
          </p:cNvPr>
          <p:cNvCxnSpPr>
            <a:endCxn id="774" idx="2"/>
          </p:cNvCxnSpPr>
          <p:nvPr/>
        </p:nvCxnSpPr>
        <p:spPr>
          <a:xfrm>
            <a:off x="35737671" y="29257101"/>
            <a:ext cx="71842" cy="296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Conector recto 797">
            <a:extLst>
              <a:ext uri="{FF2B5EF4-FFF2-40B4-BE49-F238E27FC236}">
                <a16:creationId xmlns:a16="http://schemas.microsoft.com/office/drawing/2014/main" id="{72D5CA67-A708-1D96-179C-FEBE9AAF1163}"/>
              </a:ext>
            </a:extLst>
          </p:cNvPr>
          <p:cNvCxnSpPr>
            <a:endCxn id="773" idx="0"/>
          </p:cNvCxnSpPr>
          <p:nvPr/>
        </p:nvCxnSpPr>
        <p:spPr>
          <a:xfrm>
            <a:off x="35467453" y="29257101"/>
            <a:ext cx="39155" cy="414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9" name="Elipse 798">
            <a:extLst>
              <a:ext uri="{FF2B5EF4-FFF2-40B4-BE49-F238E27FC236}">
                <a16:creationId xmlns:a16="http://schemas.microsoft.com/office/drawing/2014/main" id="{3917941C-577D-3C9A-190E-9193B8108A4C}"/>
              </a:ext>
            </a:extLst>
          </p:cNvPr>
          <p:cNvSpPr/>
          <p:nvPr/>
        </p:nvSpPr>
        <p:spPr>
          <a:xfrm>
            <a:off x="35380932" y="17188031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titulo</a:t>
            </a:r>
            <a:endParaRPr lang="es-ES" dirty="0"/>
          </a:p>
        </p:txBody>
      </p:sp>
      <p:sp>
        <p:nvSpPr>
          <p:cNvPr id="800" name="Elipse 799">
            <a:extLst>
              <a:ext uri="{FF2B5EF4-FFF2-40B4-BE49-F238E27FC236}">
                <a16:creationId xmlns:a16="http://schemas.microsoft.com/office/drawing/2014/main" id="{0451459D-7723-8BCA-85A8-EBEA997D4FC4}"/>
              </a:ext>
            </a:extLst>
          </p:cNvPr>
          <p:cNvSpPr/>
          <p:nvPr/>
        </p:nvSpPr>
        <p:spPr>
          <a:xfrm>
            <a:off x="34668348" y="17061051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01" name="Elipse 800">
            <a:extLst>
              <a:ext uri="{FF2B5EF4-FFF2-40B4-BE49-F238E27FC236}">
                <a16:creationId xmlns:a16="http://schemas.microsoft.com/office/drawing/2014/main" id="{4CA764E7-F71E-9D49-42E7-19B6F1262B22}"/>
              </a:ext>
            </a:extLst>
          </p:cNvPr>
          <p:cNvSpPr/>
          <p:nvPr/>
        </p:nvSpPr>
        <p:spPr>
          <a:xfrm>
            <a:off x="34083233" y="16760375"/>
            <a:ext cx="100482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idConferencia</a:t>
            </a:r>
            <a:endParaRPr lang="es-ES" b="1" u="sng" dirty="0"/>
          </a:p>
        </p:txBody>
      </p:sp>
      <p:sp>
        <p:nvSpPr>
          <p:cNvPr id="802" name="Elipse 801">
            <a:extLst>
              <a:ext uri="{FF2B5EF4-FFF2-40B4-BE49-F238E27FC236}">
                <a16:creationId xmlns:a16="http://schemas.microsoft.com/office/drawing/2014/main" id="{4A19206E-A793-27A8-49DA-98652E4F4D03}"/>
              </a:ext>
            </a:extLst>
          </p:cNvPr>
          <p:cNvSpPr/>
          <p:nvPr/>
        </p:nvSpPr>
        <p:spPr>
          <a:xfrm>
            <a:off x="36116658" y="17148224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803" name="Elipse 802">
            <a:extLst>
              <a:ext uri="{FF2B5EF4-FFF2-40B4-BE49-F238E27FC236}">
                <a16:creationId xmlns:a16="http://schemas.microsoft.com/office/drawing/2014/main" id="{1B5053A5-B295-2653-111A-234690351259}"/>
              </a:ext>
            </a:extLst>
          </p:cNvPr>
          <p:cNvSpPr/>
          <p:nvPr/>
        </p:nvSpPr>
        <p:spPr>
          <a:xfrm>
            <a:off x="36582248" y="16938133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motivo</a:t>
            </a:r>
            <a:endParaRPr lang="es-ES" dirty="0"/>
          </a:p>
        </p:txBody>
      </p:sp>
      <p:sp>
        <p:nvSpPr>
          <p:cNvPr id="804" name="Elipse 803">
            <a:extLst>
              <a:ext uri="{FF2B5EF4-FFF2-40B4-BE49-F238E27FC236}">
                <a16:creationId xmlns:a16="http://schemas.microsoft.com/office/drawing/2014/main" id="{1DBD6872-4D39-0ACD-5572-54842A8E182F}"/>
              </a:ext>
            </a:extLst>
          </p:cNvPr>
          <p:cNvSpPr/>
          <p:nvPr/>
        </p:nvSpPr>
        <p:spPr>
          <a:xfrm>
            <a:off x="37039042" y="16699199"/>
            <a:ext cx="90604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sp>
        <p:nvSpPr>
          <p:cNvPr id="805" name="Elipse 804">
            <a:extLst>
              <a:ext uri="{FF2B5EF4-FFF2-40B4-BE49-F238E27FC236}">
                <a16:creationId xmlns:a16="http://schemas.microsoft.com/office/drawing/2014/main" id="{012529C7-FD51-5E5F-C5D4-F2897BF1B009}"/>
              </a:ext>
            </a:extLst>
          </p:cNvPr>
          <p:cNvSpPr/>
          <p:nvPr/>
        </p:nvSpPr>
        <p:spPr>
          <a:xfrm>
            <a:off x="37099648" y="16096481"/>
            <a:ext cx="93832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participantes</a:t>
            </a:r>
            <a:endParaRPr lang="es-ES" dirty="0"/>
          </a:p>
        </p:txBody>
      </p:sp>
      <p:cxnSp>
        <p:nvCxnSpPr>
          <p:cNvPr id="807" name="Conector recto 806">
            <a:extLst>
              <a:ext uri="{FF2B5EF4-FFF2-40B4-BE49-F238E27FC236}">
                <a16:creationId xmlns:a16="http://schemas.microsoft.com/office/drawing/2014/main" id="{0B33E775-E90C-7669-49E9-2CDC31CF1EC0}"/>
              </a:ext>
            </a:extLst>
          </p:cNvPr>
          <p:cNvCxnSpPr>
            <a:endCxn id="801" idx="0"/>
          </p:cNvCxnSpPr>
          <p:nvPr/>
        </p:nvCxnSpPr>
        <p:spPr>
          <a:xfrm flipH="1">
            <a:off x="34585645" y="16589722"/>
            <a:ext cx="643366" cy="170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Conector recto 808">
            <a:extLst>
              <a:ext uri="{FF2B5EF4-FFF2-40B4-BE49-F238E27FC236}">
                <a16:creationId xmlns:a16="http://schemas.microsoft.com/office/drawing/2014/main" id="{915E0906-9ECC-F7AA-9010-47AAF5156FFA}"/>
              </a:ext>
            </a:extLst>
          </p:cNvPr>
          <p:cNvCxnSpPr>
            <a:endCxn id="800" idx="7"/>
          </p:cNvCxnSpPr>
          <p:nvPr/>
        </p:nvCxnSpPr>
        <p:spPr>
          <a:xfrm flipH="1">
            <a:off x="35223085" y="16666490"/>
            <a:ext cx="156324" cy="428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Conector recto 810">
            <a:extLst>
              <a:ext uri="{FF2B5EF4-FFF2-40B4-BE49-F238E27FC236}">
                <a16:creationId xmlns:a16="http://schemas.microsoft.com/office/drawing/2014/main" id="{DCE2418F-8788-0FC6-CC05-59F791E39C10}"/>
              </a:ext>
            </a:extLst>
          </p:cNvPr>
          <p:cNvCxnSpPr>
            <a:endCxn id="799" idx="0"/>
          </p:cNvCxnSpPr>
          <p:nvPr/>
        </p:nvCxnSpPr>
        <p:spPr>
          <a:xfrm>
            <a:off x="35656855" y="16666490"/>
            <a:ext cx="49035" cy="521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Conector recto 812">
            <a:extLst>
              <a:ext uri="{FF2B5EF4-FFF2-40B4-BE49-F238E27FC236}">
                <a16:creationId xmlns:a16="http://schemas.microsoft.com/office/drawing/2014/main" id="{C0E74ABB-A453-DBDB-3756-F7AC4F2326C8}"/>
              </a:ext>
            </a:extLst>
          </p:cNvPr>
          <p:cNvCxnSpPr>
            <a:stCxn id="498" idx="2"/>
            <a:endCxn id="802" idx="0"/>
          </p:cNvCxnSpPr>
          <p:nvPr/>
        </p:nvCxnSpPr>
        <p:spPr>
          <a:xfrm>
            <a:off x="36033452" y="16666490"/>
            <a:ext cx="408164" cy="481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5" name="Conector recto 814">
            <a:extLst>
              <a:ext uri="{FF2B5EF4-FFF2-40B4-BE49-F238E27FC236}">
                <a16:creationId xmlns:a16="http://schemas.microsoft.com/office/drawing/2014/main" id="{817201CA-75D2-1102-D438-30A26EABE21B}"/>
              </a:ext>
            </a:extLst>
          </p:cNvPr>
          <p:cNvCxnSpPr>
            <a:endCxn id="803" idx="0"/>
          </p:cNvCxnSpPr>
          <p:nvPr/>
        </p:nvCxnSpPr>
        <p:spPr>
          <a:xfrm>
            <a:off x="36376747" y="16666490"/>
            <a:ext cx="530459" cy="271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ector recto 816">
            <a:extLst>
              <a:ext uri="{FF2B5EF4-FFF2-40B4-BE49-F238E27FC236}">
                <a16:creationId xmlns:a16="http://schemas.microsoft.com/office/drawing/2014/main" id="{83C2873B-9325-0646-56BE-607CF855ABD2}"/>
              </a:ext>
            </a:extLst>
          </p:cNvPr>
          <p:cNvCxnSpPr>
            <a:endCxn id="804" idx="2"/>
          </p:cNvCxnSpPr>
          <p:nvPr/>
        </p:nvCxnSpPr>
        <p:spPr>
          <a:xfrm>
            <a:off x="36837892" y="16666490"/>
            <a:ext cx="201150" cy="147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" name="Conector recto 818">
            <a:extLst>
              <a:ext uri="{FF2B5EF4-FFF2-40B4-BE49-F238E27FC236}">
                <a16:creationId xmlns:a16="http://schemas.microsoft.com/office/drawing/2014/main" id="{25F3ECB4-886C-BEF6-2EBC-C90841D89944}"/>
              </a:ext>
            </a:extLst>
          </p:cNvPr>
          <p:cNvCxnSpPr>
            <a:cxnSpLocks/>
            <a:endCxn id="805" idx="2"/>
          </p:cNvCxnSpPr>
          <p:nvPr/>
        </p:nvCxnSpPr>
        <p:spPr>
          <a:xfrm flipV="1">
            <a:off x="36834492" y="16211081"/>
            <a:ext cx="265156" cy="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1" name="Elipse 820">
            <a:extLst>
              <a:ext uri="{FF2B5EF4-FFF2-40B4-BE49-F238E27FC236}">
                <a16:creationId xmlns:a16="http://schemas.microsoft.com/office/drawing/2014/main" id="{44AA6674-2D49-8A1E-C3F9-76DB45C7D7F3}"/>
              </a:ext>
            </a:extLst>
          </p:cNvPr>
          <p:cNvSpPr/>
          <p:nvPr/>
        </p:nvSpPr>
        <p:spPr>
          <a:xfrm>
            <a:off x="29094335" y="11569362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22" name="Elipse 821">
            <a:extLst>
              <a:ext uri="{FF2B5EF4-FFF2-40B4-BE49-F238E27FC236}">
                <a16:creationId xmlns:a16="http://schemas.microsoft.com/office/drawing/2014/main" id="{B3878D31-390E-EDBD-844C-EDB786E628AF}"/>
              </a:ext>
            </a:extLst>
          </p:cNvPr>
          <p:cNvSpPr/>
          <p:nvPr/>
        </p:nvSpPr>
        <p:spPr>
          <a:xfrm>
            <a:off x="29427856" y="11880233"/>
            <a:ext cx="85633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idContrato</a:t>
            </a:r>
            <a:endParaRPr lang="es-ES" b="1" u="sng" dirty="0"/>
          </a:p>
        </p:txBody>
      </p:sp>
      <p:sp>
        <p:nvSpPr>
          <p:cNvPr id="823" name="Elipse 822">
            <a:extLst>
              <a:ext uri="{FF2B5EF4-FFF2-40B4-BE49-F238E27FC236}">
                <a16:creationId xmlns:a16="http://schemas.microsoft.com/office/drawing/2014/main" id="{DC5A3610-7DA5-B65A-6B73-EAD10C5D9D5D}"/>
              </a:ext>
            </a:extLst>
          </p:cNvPr>
          <p:cNvSpPr/>
          <p:nvPr/>
        </p:nvSpPr>
        <p:spPr>
          <a:xfrm>
            <a:off x="30356309" y="11878020"/>
            <a:ext cx="72112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824" name="Elipse 823">
            <a:extLst>
              <a:ext uri="{FF2B5EF4-FFF2-40B4-BE49-F238E27FC236}">
                <a16:creationId xmlns:a16="http://schemas.microsoft.com/office/drawing/2014/main" id="{FBE209E6-B526-B396-A469-A016239E1206}"/>
              </a:ext>
            </a:extLst>
          </p:cNvPr>
          <p:cNvSpPr/>
          <p:nvPr/>
        </p:nvSpPr>
        <p:spPr>
          <a:xfrm>
            <a:off x="31239929" y="11828744"/>
            <a:ext cx="72112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razón</a:t>
            </a:r>
            <a:endParaRPr lang="es-ES" dirty="0"/>
          </a:p>
        </p:txBody>
      </p:sp>
      <p:sp>
        <p:nvSpPr>
          <p:cNvPr id="825" name="Elipse 824">
            <a:extLst>
              <a:ext uri="{FF2B5EF4-FFF2-40B4-BE49-F238E27FC236}">
                <a16:creationId xmlns:a16="http://schemas.microsoft.com/office/drawing/2014/main" id="{9A9D666D-3C6D-0A49-FB67-6D632A6B71A4}"/>
              </a:ext>
            </a:extLst>
          </p:cNvPr>
          <p:cNvSpPr/>
          <p:nvPr/>
        </p:nvSpPr>
        <p:spPr>
          <a:xfrm>
            <a:off x="29421521" y="10898987"/>
            <a:ext cx="72112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826" name="Elipse 825">
            <a:extLst>
              <a:ext uri="{FF2B5EF4-FFF2-40B4-BE49-F238E27FC236}">
                <a16:creationId xmlns:a16="http://schemas.microsoft.com/office/drawing/2014/main" id="{5F9E8926-15F6-5F4D-807C-61D78D57D8A4}"/>
              </a:ext>
            </a:extLst>
          </p:cNvPr>
          <p:cNvSpPr/>
          <p:nvPr/>
        </p:nvSpPr>
        <p:spPr>
          <a:xfrm>
            <a:off x="30273583" y="10629024"/>
            <a:ext cx="93436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vencimiento</a:t>
            </a:r>
            <a:endParaRPr lang="es-ES" dirty="0"/>
          </a:p>
        </p:txBody>
      </p:sp>
      <p:cxnSp>
        <p:nvCxnSpPr>
          <p:cNvPr id="830" name="Conector recto 829">
            <a:extLst>
              <a:ext uri="{FF2B5EF4-FFF2-40B4-BE49-F238E27FC236}">
                <a16:creationId xmlns:a16="http://schemas.microsoft.com/office/drawing/2014/main" id="{47812B8C-B945-302B-BA95-3F09A24B8E7F}"/>
              </a:ext>
            </a:extLst>
          </p:cNvPr>
          <p:cNvCxnSpPr>
            <a:stCxn id="139" idx="0"/>
            <a:endCxn id="826" idx="4"/>
          </p:cNvCxnSpPr>
          <p:nvPr/>
        </p:nvCxnSpPr>
        <p:spPr>
          <a:xfrm flipH="1" flipV="1">
            <a:off x="30740766" y="10858223"/>
            <a:ext cx="123894" cy="26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Conector recto 831">
            <a:extLst>
              <a:ext uri="{FF2B5EF4-FFF2-40B4-BE49-F238E27FC236}">
                <a16:creationId xmlns:a16="http://schemas.microsoft.com/office/drawing/2014/main" id="{2284C0E0-4AEF-CAA6-CD67-A1EED04E635B}"/>
              </a:ext>
            </a:extLst>
          </p:cNvPr>
          <p:cNvCxnSpPr>
            <a:endCxn id="825" idx="6"/>
          </p:cNvCxnSpPr>
          <p:nvPr/>
        </p:nvCxnSpPr>
        <p:spPr>
          <a:xfrm flipH="1" flipV="1">
            <a:off x="30142646" y="11013587"/>
            <a:ext cx="130937" cy="112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Conector recto 833">
            <a:extLst>
              <a:ext uri="{FF2B5EF4-FFF2-40B4-BE49-F238E27FC236}">
                <a16:creationId xmlns:a16="http://schemas.microsoft.com/office/drawing/2014/main" id="{34EF6585-B99B-139E-5818-C238E8C14E0F}"/>
              </a:ext>
            </a:extLst>
          </p:cNvPr>
          <p:cNvCxnSpPr>
            <a:endCxn id="821" idx="6"/>
          </p:cNvCxnSpPr>
          <p:nvPr/>
        </p:nvCxnSpPr>
        <p:spPr>
          <a:xfrm flipH="1">
            <a:off x="29744250" y="11497350"/>
            <a:ext cx="434610" cy="186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6" name="Conector recto 835">
            <a:extLst>
              <a:ext uri="{FF2B5EF4-FFF2-40B4-BE49-F238E27FC236}">
                <a16:creationId xmlns:a16="http://schemas.microsoft.com/office/drawing/2014/main" id="{9A449E72-C19C-D4BE-D0EA-72048A06C785}"/>
              </a:ext>
            </a:extLst>
          </p:cNvPr>
          <p:cNvCxnSpPr>
            <a:stCxn id="139" idx="2"/>
            <a:endCxn id="822" idx="0"/>
          </p:cNvCxnSpPr>
          <p:nvPr/>
        </p:nvCxnSpPr>
        <p:spPr>
          <a:xfrm flipH="1">
            <a:off x="29856023" y="11535450"/>
            <a:ext cx="1008637" cy="344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Conector recto 837">
            <a:extLst>
              <a:ext uri="{FF2B5EF4-FFF2-40B4-BE49-F238E27FC236}">
                <a16:creationId xmlns:a16="http://schemas.microsoft.com/office/drawing/2014/main" id="{081A7207-A8B1-D668-B1BD-9277CAE68862}"/>
              </a:ext>
            </a:extLst>
          </p:cNvPr>
          <p:cNvCxnSpPr>
            <a:stCxn id="139" idx="2"/>
            <a:endCxn id="823" idx="0"/>
          </p:cNvCxnSpPr>
          <p:nvPr/>
        </p:nvCxnSpPr>
        <p:spPr>
          <a:xfrm flipH="1">
            <a:off x="30716872" y="11535450"/>
            <a:ext cx="147788" cy="34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Conector recto 839">
            <a:extLst>
              <a:ext uri="{FF2B5EF4-FFF2-40B4-BE49-F238E27FC236}">
                <a16:creationId xmlns:a16="http://schemas.microsoft.com/office/drawing/2014/main" id="{79C56900-5C5C-6327-6600-7733D167EB7F}"/>
              </a:ext>
            </a:extLst>
          </p:cNvPr>
          <p:cNvCxnSpPr>
            <a:stCxn id="139" idx="2"/>
            <a:endCxn id="824" idx="0"/>
          </p:cNvCxnSpPr>
          <p:nvPr/>
        </p:nvCxnSpPr>
        <p:spPr>
          <a:xfrm>
            <a:off x="30864660" y="11535450"/>
            <a:ext cx="735832" cy="293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Elipse 840">
            <a:extLst>
              <a:ext uri="{FF2B5EF4-FFF2-40B4-BE49-F238E27FC236}">
                <a16:creationId xmlns:a16="http://schemas.microsoft.com/office/drawing/2014/main" id="{F36BC6A4-4387-851D-F2FF-C246EE97475D}"/>
              </a:ext>
            </a:extLst>
          </p:cNvPr>
          <p:cNvSpPr/>
          <p:nvPr/>
        </p:nvSpPr>
        <p:spPr>
          <a:xfrm>
            <a:off x="36116657" y="13187663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43" name="Elipse 842">
            <a:extLst>
              <a:ext uri="{FF2B5EF4-FFF2-40B4-BE49-F238E27FC236}">
                <a16:creationId xmlns:a16="http://schemas.microsoft.com/office/drawing/2014/main" id="{300984D7-927D-B102-5EF2-D8A334897C1D}"/>
              </a:ext>
            </a:extLst>
          </p:cNvPr>
          <p:cNvSpPr/>
          <p:nvPr/>
        </p:nvSpPr>
        <p:spPr>
          <a:xfrm>
            <a:off x="36481935" y="13571912"/>
            <a:ext cx="105473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idConvocatoria</a:t>
            </a:r>
            <a:endParaRPr lang="es-ES" b="1" u="sng" dirty="0"/>
          </a:p>
        </p:txBody>
      </p:sp>
      <p:cxnSp>
        <p:nvCxnSpPr>
          <p:cNvPr id="845" name="Conector recto 844">
            <a:extLst>
              <a:ext uri="{FF2B5EF4-FFF2-40B4-BE49-F238E27FC236}">
                <a16:creationId xmlns:a16="http://schemas.microsoft.com/office/drawing/2014/main" id="{F80F04A7-A031-9F14-66EA-9CB7FFCA29EA}"/>
              </a:ext>
            </a:extLst>
          </p:cNvPr>
          <p:cNvCxnSpPr>
            <a:endCxn id="841" idx="6"/>
          </p:cNvCxnSpPr>
          <p:nvPr/>
        </p:nvCxnSpPr>
        <p:spPr>
          <a:xfrm flipH="1">
            <a:off x="36766572" y="13000263"/>
            <a:ext cx="388357" cy="3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7" name="Conector recto 846">
            <a:extLst>
              <a:ext uri="{FF2B5EF4-FFF2-40B4-BE49-F238E27FC236}">
                <a16:creationId xmlns:a16="http://schemas.microsoft.com/office/drawing/2014/main" id="{8C2571AB-31F1-EDB1-D045-AAD6A06530A5}"/>
              </a:ext>
            </a:extLst>
          </p:cNvPr>
          <p:cNvCxnSpPr>
            <a:endCxn id="843" idx="0"/>
          </p:cNvCxnSpPr>
          <p:nvPr/>
        </p:nvCxnSpPr>
        <p:spPr>
          <a:xfrm flipH="1">
            <a:off x="37009303" y="13093778"/>
            <a:ext cx="305947" cy="478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Elipse 847">
            <a:extLst>
              <a:ext uri="{FF2B5EF4-FFF2-40B4-BE49-F238E27FC236}">
                <a16:creationId xmlns:a16="http://schemas.microsoft.com/office/drawing/2014/main" id="{D84E8BBE-EB74-CB91-1153-C041594AF3D1}"/>
              </a:ext>
            </a:extLst>
          </p:cNvPr>
          <p:cNvSpPr/>
          <p:nvPr/>
        </p:nvSpPr>
        <p:spPr>
          <a:xfrm>
            <a:off x="37579819" y="13541179"/>
            <a:ext cx="72343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849" name="Elipse 848">
            <a:extLst>
              <a:ext uri="{FF2B5EF4-FFF2-40B4-BE49-F238E27FC236}">
                <a16:creationId xmlns:a16="http://schemas.microsoft.com/office/drawing/2014/main" id="{3FE60161-7419-1727-6371-A2BE1D02065C}"/>
              </a:ext>
            </a:extLst>
          </p:cNvPr>
          <p:cNvSpPr/>
          <p:nvPr/>
        </p:nvSpPr>
        <p:spPr>
          <a:xfrm>
            <a:off x="38481965" y="13463411"/>
            <a:ext cx="72343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850" name="Elipse 849">
            <a:extLst>
              <a:ext uri="{FF2B5EF4-FFF2-40B4-BE49-F238E27FC236}">
                <a16:creationId xmlns:a16="http://schemas.microsoft.com/office/drawing/2014/main" id="{8C90C721-A271-05CF-AFC1-BC7F0D91E3BB}"/>
              </a:ext>
            </a:extLst>
          </p:cNvPr>
          <p:cNvSpPr/>
          <p:nvPr/>
        </p:nvSpPr>
        <p:spPr>
          <a:xfrm>
            <a:off x="39048219" y="13263439"/>
            <a:ext cx="911258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cxnSp>
        <p:nvCxnSpPr>
          <p:cNvPr id="852" name="Conector recto 851">
            <a:extLst>
              <a:ext uri="{FF2B5EF4-FFF2-40B4-BE49-F238E27FC236}">
                <a16:creationId xmlns:a16="http://schemas.microsoft.com/office/drawing/2014/main" id="{18635555-DA8C-6FF1-A55B-4CE59AFC0E37}"/>
              </a:ext>
            </a:extLst>
          </p:cNvPr>
          <p:cNvCxnSpPr>
            <a:stCxn id="497" idx="2"/>
            <a:endCxn id="848" idx="0"/>
          </p:cNvCxnSpPr>
          <p:nvPr/>
        </p:nvCxnSpPr>
        <p:spPr>
          <a:xfrm flipH="1">
            <a:off x="37941534" y="13082739"/>
            <a:ext cx="10242" cy="45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ector recto 853">
            <a:extLst>
              <a:ext uri="{FF2B5EF4-FFF2-40B4-BE49-F238E27FC236}">
                <a16:creationId xmlns:a16="http://schemas.microsoft.com/office/drawing/2014/main" id="{A0BAFF7A-FFFB-C1D2-A6C8-22B6C0E54AFE}"/>
              </a:ext>
            </a:extLst>
          </p:cNvPr>
          <p:cNvCxnSpPr>
            <a:stCxn id="497" idx="2"/>
            <a:endCxn id="849" idx="0"/>
          </p:cNvCxnSpPr>
          <p:nvPr/>
        </p:nvCxnSpPr>
        <p:spPr>
          <a:xfrm>
            <a:off x="37951776" y="13082739"/>
            <a:ext cx="891904" cy="38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6" name="Conector recto 855">
            <a:extLst>
              <a:ext uri="{FF2B5EF4-FFF2-40B4-BE49-F238E27FC236}">
                <a16:creationId xmlns:a16="http://schemas.microsoft.com/office/drawing/2014/main" id="{50A2F191-4265-A260-98A3-95DFCF19EF74}"/>
              </a:ext>
            </a:extLst>
          </p:cNvPr>
          <p:cNvCxnSpPr>
            <a:endCxn id="850" idx="1"/>
          </p:cNvCxnSpPr>
          <p:nvPr/>
        </p:nvCxnSpPr>
        <p:spPr>
          <a:xfrm>
            <a:off x="38756216" y="13082739"/>
            <a:ext cx="425454" cy="214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7" name="Elipse 856">
            <a:extLst>
              <a:ext uri="{FF2B5EF4-FFF2-40B4-BE49-F238E27FC236}">
                <a16:creationId xmlns:a16="http://schemas.microsoft.com/office/drawing/2014/main" id="{D5C86500-B97B-BE34-61BB-92C11A315A01}"/>
              </a:ext>
            </a:extLst>
          </p:cNvPr>
          <p:cNvSpPr/>
          <p:nvPr/>
        </p:nvSpPr>
        <p:spPr>
          <a:xfrm>
            <a:off x="38884705" y="12594435"/>
            <a:ext cx="911258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cxnSp>
        <p:nvCxnSpPr>
          <p:cNvPr id="862" name="Conector recto 861">
            <a:extLst>
              <a:ext uri="{FF2B5EF4-FFF2-40B4-BE49-F238E27FC236}">
                <a16:creationId xmlns:a16="http://schemas.microsoft.com/office/drawing/2014/main" id="{B2223F38-7A16-2C95-3F5B-A0E03AAF5D27}"/>
              </a:ext>
            </a:extLst>
          </p:cNvPr>
          <p:cNvCxnSpPr>
            <a:endCxn id="857" idx="2"/>
          </p:cNvCxnSpPr>
          <p:nvPr/>
        </p:nvCxnSpPr>
        <p:spPr>
          <a:xfrm flipV="1">
            <a:off x="38763810" y="12709035"/>
            <a:ext cx="120895" cy="26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3" name="Elipse 862">
            <a:extLst>
              <a:ext uri="{FF2B5EF4-FFF2-40B4-BE49-F238E27FC236}">
                <a16:creationId xmlns:a16="http://schemas.microsoft.com/office/drawing/2014/main" id="{3271B472-36AF-8700-260B-EEB4A01A9D27}"/>
              </a:ext>
            </a:extLst>
          </p:cNvPr>
          <p:cNvSpPr/>
          <p:nvPr/>
        </p:nvSpPr>
        <p:spPr>
          <a:xfrm>
            <a:off x="31253107" y="41155260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64" name="Elipse 863">
            <a:extLst>
              <a:ext uri="{FF2B5EF4-FFF2-40B4-BE49-F238E27FC236}">
                <a16:creationId xmlns:a16="http://schemas.microsoft.com/office/drawing/2014/main" id="{0C83960C-6126-13D5-9138-9AF842F6C592}"/>
              </a:ext>
            </a:extLst>
          </p:cNvPr>
          <p:cNvSpPr/>
          <p:nvPr/>
        </p:nvSpPr>
        <p:spPr>
          <a:xfrm>
            <a:off x="32033824" y="41352283"/>
            <a:ext cx="993890" cy="2341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idCredencial</a:t>
            </a:r>
            <a:endParaRPr lang="es-ES" b="1" u="sng" dirty="0"/>
          </a:p>
        </p:txBody>
      </p:sp>
      <p:sp>
        <p:nvSpPr>
          <p:cNvPr id="865" name="Elipse 864">
            <a:extLst>
              <a:ext uri="{FF2B5EF4-FFF2-40B4-BE49-F238E27FC236}">
                <a16:creationId xmlns:a16="http://schemas.microsoft.com/office/drawing/2014/main" id="{DA340AB0-78DB-38D3-05B0-A3DD1EC406E1}"/>
              </a:ext>
            </a:extLst>
          </p:cNvPr>
          <p:cNvSpPr/>
          <p:nvPr/>
        </p:nvSpPr>
        <p:spPr>
          <a:xfrm>
            <a:off x="33135365" y="41276537"/>
            <a:ext cx="883300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universidad</a:t>
            </a:r>
            <a:endParaRPr lang="es-ES" dirty="0"/>
          </a:p>
        </p:txBody>
      </p:sp>
      <p:sp>
        <p:nvSpPr>
          <p:cNvPr id="866" name="Elipse 865">
            <a:extLst>
              <a:ext uri="{FF2B5EF4-FFF2-40B4-BE49-F238E27FC236}">
                <a16:creationId xmlns:a16="http://schemas.microsoft.com/office/drawing/2014/main" id="{394EDEF7-1BAD-7D75-1EE0-3EE46FC2010D}"/>
              </a:ext>
            </a:extLst>
          </p:cNvPr>
          <p:cNvSpPr/>
          <p:nvPr/>
        </p:nvSpPr>
        <p:spPr>
          <a:xfrm>
            <a:off x="33791881" y="41025048"/>
            <a:ext cx="883300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vigencia</a:t>
            </a:r>
            <a:endParaRPr lang="es-ES" dirty="0"/>
          </a:p>
        </p:txBody>
      </p:sp>
      <p:sp>
        <p:nvSpPr>
          <p:cNvPr id="867" name="Elipse 866">
            <a:extLst>
              <a:ext uri="{FF2B5EF4-FFF2-40B4-BE49-F238E27FC236}">
                <a16:creationId xmlns:a16="http://schemas.microsoft.com/office/drawing/2014/main" id="{253F1C60-4437-D9B3-F912-0C5F40FB81B5}"/>
              </a:ext>
            </a:extLst>
          </p:cNvPr>
          <p:cNvSpPr/>
          <p:nvPr/>
        </p:nvSpPr>
        <p:spPr>
          <a:xfrm>
            <a:off x="34102877" y="40727099"/>
            <a:ext cx="92899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vencimiento</a:t>
            </a:r>
            <a:endParaRPr lang="es-ES" dirty="0"/>
          </a:p>
        </p:txBody>
      </p:sp>
      <p:sp>
        <p:nvSpPr>
          <p:cNvPr id="868" name="Elipse 867">
            <a:extLst>
              <a:ext uri="{FF2B5EF4-FFF2-40B4-BE49-F238E27FC236}">
                <a16:creationId xmlns:a16="http://schemas.microsoft.com/office/drawing/2014/main" id="{89363F22-9A34-B241-7A5A-80EC69078E36}"/>
              </a:ext>
            </a:extLst>
          </p:cNvPr>
          <p:cNvSpPr/>
          <p:nvPr/>
        </p:nvSpPr>
        <p:spPr>
          <a:xfrm>
            <a:off x="34083233" y="40414807"/>
            <a:ext cx="92899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cxnSp>
        <p:nvCxnSpPr>
          <p:cNvPr id="870" name="Conector recto 869">
            <a:extLst>
              <a:ext uri="{FF2B5EF4-FFF2-40B4-BE49-F238E27FC236}">
                <a16:creationId xmlns:a16="http://schemas.microsoft.com/office/drawing/2014/main" id="{08174AF9-2259-A23E-B1E7-A1EF8943F25B}"/>
              </a:ext>
            </a:extLst>
          </p:cNvPr>
          <p:cNvCxnSpPr>
            <a:endCxn id="863" idx="0"/>
          </p:cNvCxnSpPr>
          <p:nvPr/>
        </p:nvCxnSpPr>
        <p:spPr>
          <a:xfrm flipH="1">
            <a:off x="31622619" y="41005587"/>
            <a:ext cx="368473" cy="14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ector recto 871">
            <a:extLst>
              <a:ext uri="{FF2B5EF4-FFF2-40B4-BE49-F238E27FC236}">
                <a16:creationId xmlns:a16="http://schemas.microsoft.com/office/drawing/2014/main" id="{8167DA4F-9608-3A32-F8B4-55E0171E9382}"/>
              </a:ext>
            </a:extLst>
          </p:cNvPr>
          <p:cNvCxnSpPr>
            <a:stCxn id="593" idx="2"/>
            <a:endCxn id="864" idx="0"/>
          </p:cNvCxnSpPr>
          <p:nvPr/>
        </p:nvCxnSpPr>
        <p:spPr>
          <a:xfrm flipH="1">
            <a:off x="32530769" y="41005587"/>
            <a:ext cx="248682" cy="346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ector recto 873">
            <a:extLst>
              <a:ext uri="{FF2B5EF4-FFF2-40B4-BE49-F238E27FC236}">
                <a16:creationId xmlns:a16="http://schemas.microsoft.com/office/drawing/2014/main" id="{14EECC37-FF3E-2936-E1E7-21EEF3814B40}"/>
              </a:ext>
            </a:extLst>
          </p:cNvPr>
          <p:cNvCxnSpPr>
            <a:stCxn id="593" idx="2"/>
            <a:endCxn id="865" idx="0"/>
          </p:cNvCxnSpPr>
          <p:nvPr/>
        </p:nvCxnSpPr>
        <p:spPr>
          <a:xfrm>
            <a:off x="32779451" y="41005587"/>
            <a:ext cx="797564" cy="270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ector recto 875">
            <a:extLst>
              <a:ext uri="{FF2B5EF4-FFF2-40B4-BE49-F238E27FC236}">
                <a16:creationId xmlns:a16="http://schemas.microsoft.com/office/drawing/2014/main" id="{362FD404-AF18-8080-3504-44F5715E4603}"/>
              </a:ext>
            </a:extLst>
          </p:cNvPr>
          <p:cNvCxnSpPr>
            <a:stCxn id="593" idx="3"/>
            <a:endCxn id="866" idx="1"/>
          </p:cNvCxnSpPr>
          <p:nvPr/>
        </p:nvCxnSpPr>
        <p:spPr>
          <a:xfrm>
            <a:off x="33583891" y="40801640"/>
            <a:ext cx="337346" cy="25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ector recto 877">
            <a:extLst>
              <a:ext uri="{FF2B5EF4-FFF2-40B4-BE49-F238E27FC236}">
                <a16:creationId xmlns:a16="http://schemas.microsoft.com/office/drawing/2014/main" id="{BC817F99-C4F0-9ECF-728E-B5641AFF9CDA}"/>
              </a:ext>
            </a:extLst>
          </p:cNvPr>
          <p:cNvCxnSpPr>
            <a:stCxn id="593" idx="3"/>
            <a:endCxn id="868" idx="2"/>
          </p:cNvCxnSpPr>
          <p:nvPr/>
        </p:nvCxnSpPr>
        <p:spPr>
          <a:xfrm flipV="1">
            <a:off x="33583891" y="40528442"/>
            <a:ext cx="499342" cy="273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0" name="Conector recto 879">
            <a:extLst>
              <a:ext uri="{FF2B5EF4-FFF2-40B4-BE49-F238E27FC236}">
                <a16:creationId xmlns:a16="http://schemas.microsoft.com/office/drawing/2014/main" id="{9351532C-A8E7-463C-48F2-ED235E192232}"/>
              </a:ext>
            </a:extLst>
          </p:cNvPr>
          <p:cNvCxnSpPr>
            <a:stCxn id="593" idx="3"/>
            <a:endCxn id="867" idx="2"/>
          </p:cNvCxnSpPr>
          <p:nvPr/>
        </p:nvCxnSpPr>
        <p:spPr>
          <a:xfrm>
            <a:off x="33583891" y="40801640"/>
            <a:ext cx="518986" cy="39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1" name="Elipse 880">
            <a:extLst>
              <a:ext uri="{FF2B5EF4-FFF2-40B4-BE49-F238E27FC236}">
                <a16:creationId xmlns:a16="http://schemas.microsoft.com/office/drawing/2014/main" id="{0583FDBB-7B35-230E-3795-BC272A9835A8}"/>
              </a:ext>
            </a:extLst>
          </p:cNvPr>
          <p:cNvSpPr/>
          <p:nvPr/>
        </p:nvSpPr>
        <p:spPr>
          <a:xfrm>
            <a:off x="39834825" y="47745570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82" name="Elipse 881">
            <a:extLst>
              <a:ext uri="{FF2B5EF4-FFF2-40B4-BE49-F238E27FC236}">
                <a16:creationId xmlns:a16="http://schemas.microsoft.com/office/drawing/2014/main" id="{206DD6B5-15B1-6D9B-A428-2C360FBAF94E}"/>
              </a:ext>
            </a:extLst>
          </p:cNvPr>
          <p:cNvSpPr/>
          <p:nvPr/>
        </p:nvSpPr>
        <p:spPr>
          <a:xfrm>
            <a:off x="40670797" y="47699951"/>
            <a:ext cx="799167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idCredito</a:t>
            </a:r>
            <a:endParaRPr lang="es-ES" b="1" u="sng" dirty="0"/>
          </a:p>
        </p:txBody>
      </p:sp>
      <p:sp>
        <p:nvSpPr>
          <p:cNvPr id="885" name="Elipse 884">
            <a:extLst>
              <a:ext uri="{FF2B5EF4-FFF2-40B4-BE49-F238E27FC236}">
                <a16:creationId xmlns:a16="http://schemas.microsoft.com/office/drawing/2014/main" id="{EF914028-EF52-40F8-AB41-0E76A57C8E3F}"/>
              </a:ext>
            </a:extLst>
          </p:cNvPr>
          <p:cNvSpPr/>
          <p:nvPr/>
        </p:nvSpPr>
        <p:spPr>
          <a:xfrm>
            <a:off x="39021816" y="47631935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886" name="Elipse 885">
            <a:extLst>
              <a:ext uri="{FF2B5EF4-FFF2-40B4-BE49-F238E27FC236}">
                <a16:creationId xmlns:a16="http://schemas.microsoft.com/office/drawing/2014/main" id="{5EFE6C92-34AC-D3C2-296F-AF78B02543DD}"/>
              </a:ext>
            </a:extLst>
          </p:cNvPr>
          <p:cNvSpPr/>
          <p:nvPr/>
        </p:nvSpPr>
        <p:spPr>
          <a:xfrm>
            <a:off x="41423768" y="47445679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motivo</a:t>
            </a:r>
            <a:endParaRPr lang="es-ES" dirty="0"/>
          </a:p>
        </p:txBody>
      </p:sp>
      <p:sp>
        <p:nvSpPr>
          <p:cNvPr id="887" name="Elipse 886">
            <a:extLst>
              <a:ext uri="{FF2B5EF4-FFF2-40B4-BE49-F238E27FC236}">
                <a16:creationId xmlns:a16="http://schemas.microsoft.com/office/drawing/2014/main" id="{F1E33E58-A928-05A8-C177-258762E8AC9F}"/>
              </a:ext>
            </a:extLst>
          </p:cNvPr>
          <p:cNvSpPr/>
          <p:nvPr/>
        </p:nvSpPr>
        <p:spPr>
          <a:xfrm>
            <a:off x="41644218" y="47075209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888" name="Elipse 887">
            <a:extLst>
              <a:ext uri="{FF2B5EF4-FFF2-40B4-BE49-F238E27FC236}">
                <a16:creationId xmlns:a16="http://schemas.microsoft.com/office/drawing/2014/main" id="{D5391D5C-F8E9-5143-495D-467893ACBE5C}"/>
              </a:ext>
            </a:extLst>
          </p:cNvPr>
          <p:cNvSpPr/>
          <p:nvPr/>
        </p:nvSpPr>
        <p:spPr>
          <a:xfrm>
            <a:off x="41675320" y="46697579"/>
            <a:ext cx="97075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cxnSp>
        <p:nvCxnSpPr>
          <p:cNvPr id="890" name="Conector recto 889">
            <a:extLst>
              <a:ext uri="{FF2B5EF4-FFF2-40B4-BE49-F238E27FC236}">
                <a16:creationId xmlns:a16="http://schemas.microsoft.com/office/drawing/2014/main" id="{40D1C412-1348-88A2-32CA-EDF7565241DF}"/>
              </a:ext>
            </a:extLst>
          </p:cNvPr>
          <p:cNvCxnSpPr>
            <a:stCxn id="534" idx="3"/>
            <a:endCxn id="888" idx="2"/>
          </p:cNvCxnSpPr>
          <p:nvPr/>
        </p:nvCxnSpPr>
        <p:spPr>
          <a:xfrm flipV="1">
            <a:off x="41128614" y="46811214"/>
            <a:ext cx="546706" cy="35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4" name="Conector recto 893">
            <a:extLst>
              <a:ext uri="{FF2B5EF4-FFF2-40B4-BE49-F238E27FC236}">
                <a16:creationId xmlns:a16="http://schemas.microsoft.com/office/drawing/2014/main" id="{330388F7-453F-15FB-F649-7A52347897F0}"/>
              </a:ext>
            </a:extLst>
          </p:cNvPr>
          <p:cNvCxnSpPr>
            <a:stCxn id="534" idx="3"/>
            <a:endCxn id="887" idx="2"/>
          </p:cNvCxnSpPr>
          <p:nvPr/>
        </p:nvCxnSpPr>
        <p:spPr>
          <a:xfrm>
            <a:off x="41128614" y="47169794"/>
            <a:ext cx="515604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6" name="Conector recto 895">
            <a:extLst>
              <a:ext uri="{FF2B5EF4-FFF2-40B4-BE49-F238E27FC236}">
                <a16:creationId xmlns:a16="http://schemas.microsoft.com/office/drawing/2014/main" id="{081308C8-A223-DCD6-D080-F3203C2F005F}"/>
              </a:ext>
            </a:extLst>
          </p:cNvPr>
          <p:cNvCxnSpPr>
            <a:endCxn id="886" idx="2"/>
          </p:cNvCxnSpPr>
          <p:nvPr/>
        </p:nvCxnSpPr>
        <p:spPr>
          <a:xfrm>
            <a:off x="41128614" y="47373741"/>
            <a:ext cx="295154" cy="185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8" name="Conector recto 897">
            <a:extLst>
              <a:ext uri="{FF2B5EF4-FFF2-40B4-BE49-F238E27FC236}">
                <a16:creationId xmlns:a16="http://schemas.microsoft.com/office/drawing/2014/main" id="{11BD2EB1-1E80-8E25-CDD4-A31E93913B82}"/>
              </a:ext>
            </a:extLst>
          </p:cNvPr>
          <p:cNvCxnSpPr>
            <a:stCxn id="534" idx="2"/>
            <a:endCxn id="882" idx="0"/>
          </p:cNvCxnSpPr>
          <p:nvPr/>
        </p:nvCxnSpPr>
        <p:spPr>
          <a:xfrm>
            <a:off x="40324174" y="47373741"/>
            <a:ext cx="746207" cy="32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0" name="Conector recto 899">
            <a:extLst>
              <a:ext uri="{FF2B5EF4-FFF2-40B4-BE49-F238E27FC236}">
                <a16:creationId xmlns:a16="http://schemas.microsoft.com/office/drawing/2014/main" id="{846E3772-BEBD-4812-978B-50D7A297AC00}"/>
              </a:ext>
            </a:extLst>
          </p:cNvPr>
          <p:cNvCxnSpPr>
            <a:cxnSpLocks/>
            <a:stCxn id="534" idx="2"/>
            <a:endCxn id="881" idx="0"/>
          </p:cNvCxnSpPr>
          <p:nvPr/>
        </p:nvCxnSpPr>
        <p:spPr>
          <a:xfrm flipH="1">
            <a:off x="40204337" y="47373741"/>
            <a:ext cx="119837" cy="3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3" name="Conector recto 902">
            <a:extLst>
              <a:ext uri="{FF2B5EF4-FFF2-40B4-BE49-F238E27FC236}">
                <a16:creationId xmlns:a16="http://schemas.microsoft.com/office/drawing/2014/main" id="{22738CE2-91AA-F7CE-8675-E3501F8D37BF}"/>
              </a:ext>
            </a:extLst>
          </p:cNvPr>
          <p:cNvCxnSpPr>
            <a:endCxn id="885" idx="0"/>
          </p:cNvCxnSpPr>
          <p:nvPr/>
        </p:nvCxnSpPr>
        <p:spPr>
          <a:xfrm flipH="1">
            <a:off x="39391328" y="47373741"/>
            <a:ext cx="148343" cy="258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4" name="Elipse 903">
            <a:extLst>
              <a:ext uri="{FF2B5EF4-FFF2-40B4-BE49-F238E27FC236}">
                <a16:creationId xmlns:a16="http://schemas.microsoft.com/office/drawing/2014/main" id="{373A5F87-3CE6-C7BF-D4BE-85D70CDEFEE5}"/>
              </a:ext>
            </a:extLst>
          </p:cNvPr>
          <p:cNvSpPr/>
          <p:nvPr/>
        </p:nvSpPr>
        <p:spPr>
          <a:xfrm>
            <a:off x="33013351" y="32429609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905" name="Elipse 904">
            <a:extLst>
              <a:ext uri="{FF2B5EF4-FFF2-40B4-BE49-F238E27FC236}">
                <a16:creationId xmlns:a16="http://schemas.microsoft.com/office/drawing/2014/main" id="{3B9D5CF9-2C3B-235F-6E22-ADEB1AB8B305}"/>
              </a:ext>
            </a:extLst>
          </p:cNvPr>
          <p:cNvSpPr/>
          <p:nvPr/>
        </p:nvSpPr>
        <p:spPr>
          <a:xfrm>
            <a:off x="33709309" y="32253081"/>
            <a:ext cx="73949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idCurso</a:t>
            </a:r>
            <a:endParaRPr lang="es-ES" b="1" u="sng" dirty="0"/>
          </a:p>
        </p:txBody>
      </p:sp>
      <p:cxnSp>
        <p:nvCxnSpPr>
          <p:cNvPr id="907" name="Conector recto 906">
            <a:extLst>
              <a:ext uri="{FF2B5EF4-FFF2-40B4-BE49-F238E27FC236}">
                <a16:creationId xmlns:a16="http://schemas.microsoft.com/office/drawing/2014/main" id="{A9023926-875A-461F-1090-37D869B7B359}"/>
              </a:ext>
            </a:extLst>
          </p:cNvPr>
          <p:cNvCxnSpPr>
            <a:cxnSpLocks/>
            <a:endCxn id="904" idx="5"/>
          </p:cNvCxnSpPr>
          <p:nvPr/>
        </p:nvCxnSpPr>
        <p:spPr>
          <a:xfrm flipH="1" flipV="1">
            <a:off x="33568088" y="32625243"/>
            <a:ext cx="258472" cy="126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0" name="Conector recto 909">
            <a:extLst>
              <a:ext uri="{FF2B5EF4-FFF2-40B4-BE49-F238E27FC236}">
                <a16:creationId xmlns:a16="http://schemas.microsoft.com/office/drawing/2014/main" id="{EED18EB1-F197-87F3-597C-CAE8BFC33E70}"/>
              </a:ext>
            </a:extLst>
          </p:cNvPr>
          <p:cNvCxnSpPr>
            <a:stCxn id="143" idx="0"/>
            <a:endCxn id="905" idx="4"/>
          </p:cNvCxnSpPr>
          <p:nvPr/>
        </p:nvCxnSpPr>
        <p:spPr>
          <a:xfrm flipH="1" flipV="1">
            <a:off x="34079056" y="32482280"/>
            <a:ext cx="555036" cy="275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7" name="Elipse 916">
            <a:extLst>
              <a:ext uri="{FF2B5EF4-FFF2-40B4-BE49-F238E27FC236}">
                <a16:creationId xmlns:a16="http://schemas.microsoft.com/office/drawing/2014/main" id="{83536B82-F95F-1CC6-54FC-A2AC065479EB}"/>
              </a:ext>
            </a:extLst>
          </p:cNvPr>
          <p:cNvSpPr/>
          <p:nvPr/>
        </p:nvSpPr>
        <p:spPr>
          <a:xfrm>
            <a:off x="34476381" y="32214496"/>
            <a:ext cx="73949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918" name="Elipse 917">
            <a:extLst>
              <a:ext uri="{FF2B5EF4-FFF2-40B4-BE49-F238E27FC236}">
                <a16:creationId xmlns:a16="http://schemas.microsoft.com/office/drawing/2014/main" id="{998764F8-7CCE-17BC-AE8A-2164D40115D4}"/>
              </a:ext>
            </a:extLst>
          </p:cNvPr>
          <p:cNvSpPr/>
          <p:nvPr/>
        </p:nvSpPr>
        <p:spPr>
          <a:xfrm>
            <a:off x="35297445" y="32324786"/>
            <a:ext cx="87164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919" name="Elipse 918">
            <a:extLst>
              <a:ext uri="{FF2B5EF4-FFF2-40B4-BE49-F238E27FC236}">
                <a16:creationId xmlns:a16="http://schemas.microsoft.com/office/drawing/2014/main" id="{019F44AE-6653-9EC2-8EA6-29A7D5BDFC67}"/>
              </a:ext>
            </a:extLst>
          </p:cNvPr>
          <p:cNvSpPr/>
          <p:nvPr/>
        </p:nvSpPr>
        <p:spPr>
          <a:xfrm>
            <a:off x="35808279" y="33132956"/>
            <a:ext cx="73949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920" name="Elipse 919">
            <a:extLst>
              <a:ext uri="{FF2B5EF4-FFF2-40B4-BE49-F238E27FC236}">
                <a16:creationId xmlns:a16="http://schemas.microsoft.com/office/drawing/2014/main" id="{497433FC-5D1D-F367-F17E-79AD0234A274}"/>
              </a:ext>
            </a:extLst>
          </p:cNvPr>
          <p:cNvSpPr/>
          <p:nvPr/>
        </p:nvSpPr>
        <p:spPr>
          <a:xfrm>
            <a:off x="35180147" y="33358550"/>
            <a:ext cx="73949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precio</a:t>
            </a:r>
            <a:endParaRPr lang="es-ES" dirty="0"/>
          </a:p>
        </p:txBody>
      </p:sp>
      <p:sp>
        <p:nvSpPr>
          <p:cNvPr id="921" name="Elipse 920">
            <a:extLst>
              <a:ext uri="{FF2B5EF4-FFF2-40B4-BE49-F238E27FC236}">
                <a16:creationId xmlns:a16="http://schemas.microsoft.com/office/drawing/2014/main" id="{8326687A-9088-0154-B5FE-3DBB517C7DEE}"/>
              </a:ext>
            </a:extLst>
          </p:cNvPr>
          <p:cNvSpPr/>
          <p:nvPr/>
        </p:nvSpPr>
        <p:spPr>
          <a:xfrm>
            <a:off x="34120488" y="33382630"/>
            <a:ext cx="98172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participantes</a:t>
            </a:r>
            <a:endParaRPr lang="es-ES" dirty="0"/>
          </a:p>
        </p:txBody>
      </p:sp>
      <p:sp>
        <p:nvSpPr>
          <p:cNvPr id="922" name="Elipse 921">
            <a:extLst>
              <a:ext uri="{FF2B5EF4-FFF2-40B4-BE49-F238E27FC236}">
                <a16:creationId xmlns:a16="http://schemas.microsoft.com/office/drawing/2014/main" id="{3DAC0BD1-BC0B-CFBC-9036-99F178F087B7}"/>
              </a:ext>
            </a:extLst>
          </p:cNvPr>
          <p:cNvSpPr/>
          <p:nvPr/>
        </p:nvSpPr>
        <p:spPr>
          <a:xfrm>
            <a:off x="33478434" y="33290373"/>
            <a:ext cx="581957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cupos</a:t>
            </a:r>
            <a:endParaRPr lang="es-ES" dirty="0"/>
          </a:p>
        </p:txBody>
      </p:sp>
      <p:cxnSp>
        <p:nvCxnSpPr>
          <p:cNvPr id="924" name="Conector recto 923">
            <a:extLst>
              <a:ext uri="{FF2B5EF4-FFF2-40B4-BE49-F238E27FC236}">
                <a16:creationId xmlns:a16="http://schemas.microsoft.com/office/drawing/2014/main" id="{E27EB46A-FAB8-0E2C-507B-FB90F8DFB920}"/>
              </a:ext>
            </a:extLst>
          </p:cNvPr>
          <p:cNvCxnSpPr>
            <a:stCxn id="143" idx="2"/>
            <a:endCxn id="921" idx="0"/>
          </p:cNvCxnSpPr>
          <p:nvPr/>
        </p:nvCxnSpPr>
        <p:spPr>
          <a:xfrm flipH="1">
            <a:off x="34611349" y="33165826"/>
            <a:ext cx="22743" cy="216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Conector recto 925">
            <a:extLst>
              <a:ext uri="{FF2B5EF4-FFF2-40B4-BE49-F238E27FC236}">
                <a16:creationId xmlns:a16="http://schemas.microsoft.com/office/drawing/2014/main" id="{F7FFC14C-E724-5974-2CBC-09238096F85B}"/>
              </a:ext>
            </a:extLst>
          </p:cNvPr>
          <p:cNvCxnSpPr>
            <a:endCxn id="922" idx="0"/>
          </p:cNvCxnSpPr>
          <p:nvPr/>
        </p:nvCxnSpPr>
        <p:spPr>
          <a:xfrm flipH="1">
            <a:off x="33769413" y="33165203"/>
            <a:ext cx="138177" cy="12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" name="Conector recto 927">
            <a:extLst>
              <a:ext uri="{FF2B5EF4-FFF2-40B4-BE49-F238E27FC236}">
                <a16:creationId xmlns:a16="http://schemas.microsoft.com/office/drawing/2014/main" id="{F3FD8D08-8013-B768-758A-CB132FC72949}"/>
              </a:ext>
            </a:extLst>
          </p:cNvPr>
          <p:cNvCxnSpPr>
            <a:cxnSpLocks/>
            <a:stCxn id="143" idx="0"/>
            <a:endCxn id="917" idx="4"/>
          </p:cNvCxnSpPr>
          <p:nvPr/>
        </p:nvCxnSpPr>
        <p:spPr>
          <a:xfrm flipV="1">
            <a:off x="34634092" y="32443695"/>
            <a:ext cx="212036" cy="31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" name="Conector recto 930">
            <a:extLst>
              <a:ext uri="{FF2B5EF4-FFF2-40B4-BE49-F238E27FC236}">
                <a16:creationId xmlns:a16="http://schemas.microsoft.com/office/drawing/2014/main" id="{4B0B6110-7F04-D8D5-6F3F-CE099F7B5148}"/>
              </a:ext>
            </a:extLst>
          </p:cNvPr>
          <p:cNvCxnSpPr>
            <a:endCxn id="918" idx="4"/>
          </p:cNvCxnSpPr>
          <p:nvPr/>
        </p:nvCxnSpPr>
        <p:spPr>
          <a:xfrm flipV="1">
            <a:off x="34875087" y="32553985"/>
            <a:ext cx="858180" cy="197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3" name="Conector recto 932">
            <a:extLst>
              <a:ext uri="{FF2B5EF4-FFF2-40B4-BE49-F238E27FC236}">
                <a16:creationId xmlns:a16="http://schemas.microsoft.com/office/drawing/2014/main" id="{A6503119-181B-6020-7954-3ADF9986D7B3}"/>
              </a:ext>
            </a:extLst>
          </p:cNvPr>
          <p:cNvCxnSpPr>
            <a:cxnSpLocks/>
            <a:endCxn id="920" idx="1"/>
          </p:cNvCxnSpPr>
          <p:nvPr/>
        </p:nvCxnSpPr>
        <p:spPr>
          <a:xfrm>
            <a:off x="35082988" y="33180217"/>
            <a:ext cx="205455" cy="21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" name="Conector recto 935">
            <a:extLst>
              <a:ext uri="{FF2B5EF4-FFF2-40B4-BE49-F238E27FC236}">
                <a16:creationId xmlns:a16="http://schemas.microsoft.com/office/drawing/2014/main" id="{A7795C69-A30A-5772-D89E-6FE51304F67E}"/>
              </a:ext>
            </a:extLst>
          </p:cNvPr>
          <p:cNvCxnSpPr>
            <a:cxnSpLocks/>
          </p:cNvCxnSpPr>
          <p:nvPr/>
        </p:nvCxnSpPr>
        <p:spPr>
          <a:xfrm>
            <a:off x="35426393" y="33142156"/>
            <a:ext cx="509307" cy="12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0" name="Elipse 939">
            <a:extLst>
              <a:ext uri="{FF2B5EF4-FFF2-40B4-BE49-F238E27FC236}">
                <a16:creationId xmlns:a16="http://schemas.microsoft.com/office/drawing/2014/main" id="{101450F2-85D2-D5A0-BEB8-AD8358EC31D4}"/>
              </a:ext>
            </a:extLst>
          </p:cNvPr>
          <p:cNvSpPr/>
          <p:nvPr/>
        </p:nvSpPr>
        <p:spPr>
          <a:xfrm>
            <a:off x="14480273" y="4429726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941" name="Elipse 940">
            <a:extLst>
              <a:ext uri="{FF2B5EF4-FFF2-40B4-BE49-F238E27FC236}">
                <a16:creationId xmlns:a16="http://schemas.microsoft.com/office/drawing/2014/main" id="{3FDA4121-7986-DC23-422A-B9B7BB306D84}"/>
              </a:ext>
            </a:extLst>
          </p:cNvPr>
          <p:cNvSpPr/>
          <p:nvPr/>
        </p:nvSpPr>
        <p:spPr>
          <a:xfrm>
            <a:off x="15188778" y="4662158"/>
            <a:ext cx="779606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idEdificio</a:t>
            </a:r>
            <a:endParaRPr lang="es-ES" b="1" u="sng" dirty="0"/>
          </a:p>
        </p:txBody>
      </p:sp>
      <p:sp>
        <p:nvSpPr>
          <p:cNvPr id="942" name="Elipse 941">
            <a:extLst>
              <a:ext uri="{FF2B5EF4-FFF2-40B4-BE49-F238E27FC236}">
                <a16:creationId xmlns:a16="http://schemas.microsoft.com/office/drawing/2014/main" id="{E7847AE3-EFD4-06D5-03E9-9705FE0FD6D0}"/>
              </a:ext>
            </a:extLst>
          </p:cNvPr>
          <p:cNvSpPr/>
          <p:nvPr/>
        </p:nvSpPr>
        <p:spPr>
          <a:xfrm>
            <a:off x="14498129" y="3673063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 de pisos</a:t>
            </a:r>
            <a:endParaRPr lang="es-ES" dirty="0"/>
          </a:p>
        </p:txBody>
      </p:sp>
      <p:sp>
        <p:nvSpPr>
          <p:cNvPr id="943" name="Elipse 942">
            <a:extLst>
              <a:ext uri="{FF2B5EF4-FFF2-40B4-BE49-F238E27FC236}">
                <a16:creationId xmlns:a16="http://schemas.microsoft.com/office/drawing/2014/main" id="{D5397488-7DBE-E21E-F1DF-25D792BB2C48}"/>
              </a:ext>
            </a:extLst>
          </p:cNvPr>
          <p:cNvSpPr/>
          <p:nvPr/>
        </p:nvSpPr>
        <p:spPr>
          <a:xfrm>
            <a:off x="15285353" y="3417119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945" name="Elipse 944">
            <a:extLst>
              <a:ext uri="{FF2B5EF4-FFF2-40B4-BE49-F238E27FC236}">
                <a16:creationId xmlns:a16="http://schemas.microsoft.com/office/drawing/2014/main" id="{F02BB25D-E026-228F-89F2-A1997ECE4EE0}"/>
              </a:ext>
            </a:extLst>
          </p:cNvPr>
          <p:cNvSpPr/>
          <p:nvPr/>
        </p:nvSpPr>
        <p:spPr>
          <a:xfrm>
            <a:off x="16295589" y="4568785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946" name="Elipse 945">
            <a:extLst>
              <a:ext uri="{FF2B5EF4-FFF2-40B4-BE49-F238E27FC236}">
                <a16:creationId xmlns:a16="http://schemas.microsoft.com/office/drawing/2014/main" id="{11EC0FEA-860D-1C14-2297-2283FFC61275}"/>
              </a:ext>
            </a:extLst>
          </p:cNvPr>
          <p:cNvSpPr/>
          <p:nvPr/>
        </p:nvSpPr>
        <p:spPr>
          <a:xfrm>
            <a:off x="17217358" y="427229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947" name="Elipse 946">
            <a:extLst>
              <a:ext uri="{FF2B5EF4-FFF2-40B4-BE49-F238E27FC236}">
                <a16:creationId xmlns:a16="http://schemas.microsoft.com/office/drawing/2014/main" id="{3EEB5C4C-1366-3863-E57C-E7B33C42C0E7}"/>
              </a:ext>
            </a:extLst>
          </p:cNvPr>
          <p:cNvSpPr/>
          <p:nvPr/>
        </p:nvSpPr>
        <p:spPr>
          <a:xfrm>
            <a:off x="16921163" y="4982045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948" name="Elipse 947">
            <a:extLst>
              <a:ext uri="{FF2B5EF4-FFF2-40B4-BE49-F238E27FC236}">
                <a16:creationId xmlns:a16="http://schemas.microsoft.com/office/drawing/2014/main" id="{3CC6293B-3EA4-7EED-3CD6-489B19CE367C}"/>
              </a:ext>
            </a:extLst>
          </p:cNvPr>
          <p:cNvSpPr/>
          <p:nvPr/>
        </p:nvSpPr>
        <p:spPr>
          <a:xfrm>
            <a:off x="16123360" y="5073659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949" name="Elipse 948">
            <a:extLst>
              <a:ext uri="{FF2B5EF4-FFF2-40B4-BE49-F238E27FC236}">
                <a16:creationId xmlns:a16="http://schemas.microsoft.com/office/drawing/2014/main" id="{CB7402A6-3C42-04C6-3382-89BB5C064E47}"/>
              </a:ext>
            </a:extLst>
          </p:cNvPr>
          <p:cNvSpPr/>
          <p:nvPr/>
        </p:nvSpPr>
        <p:spPr>
          <a:xfrm>
            <a:off x="17358945" y="4723323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950" name="Elipse 949">
            <a:extLst>
              <a:ext uri="{FF2B5EF4-FFF2-40B4-BE49-F238E27FC236}">
                <a16:creationId xmlns:a16="http://schemas.microsoft.com/office/drawing/2014/main" id="{D2DDAD80-B617-1DDD-02F7-F0327ABC33E6}"/>
              </a:ext>
            </a:extLst>
          </p:cNvPr>
          <p:cNvSpPr/>
          <p:nvPr/>
        </p:nvSpPr>
        <p:spPr>
          <a:xfrm>
            <a:off x="17619052" y="4475833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952" name="Conector recto 951">
            <a:extLst>
              <a:ext uri="{FF2B5EF4-FFF2-40B4-BE49-F238E27FC236}">
                <a16:creationId xmlns:a16="http://schemas.microsoft.com/office/drawing/2014/main" id="{60B33D78-4B58-0577-951B-EF1C787555EB}"/>
              </a:ext>
            </a:extLst>
          </p:cNvPr>
          <p:cNvCxnSpPr>
            <a:cxnSpLocks/>
            <a:endCxn id="941" idx="0"/>
          </p:cNvCxnSpPr>
          <p:nvPr/>
        </p:nvCxnSpPr>
        <p:spPr>
          <a:xfrm flipH="1">
            <a:off x="15578581" y="4395812"/>
            <a:ext cx="293728" cy="26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Conector recto 954">
            <a:extLst>
              <a:ext uri="{FF2B5EF4-FFF2-40B4-BE49-F238E27FC236}">
                <a16:creationId xmlns:a16="http://schemas.microsoft.com/office/drawing/2014/main" id="{DDCF723B-4B9E-DA26-A6D4-FD7DC4C32311}"/>
              </a:ext>
            </a:extLst>
          </p:cNvPr>
          <p:cNvCxnSpPr>
            <a:endCxn id="940" idx="7"/>
          </p:cNvCxnSpPr>
          <p:nvPr/>
        </p:nvCxnSpPr>
        <p:spPr>
          <a:xfrm flipH="1">
            <a:off x="15105818" y="4393163"/>
            <a:ext cx="308955" cy="7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7" name="Conector recto 956">
            <a:extLst>
              <a:ext uri="{FF2B5EF4-FFF2-40B4-BE49-F238E27FC236}">
                <a16:creationId xmlns:a16="http://schemas.microsoft.com/office/drawing/2014/main" id="{1052BC93-21D4-6410-28CD-929ADE9D3C20}"/>
              </a:ext>
            </a:extLst>
          </p:cNvPr>
          <p:cNvCxnSpPr>
            <a:endCxn id="942" idx="6"/>
          </p:cNvCxnSpPr>
          <p:nvPr/>
        </p:nvCxnSpPr>
        <p:spPr>
          <a:xfrm flipH="1" flipV="1">
            <a:off x="15231001" y="3818561"/>
            <a:ext cx="180510" cy="25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9" name="Conector recto 958">
            <a:extLst>
              <a:ext uri="{FF2B5EF4-FFF2-40B4-BE49-F238E27FC236}">
                <a16:creationId xmlns:a16="http://schemas.microsoft.com/office/drawing/2014/main" id="{263D63C4-83F4-A88D-BE72-47185D9CD019}"/>
              </a:ext>
            </a:extLst>
          </p:cNvPr>
          <p:cNvCxnSpPr>
            <a:stCxn id="193" idx="0"/>
            <a:endCxn id="943" idx="4"/>
          </p:cNvCxnSpPr>
          <p:nvPr/>
        </p:nvCxnSpPr>
        <p:spPr>
          <a:xfrm flipH="1" flipV="1">
            <a:off x="15651789" y="3708114"/>
            <a:ext cx="448784" cy="277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3" name="Conector recto 962">
            <a:extLst>
              <a:ext uri="{FF2B5EF4-FFF2-40B4-BE49-F238E27FC236}">
                <a16:creationId xmlns:a16="http://schemas.microsoft.com/office/drawing/2014/main" id="{6B3A3F23-87DF-74C0-88F6-8DA852ECFE05}"/>
              </a:ext>
            </a:extLst>
          </p:cNvPr>
          <p:cNvCxnSpPr>
            <a:stCxn id="193" idx="2"/>
            <a:endCxn id="945" idx="0"/>
          </p:cNvCxnSpPr>
          <p:nvPr/>
        </p:nvCxnSpPr>
        <p:spPr>
          <a:xfrm>
            <a:off x="16100573" y="4393163"/>
            <a:ext cx="577001" cy="17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5" name="Conector recto 964">
            <a:extLst>
              <a:ext uri="{FF2B5EF4-FFF2-40B4-BE49-F238E27FC236}">
                <a16:creationId xmlns:a16="http://schemas.microsoft.com/office/drawing/2014/main" id="{56BEF85F-2BD9-1F55-8434-6ABFBA9485E5}"/>
              </a:ext>
            </a:extLst>
          </p:cNvPr>
          <p:cNvCxnSpPr>
            <a:stCxn id="945" idx="4"/>
            <a:endCxn id="948" idx="0"/>
          </p:cNvCxnSpPr>
          <p:nvPr/>
        </p:nvCxnSpPr>
        <p:spPr>
          <a:xfrm flipH="1">
            <a:off x="16505345" y="4797984"/>
            <a:ext cx="172229" cy="27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7" name="Conector recto 966">
            <a:extLst>
              <a:ext uri="{FF2B5EF4-FFF2-40B4-BE49-F238E27FC236}">
                <a16:creationId xmlns:a16="http://schemas.microsoft.com/office/drawing/2014/main" id="{72480ADD-54FC-CCE9-786B-644B22F94636}"/>
              </a:ext>
            </a:extLst>
          </p:cNvPr>
          <p:cNvCxnSpPr>
            <a:stCxn id="945" idx="4"/>
            <a:endCxn id="947" idx="0"/>
          </p:cNvCxnSpPr>
          <p:nvPr/>
        </p:nvCxnSpPr>
        <p:spPr>
          <a:xfrm>
            <a:off x="16677574" y="4797984"/>
            <a:ext cx="568547" cy="18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9" name="Conector recto 968">
            <a:extLst>
              <a:ext uri="{FF2B5EF4-FFF2-40B4-BE49-F238E27FC236}">
                <a16:creationId xmlns:a16="http://schemas.microsoft.com/office/drawing/2014/main" id="{9743788E-84F5-82E5-D91A-BAFC22037FA5}"/>
              </a:ext>
            </a:extLst>
          </p:cNvPr>
          <p:cNvCxnSpPr>
            <a:stCxn id="945" idx="6"/>
            <a:endCxn id="949" idx="2"/>
          </p:cNvCxnSpPr>
          <p:nvPr/>
        </p:nvCxnSpPr>
        <p:spPr>
          <a:xfrm>
            <a:off x="17059559" y="4683385"/>
            <a:ext cx="299386" cy="13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Conector recto 970">
            <a:extLst>
              <a:ext uri="{FF2B5EF4-FFF2-40B4-BE49-F238E27FC236}">
                <a16:creationId xmlns:a16="http://schemas.microsoft.com/office/drawing/2014/main" id="{B57A5FBF-8EA1-1C0F-8C1D-8ABC79270753}"/>
              </a:ext>
            </a:extLst>
          </p:cNvPr>
          <p:cNvCxnSpPr>
            <a:stCxn id="945" idx="6"/>
            <a:endCxn id="946" idx="2"/>
          </p:cNvCxnSpPr>
          <p:nvPr/>
        </p:nvCxnSpPr>
        <p:spPr>
          <a:xfrm flipV="1">
            <a:off x="17059559" y="4364432"/>
            <a:ext cx="157799" cy="31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Conector recto 972">
            <a:extLst>
              <a:ext uri="{FF2B5EF4-FFF2-40B4-BE49-F238E27FC236}">
                <a16:creationId xmlns:a16="http://schemas.microsoft.com/office/drawing/2014/main" id="{F249F060-C6ED-C9D4-CD73-B8C2B7D3B5C3}"/>
              </a:ext>
            </a:extLst>
          </p:cNvPr>
          <p:cNvCxnSpPr>
            <a:cxnSpLocks/>
            <a:stCxn id="945" idx="6"/>
            <a:endCxn id="950" idx="2"/>
          </p:cNvCxnSpPr>
          <p:nvPr/>
        </p:nvCxnSpPr>
        <p:spPr>
          <a:xfrm flipV="1">
            <a:off x="17059559" y="4566499"/>
            <a:ext cx="559493" cy="116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5" name="Elipse 974">
            <a:extLst>
              <a:ext uri="{FF2B5EF4-FFF2-40B4-BE49-F238E27FC236}">
                <a16:creationId xmlns:a16="http://schemas.microsoft.com/office/drawing/2014/main" id="{3A90423C-E3AB-1489-8760-57C223968F35}"/>
              </a:ext>
            </a:extLst>
          </p:cNvPr>
          <p:cNvSpPr/>
          <p:nvPr/>
        </p:nvSpPr>
        <p:spPr>
          <a:xfrm>
            <a:off x="8409797" y="18847083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976" name="Elipse 975">
            <a:extLst>
              <a:ext uri="{FF2B5EF4-FFF2-40B4-BE49-F238E27FC236}">
                <a16:creationId xmlns:a16="http://schemas.microsoft.com/office/drawing/2014/main" id="{8DBF3A80-D65A-4C1C-9FBB-ACD7ED447520}"/>
              </a:ext>
            </a:extLst>
          </p:cNvPr>
          <p:cNvSpPr/>
          <p:nvPr/>
        </p:nvSpPr>
        <p:spPr>
          <a:xfrm>
            <a:off x="7609701" y="18594672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977" name="Elipse 976">
            <a:extLst>
              <a:ext uri="{FF2B5EF4-FFF2-40B4-BE49-F238E27FC236}">
                <a16:creationId xmlns:a16="http://schemas.microsoft.com/office/drawing/2014/main" id="{F31ECAB6-9EC7-3796-AA72-42499F83C510}"/>
              </a:ext>
            </a:extLst>
          </p:cNvPr>
          <p:cNvSpPr/>
          <p:nvPr/>
        </p:nvSpPr>
        <p:spPr>
          <a:xfrm>
            <a:off x="7656534" y="19145910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978" name="Elipse 977">
            <a:extLst>
              <a:ext uri="{FF2B5EF4-FFF2-40B4-BE49-F238E27FC236}">
                <a16:creationId xmlns:a16="http://schemas.microsoft.com/office/drawing/2014/main" id="{28B7843A-EF43-13FA-B72E-8DE870569CD3}"/>
              </a:ext>
            </a:extLst>
          </p:cNvPr>
          <p:cNvSpPr/>
          <p:nvPr/>
        </p:nvSpPr>
        <p:spPr>
          <a:xfrm>
            <a:off x="8320496" y="19263897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979" name="Elipse 978">
            <a:extLst>
              <a:ext uri="{FF2B5EF4-FFF2-40B4-BE49-F238E27FC236}">
                <a16:creationId xmlns:a16="http://schemas.microsoft.com/office/drawing/2014/main" id="{83474A5B-BDF4-3915-BF5F-7357189464CF}"/>
              </a:ext>
            </a:extLst>
          </p:cNvPr>
          <p:cNvSpPr/>
          <p:nvPr/>
        </p:nvSpPr>
        <p:spPr>
          <a:xfrm>
            <a:off x="7361378" y="18855259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980" name="Elipse 979">
            <a:extLst>
              <a:ext uri="{FF2B5EF4-FFF2-40B4-BE49-F238E27FC236}">
                <a16:creationId xmlns:a16="http://schemas.microsoft.com/office/drawing/2014/main" id="{CB64739D-FEDF-0C04-DA32-A285A84E152B}"/>
              </a:ext>
            </a:extLst>
          </p:cNvPr>
          <p:cNvSpPr/>
          <p:nvPr/>
        </p:nvSpPr>
        <p:spPr>
          <a:xfrm>
            <a:off x="8186151" y="18427068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982" name="Conector recto 981">
            <a:extLst>
              <a:ext uri="{FF2B5EF4-FFF2-40B4-BE49-F238E27FC236}">
                <a16:creationId xmlns:a16="http://schemas.microsoft.com/office/drawing/2014/main" id="{F82C605C-A9F3-FFB8-BBDF-C26B3EA1E0CC}"/>
              </a:ext>
            </a:extLst>
          </p:cNvPr>
          <p:cNvCxnSpPr>
            <a:stCxn id="240" idx="1"/>
            <a:endCxn id="975" idx="6"/>
          </p:cNvCxnSpPr>
          <p:nvPr/>
        </p:nvCxnSpPr>
        <p:spPr>
          <a:xfrm flipH="1" flipV="1">
            <a:off x="9173767" y="18961683"/>
            <a:ext cx="253178" cy="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4" name="Conector recto 983">
            <a:extLst>
              <a:ext uri="{FF2B5EF4-FFF2-40B4-BE49-F238E27FC236}">
                <a16:creationId xmlns:a16="http://schemas.microsoft.com/office/drawing/2014/main" id="{D7D9CF43-3829-EC0F-2662-E76CDF20C984}"/>
              </a:ext>
            </a:extLst>
          </p:cNvPr>
          <p:cNvCxnSpPr>
            <a:stCxn id="975" idx="0"/>
            <a:endCxn id="980" idx="4"/>
          </p:cNvCxnSpPr>
          <p:nvPr/>
        </p:nvCxnSpPr>
        <p:spPr>
          <a:xfrm flipH="1" flipV="1">
            <a:off x="8511109" y="18608400"/>
            <a:ext cx="280673" cy="238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6" name="Conector recto 985">
            <a:extLst>
              <a:ext uri="{FF2B5EF4-FFF2-40B4-BE49-F238E27FC236}">
                <a16:creationId xmlns:a16="http://schemas.microsoft.com/office/drawing/2014/main" id="{001D2C86-FDE1-1227-37C2-C965AE8AC1D2}"/>
              </a:ext>
            </a:extLst>
          </p:cNvPr>
          <p:cNvCxnSpPr>
            <a:stCxn id="975" idx="2"/>
            <a:endCxn id="976" idx="6"/>
          </p:cNvCxnSpPr>
          <p:nvPr/>
        </p:nvCxnSpPr>
        <p:spPr>
          <a:xfrm flipH="1" flipV="1">
            <a:off x="8110847" y="18686814"/>
            <a:ext cx="298950" cy="274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8" name="Conector recto 987">
            <a:extLst>
              <a:ext uri="{FF2B5EF4-FFF2-40B4-BE49-F238E27FC236}">
                <a16:creationId xmlns:a16="http://schemas.microsoft.com/office/drawing/2014/main" id="{618EF0E3-598A-6B25-D15F-606F00E49DB0}"/>
              </a:ext>
            </a:extLst>
          </p:cNvPr>
          <p:cNvCxnSpPr>
            <a:stCxn id="975" idx="2"/>
            <a:endCxn id="979" idx="6"/>
          </p:cNvCxnSpPr>
          <p:nvPr/>
        </p:nvCxnSpPr>
        <p:spPr>
          <a:xfrm flipH="1" flipV="1">
            <a:off x="8079811" y="18949144"/>
            <a:ext cx="329986" cy="1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0" name="Conector recto 989">
            <a:extLst>
              <a:ext uri="{FF2B5EF4-FFF2-40B4-BE49-F238E27FC236}">
                <a16:creationId xmlns:a16="http://schemas.microsoft.com/office/drawing/2014/main" id="{38D49EAA-5E49-1D3B-9DCB-9A7927DFE746}"/>
              </a:ext>
            </a:extLst>
          </p:cNvPr>
          <p:cNvCxnSpPr>
            <a:stCxn id="975" idx="3"/>
            <a:endCxn id="977" idx="6"/>
          </p:cNvCxnSpPr>
          <p:nvPr/>
        </p:nvCxnSpPr>
        <p:spPr>
          <a:xfrm flipH="1">
            <a:off x="8306449" y="19042717"/>
            <a:ext cx="215229" cy="20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2" name="Conector recto 991">
            <a:extLst>
              <a:ext uri="{FF2B5EF4-FFF2-40B4-BE49-F238E27FC236}">
                <a16:creationId xmlns:a16="http://schemas.microsoft.com/office/drawing/2014/main" id="{A5BA7470-47C2-F636-D69E-5B0906E78FBC}"/>
              </a:ext>
            </a:extLst>
          </p:cNvPr>
          <p:cNvCxnSpPr>
            <a:stCxn id="975" idx="4"/>
            <a:endCxn id="978" idx="0"/>
          </p:cNvCxnSpPr>
          <p:nvPr/>
        </p:nvCxnSpPr>
        <p:spPr>
          <a:xfrm flipH="1">
            <a:off x="8702481" y="19076282"/>
            <a:ext cx="89301" cy="187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3" name="Elipse 992">
            <a:extLst>
              <a:ext uri="{FF2B5EF4-FFF2-40B4-BE49-F238E27FC236}">
                <a16:creationId xmlns:a16="http://schemas.microsoft.com/office/drawing/2014/main" id="{9BA0249F-DC45-0AA2-5977-50C3F4D01FBC}"/>
              </a:ext>
            </a:extLst>
          </p:cNvPr>
          <p:cNvSpPr/>
          <p:nvPr/>
        </p:nvSpPr>
        <p:spPr>
          <a:xfrm>
            <a:off x="9178283" y="19409714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sz="700" dirty="0"/>
          </a:p>
        </p:txBody>
      </p:sp>
      <p:sp>
        <p:nvSpPr>
          <p:cNvPr id="994" name="Elipse 993">
            <a:extLst>
              <a:ext uri="{FF2B5EF4-FFF2-40B4-BE49-F238E27FC236}">
                <a16:creationId xmlns:a16="http://schemas.microsoft.com/office/drawing/2014/main" id="{614A45E9-B1C8-C5BB-E261-8AA9B91A322B}"/>
              </a:ext>
            </a:extLst>
          </p:cNvPr>
          <p:cNvSpPr/>
          <p:nvPr/>
        </p:nvSpPr>
        <p:spPr>
          <a:xfrm>
            <a:off x="9998055" y="19413966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sz="700" dirty="0"/>
          </a:p>
        </p:txBody>
      </p:sp>
      <p:sp>
        <p:nvSpPr>
          <p:cNvPr id="995" name="Elipse 994">
            <a:extLst>
              <a:ext uri="{FF2B5EF4-FFF2-40B4-BE49-F238E27FC236}">
                <a16:creationId xmlns:a16="http://schemas.microsoft.com/office/drawing/2014/main" id="{A8E5D998-3816-5091-1EC0-BB1CDB2839BB}"/>
              </a:ext>
            </a:extLst>
          </p:cNvPr>
          <p:cNvSpPr/>
          <p:nvPr/>
        </p:nvSpPr>
        <p:spPr>
          <a:xfrm>
            <a:off x="10845868" y="19335714"/>
            <a:ext cx="877222" cy="2245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idEditorial</a:t>
            </a:r>
            <a:endParaRPr lang="es-ES" sz="700" b="1" u="sng" dirty="0"/>
          </a:p>
        </p:txBody>
      </p:sp>
      <p:cxnSp>
        <p:nvCxnSpPr>
          <p:cNvPr id="997" name="Conector recto 996">
            <a:extLst>
              <a:ext uri="{FF2B5EF4-FFF2-40B4-BE49-F238E27FC236}">
                <a16:creationId xmlns:a16="http://schemas.microsoft.com/office/drawing/2014/main" id="{0B59C7AE-77C5-FB3E-5E5D-EF90DE1E11E4}"/>
              </a:ext>
            </a:extLst>
          </p:cNvPr>
          <p:cNvCxnSpPr>
            <a:stCxn id="240" idx="2"/>
            <a:endCxn id="993" idx="0"/>
          </p:cNvCxnSpPr>
          <p:nvPr/>
        </p:nvCxnSpPr>
        <p:spPr>
          <a:xfrm flipH="1">
            <a:off x="9560268" y="19172277"/>
            <a:ext cx="552477" cy="237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9" name="Conector recto 998">
            <a:extLst>
              <a:ext uri="{FF2B5EF4-FFF2-40B4-BE49-F238E27FC236}">
                <a16:creationId xmlns:a16="http://schemas.microsoft.com/office/drawing/2014/main" id="{58B6F07C-EFC9-EE59-BF8C-21A6169D3331}"/>
              </a:ext>
            </a:extLst>
          </p:cNvPr>
          <p:cNvCxnSpPr>
            <a:stCxn id="240" idx="2"/>
            <a:endCxn id="994" idx="0"/>
          </p:cNvCxnSpPr>
          <p:nvPr/>
        </p:nvCxnSpPr>
        <p:spPr>
          <a:xfrm>
            <a:off x="10112745" y="19172277"/>
            <a:ext cx="267295" cy="241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1" name="Conector recto 1000">
            <a:extLst>
              <a:ext uri="{FF2B5EF4-FFF2-40B4-BE49-F238E27FC236}">
                <a16:creationId xmlns:a16="http://schemas.microsoft.com/office/drawing/2014/main" id="{D03D82A6-3789-E1C3-7493-0B125BC348F1}"/>
              </a:ext>
            </a:extLst>
          </p:cNvPr>
          <p:cNvCxnSpPr>
            <a:endCxn id="995" idx="1"/>
          </p:cNvCxnSpPr>
          <p:nvPr/>
        </p:nvCxnSpPr>
        <p:spPr>
          <a:xfrm>
            <a:off x="10454138" y="19170089"/>
            <a:ext cx="520196" cy="198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2" name="Elipse 1001">
            <a:extLst>
              <a:ext uri="{FF2B5EF4-FFF2-40B4-BE49-F238E27FC236}">
                <a16:creationId xmlns:a16="http://schemas.microsoft.com/office/drawing/2014/main" id="{1732FFB3-D4A0-13C2-DB76-AF5E38DA43B3}"/>
              </a:ext>
            </a:extLst>
          </p:cNvPr>
          <p:cNvSpPr/>
          <p:nvPr/>
        </p:nvSpPr>
        <p:spPr>
          <a:xfrm>
            <a:off x="11171789" y="18880597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sz="700" dirty="0"/>
          </a:p>
        </p:txBody>
      </p:sp>
      <p:cxnSp>
        <p:nvCxnSpPr>
          <p:cNvPr id="1004" name="Conector recto 1003">
            <a:extLst>
              <a:ext uri="{FF2B5EF4-FFF2-40B4-BE49-F238E27FC236}">
                <a16:creationId xmlns:a16="http://schemas.microsoft.com/office/drawing/2014/main" id="{67FA98D2-4DCF-C929-C1C0-85C67796F68C}"/>
              </a:ext>
            </a:extLst>
          </p:cNvPr>
          <p:cNvCxnSpPr>
            <a:stCxn id="240" idx="3"/>
            <a:endCxn id="1002" idx="2"/>
          </p:cNvCxnSpPr>
          <p:nvPr/>
        </p:nvCxnSpPr>
        <p:spPr>
          <a:xfrm>
            <a:off x="10798545" y="18968330"/>
            <a:ext cx="373244" cy="20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5" name="Elipse 1004">
            <a:extLst>
              <a:ext uri="{FF2B5EF4-FFF2-40B4-BE49-F238E27FC236}">
                <a16:creationId xmlns:a16="http://schemas.microsoft.com/office/drawing/2014/main" id="{F742F7A3-E44C-000F-1D79-308042787452}"/>
              </a:ext>
            </a:extLst>
          </p:cNvPr>
          <p:cNvSpPr/>
          <p:nvPr/>
        </p:nvSpPr>
        <p:spPr>
          <a:xfrm>
            <a:off x="42254548" y="9586943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1006" name="Elipse 1005">
            <a:extLst>
              <a:ext uri="{FF2B5EF4-FFF2-40B4-BE49-F238E27FC236}">
                <a16:creationId xmlns:a16="http://schemas.microsoft.com/office/drawing/2014/main" id="{1C38B9CC-32D6-74EF-3A13-642A664B3515}"/>
              </a:ext>
            </a:extLst>
          </p:cNvPr>
          <p:cNvSpPr/>
          <p:nvPr/>
        </p:nvSpPr>
        <p:spPr>
          <a:xfrm>
            <a:off x="41512584" y="8798462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1007" name="Elipse 1006">
            <a:extLst>
              <a:ext uri="{FF2B5EF4-FFF2-40B4-BE49-F238E27FC236}">
                <a16:creationId xmlns:a16="http://schemas.microsoft.com/office/drawing/2014/main" id="{743EB376-84D6-C014-4014-D1E712B4DAE0}"/>
              </a:ext>
            </a:extLst>
          </p:cNvPr>
          <p:cNvSpPr/>
          <p:nvPr/>
        </p:nvSpPr>
        <p:spPr>
          <a:xfrm>
            <a:off x="41242363" y="9151642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1008" name="Elipse 1007">
            <a:extLst>
              <a:ext uri="{FF2B5EF4-FFF2-40B4-BE49-F238E27FC236}">
                <a16:creationId xmlns:a16="http://schemas.microsoft.com/office/drawing/2014/main" id="{3501965D-0C55-90E3-492E-38914CB7E048}"/>
              </a:ext>
            </a:extLst>
          </p:cNvPr>
          <p:cNvSpPr/>
          <p:nvPr/>
        </p:nvSpPr>
        <p:spPr>
          <a:xfrm>
            <a:off x="40998983" y="9496136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009" name="Elipse 1008">
            <a:extLst>
              <a:ext uri="{FF2B5EF4-FFF2-40B4-BE49-F238E27FC236}">
                <a16:creationId xmlns:a16="http://schemas.microsoft.com/office/drawing/2014/main" id="{94EEEB24-5237-A271-9E10-703324CA5012}"/>
              </a:ext>
            </a:extLst>
          </p:cNvPr>
          <p:cNvSpPr/>
          <p:nvPr/>
        </p:nvSpPr>
        <p:spPr>
          <a:xfrm>
            <a:off x="41606384" y="8534257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010" name="Elipse 1009">
            <a:extLst>
              <a:ext uri="{FF2B5EF4-FFF2-40B4-BE49-F238E27FC236}">
                <a16:creationId xmlns:a16="http://schemas.microsoft.com/office/drawing/2014/main" id="{F4020984-9FD9-220D-6248-A3FFAC455E01}"/>
              </a:ext>
            </a:extLst>
          </p:cNvPr>
          <p:cNvSpPr/>
          <p:nvPr/>
        </p:nvSpPr>
        <p:spPr>
          <a:xfrm>
            <a:off x="42432937" y="8552913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sp>
        <p:nvSpPr>
          <p:cNvPr id="1011" name="Elipse 1010">
            <a:extLst>
              <a:ext uri="{FF2B5EF4-FFF2-40B4-BE49-F238E27FC236}">
                <a16:creationId xmlns:a16="http://schemas.microsoft.com/office/drawing/2014/main" id="{AB068E7C-B26C-64A7-37DF-90375DA13271}"/>
              </a:ext>
            </a:extLst>
          </p:cNvPr>
          <p:cNvSpPr/>
          <p:nvPr/>
        </p:nvSpPr>
        <p:spPr>
          <a:xfrm>
            <a:off x="39091927" y="10537657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012" name="Elipse 1011">
            <a:extLst>
              <a:ext uri="{FF2B5EF4-FFF2-40B4-BE49-F238E27FC236}">
                <a16:creationId xmlns:a16="http://schemas.microsoft.com/office/drawing/2014/main" id="{8CD8419F-E1C9-1802-3FD1-A00C1F7F0620}"/>
              </a:ext>
            </a:extLst>
          </p:cNvPr>
          <p:cNvSpPr/>
          <p:nvPr/>
        </p:nvSpPr>
        <p:spPr>
          <a:xfrm>
            <a:off x="39205395" y="10097014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1013" name="Elipse 1012">
            <a:extLst>
              <a:ext uri="{FF2B5EF4-FFF2-40B4-BE49-F238E27FC236}">
                <a16:creationId xmlns:a16="http://schemas.microsoft.com/office/drawing/2014/main" id="{D08CD25E-242B-3918-BF5B-8CD3DC756DF8}"/>
              </a:ext>
            </a:extLst>
          </p:cNvPr>
          <p:cNvSpPr/>
          <p:nvPr/>
        </p:nvSpPr>
        <p:spPr>
          <a:xfrm>
            <a:off x="39155688" y="10881909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1014" name="Elipse 1013">
            <a:extLst>
              <a:ext uri="{FF2B5EF4-FFF2-40B4-BE49-F238E27FC236}">
                <a16:creationId xmlns:a16="http://schemas.microsoft.com/office/drawing/2014/main" id="{2C0AC87A-E43D-C491-136D-F790F776EE14}"/>
              </a:ext>
            </a:extLst>
          </p:cNvPr>
          <p:cNvSpPr/>
          <p:nvPr/>
        </p:nvSpPr>
        <p:spPr>
          <a:xfrm>
            <a:off x="39936833" y="1059573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015" name="Elipse 1014">
            <a:extLst>
              <a:ext uri="{FF2B5EF4-FFF2-40B4-BE49-F238E27FC236}">
                <a16:creationId xmlns:a16="http://schemas.microsoft.com/office/drawing/2014/main" id="{536C8C4B-A9A7-D7DC-C7F1-7F4C70D72DB9}"/>
              </a:ext>
            </a:extLst>
          </p:cNvPr>
          <p:cNvSpPr/>
          <p:nvPr/>
        </p:nvSpPr>
        <p:spPr>
          <a:xfrm>
            <a:off x="41993925" y="7792843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017" name="Conector recto 1016">
            <a:extLst>
              <a:ext uri="{FF2B5EF4-FFF2-40B4-BE49-F238E27FC236}">
                <a16:creationId xmlns:a16="http://schemas.microsoft.com/office/drawing/2014/main" id="{BD70EE3E-06B3-0E1F-5684-31755A4D1E9F}"/>
              </a:ext>
            </a:extLst>
          </p:cNvPr>
          <p:cNvCxnSpPr>
            <a:endCxn id="1005" idx="4"/>
          </p:cNvCxnSpPr>
          <p:nvPr/>
        </p:nvCxnSpPr>
        <p:spPr>
          <a:xfrm flipH="1" flipV="1">
            <a:off x="42636533" y="9816142"/>
            <a:ext cx="237529" cy="1419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9" name="Conector recto 1018">
            <a:extLst>
              <a:ext uri="{FF2B5EF4-FFF2-40B4-BE49-F238E27FC236}">
                <a16:creationId xmlns:a16="http://schemas.microsoft.com/office/drawing/2014/main" id="{21265B29-7C34-74F6-83C4-4523D8F10E40}"/>
              </a:ext>
            </a:extLst>
          </p:cNvPr>
          <p:cNvCxnSpPr>
            <a:stCxn id="1005" idx="0"/>
            <a:endCxn id="1010" idx="4"/>
          </p:cNvCxnSpPr>
          <p:nvPr/>
        </p:nvCxnSpPr>
        <p:spPr>
          <a:xfrm flipV="1">
            <a:off x="42636533" y="8734245"/>
            <a:ext cx="121362" cy="85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1" name="Conector recto 1020">
            <a:extLst>
              <a:ext uri="{FF2B5EF4-FFF2-40B4-BE49-F238E27FC236}">
                <a16:creationId xmlns:a16="http://schemas.microsoft.com/office/drawing/2014/main" id="{2787B5FE-C6A4-6C7D-CDC7-16AAEBD6AA71}"/>
              </a:ext>
            </a:extLst>
          </p:cNvPr>
          <p:cNvCxnSpPr>
            <a:stCxn id="1005" idx="2"/>
            <a:endCxn id="1008" idx="6"/>
          </p:cNvCxnSpPr>
          <p:nvPr/>
        </p:nvCxnSpPr>
        <p:spPr>
          <a:xfrm flipH="1" flipV="1">
            <a:off x="41762953" y="9604648"/>
            <a:ext cx="491595" cy="96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3" name="Conector recto 1022">
            <a:extLst>
              <a:ext uri="{FF2B5EF4-FFF2-40B4-BE49-F238E27FC236}">
                <a16:creationId xmlns:a16="http://schemas.microsoft.com/office/drawing/2014/main" id="{A535ABE7-4688-2C4F-0904-DC2CC4D0D64A}"/>
              </a:ext>
            </a:extLst>
          </p:cNvPr>
          <p:cNvCxnSpPr>
            <a:stCxn id="1005" idx="1"/>
            <a:endCxn id="1007" idx="6"/>
          </p:cNvCxnSpPr>
          <p:nvPr/>
        </p:nvCxnSpPr>
        <p:spPr>
          <a:xfrm flipH="1" flipV="1">
            <a:off x="41892278" y="9252289"/>
            <a:ext cx="474151" cy="368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ector recto 1024">
            <a:extLst>
              <a:ext uri="{FF2B5EF4-FFF2-40B4-BE49-F238E27FC236}">
                <a16:creationId xmlns:a16="http://schemas.microsoft.com/office/drawing/2014/main" id="{FDBC1216-62B7-E791-D3E6-4A15A7288FB5}"/>
              </a:ext>
            </a:extLst>
          </p:cNvPr>
          <p:cNvCxnSpPr>
            <a:stCxn id="1005" idx="0"/>
            <a:endCxn id="1006" idx="6"/>
          </p:cNvCxnSpPr>
          <p:nvPr/>
        </p:nvCxnSpPr>
        <p:spPr>
          <a:xfrm flipH="1" flipV="1">
            <a:off x="42013730" y="8890604"/>
            <a:ext cx="622803" cy="696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Conector recto 1026">
            <a:extLst>
              <a:ext uri="{FF2B5EF4-FFF2-40B4-BE49-F238E27FC236}">
                <a16:creationId xmlns:a16="http://schemas.microsoft.com/office/drawing/2014/main" id="{75A4846E-6499-9BE9-9E75-CFF1B20DC08A}"/>
              </a:ext>
            </a:extLst>
          </p:cNvPr>
          <p:cNvCxnSpPr>
            <a:stCxn id="1005" idx="0"/>
            <a:endCxn id="1009" idx="5"/>
          </p:cNvCxnSpPr>
          <p:nvPr/>
        </p:nvCxnSpPr>
        <p:spPr>
          <a:xfrm flipH="1" flipV="1">
            <a:off x="42219605" y="8694529"/>
            <a:ext cx="416928" cy="892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Conector recto 1028">
            <a:extLst>
              <a:ext uri="{FF2B5EF4-FFF2-40B4-BE49-F238E27FC236}">
                <a16:creationId xmlns:a16="http://schemas.microsoft.com/office/drawing/2014/main" id="{27AF68BA-41EE-7D34-BC45-B17587FA9243}"/>
              </a:ext>
            </a:extLst>
          </p:cNvPr>
          <p:cNvCxnSpPr>
            <a:endCxn id="1014" idx="6"/>
          </p:cNvCxnSpPr>
          <p:nvPr/>
        </p:nvCxnSpPr>
        <p:spPr>
          <a:xfrm flipH="1" flipV="1">
            <a:off x="40621950" y="10696386"/>
            <a:ext cx="1875386" cy="598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C87C9B39-1266-43C6-02D6-33426C1CFA78}"/>
              </a:ext>
            </a:extLst>
          </p:cNvPr>
          <p:cNvCxnSpPr>
            <a:stCxn id="1014" idx="2"/>
            <a:endCxn id="1012" idx="5"/>
          </p:cNvCxnSpPr>
          <p:nvPr/>
        </p:nvCxnSpPr>
        <p:spPr>
          <a:xfrm flipH="1" flipV="1">
            <a:off x="39823503" y="10313639"/>
            <a:ext cx="113330" cy="382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F8C69C6F-1AED-DA6D-BF13-722B4D0CD62B}"/>
              </a:ext>
            </a:extLst>
          </p:cNvPr>
          <p:cNvCxnSpPr>
            <a:stCxn id="1014" idx="2"/>
            <a:endCxn id="1011" idx="6"/>
          </p:cNvCxnSpPr>
          <p:nvPr/>
        </p:nvCxnSpPr>
        <p:spPr>
          <a:xfrm flipH="1" flipV="1">
            <a:off x="39777044" y="10638304"/>
            <a:ext cx="159789" cy="58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Conector recto 1034">
            <a:extLst>
              <a:ext uri="{FF2B5EF4-FFF2-40B4-BE49-F238E27FC236}">
                <a16:creationId xmlns:a16="http://schemas.microsoft.com/office/drawing/2014/main" id="{277681BB-11B1-9088-506F-5CB27E5A29C5}"/>
              </a:ext>
            </a:extLst>
          </p:cNvPr>
          <p:cNvCxnSpPr>
            <a:stCxn id="1014" idx="3"/>
            <a:endCxn id="1013" idx="7"/>
          </p:cNvCxnSpPr>
          <p:nvPr/>
        </p:nvCxnSpPr>
        <p:spPr>
          <a:xfrm flipH="1">
            <a:off x="39773796" y="10767554"/>
            <a:ext cx="263370" cy="151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Elipse 1035">
            <a:extLst>
              <a:ext uri="{FF2B5EF4-FFF2-40B4-BE49-F238E27FC236}">
                <a16:creationId xmlns:a16="http://schemas.microsoft.com/office/drawing/2014/main" id="{AD9EFDAD-C5D4-9110-BB2A-AA7D79C7074D}"/>
              </a:ext>
            </a:extLst>
          </p:cNvPr>
          <p:cNvSpPr/>
          <p:nvPr/>
        </p:nvSpPr>
        <p:spPr>
          <a:xfrm>
            <a:off x="40840921" y="9970548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sz="700" dirty="0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526AB68-9C35-DFD3-6A0A-E679CEDE27F6}"/>
              </a:ext>
            </a:extLst>
          </p:cNvPr>
          <p:cNvSpPr/>
          <p:nvPr/>
        </p:nvSpPr>
        <p:spPr>
          <a:xfrm>
            <a:off x="40790367" y="10295902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rfc</a:t>
            </a:r>
          </a:p>
        </p:txBody>
      </p:sp>
      <p:cxnSp>
        <p:nvCxnSpPr>
          <p:cNvPr id="1039" name="Conector recto 1038">
            <a:extLst>
              <a:ext uri="{FF2B5EF4-FFF2-40B4-BE49-F238E27FC236}">
                <a16:creationId xmlns:a16="http://schemas.microsoft.com/office/drawing/2014/main" id="{8C70F01D-0AC6-F836-250B-78DA5B5B744F}"/>
              </a:ext>
            </a:extLst>
          </p:cNvPr>
          <p:cNvCxnSpPr>
            <a:endCxn id="1036" idx="6"/>
          </p:cNvCxnSpPr>
          <p:nvPr/>
        </p:nvCxnSpPr>
        <p:spPr>
          <a:xfrm flipH="1" flipV="1">
            <a:off x="41604891" y="10079060"/>
            <a:ext cx="1199900" cy="116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Conector recto 1040">
            <a:extLst>
              <a:ext uri="{FF2B5EF4-FFF2-40B4-BE49-F238E27FC236}">
                <a16:creationId xmlns:a16="http://schemas.microsoft.com/office/drawing/2014/main" id="{9A40CF24-32FF-7E68-C584-F85C59DA3705}"/>
              </a:ext>
            </a:extLst>
          </p:cNvPr>
          <p:cNvCxnSpPr>
            <a:endCxn id="1037" idx="6"/>
          </p:cNvCxnSpPr>
          <p:nvPr/>
        </p:nvCxnSpPr>
        <p:spPr>
          <a:xfrm flipH="1" flipV="1">
            <a:off x="41554337" y="10404414"/>
            <a:ext cx="949754" cy="83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Elipse 1041">
            <a:extLst>
              <a:ext uri="{FF2B5EF4-FFF2-40B4-BE49-F238E27FC236}">
                <a16:creationId xmlns:a16="http://schemas.microsoft.com/office/drawing/2014/main" id="{D9C4BA9C-A317-CA7A-3273-FFD5A9CB51C4}"/>
              </a:ext>
            </a:extLst>
          </p:cNvPr>
          <p:cNvSpPr/>
          <p:nvPr/>
        </p:nvSpPr>
        <p:spPr>
          <a:xfrm>
            <a:off x="43853228" y="11867059"/>
            <a:ext cx="995770" cy="2249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idEmpleado</a:t>
            </a:r>
          </a:p>
        </p:txBody>
      </p:sp>
      <p:sp>
        <p:nvSpPr>
          <p:cNvPr id="1043" name="Elipse 1042">
            <a:extLst>
              <a:ext uri="{FF2B5EF4-FFF2-40B4-BE49-F238E27FC236}">
                <a16:creationId xmlns:a16="http://schemas.microsoft.com/office/drawing/2014/main" id="{51A7D029-7EB4-71F7-C384-83B5E3CD2D18}"/>
              </a:ext>
            </a:extLst>
          </p:cNvPr>
          <p:cNvSpPr/>
          <p:nvPr/>
        </p:nvSpPr>
        <p:spPr>
          <a:xfrm>
            <a:off x="44237105" y="11530434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</a:p>
        </p:txBody>
      </p:sp>
      <p:cxnSp>
        <p:nvCxnSpPr>
          <p:cNvPr id="1045" name="Conector recto 1044">
            <a:extLst>
              <a:ext uri="{FF2B5EF4-FFF2-40B4-BE49-F238E27FC236}">
                <a16:creationId xmlns:a16="http://schemas.microsoft.com/office/drawing/2014/main" id="{8200F5DB-DAE5-BB7B-A26F-1CD0460A6C3A}"/>
              </a:ext>
            </a:extLst>
          </p:cNvPr>
          <p:cNvCxnSpPr>
            <a:stCxn id="137" idx="3"/>
            <a:endCxn id="1043" idx="2"/>
          </p:cNvCxnSpPr>
          <p:nvPr/>
        </p:nvCxnSpPr>
        <p:spPr>
          <a:xfrm>
            <a:off x="43868936" y="11445171"/>
            <a:ext cx="368169" cy="19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Conector recto 1046">
            <a:extLst>
              <a:ext uri="{FF2B5EF4-FFF2-40B4-BE49-F238E27FC236}">
                <a16:creationId xmlns:a16="http://schemas.microsoft.com/office/drawing/2014/main" id="{D44C3EA3-3C73-A587-0C54-4BE2D5EBCB59}"/>
              </a:ext>
            </a:extLst>
          </p:cNvPr>
          <p:cNvCxnSpPr>
            <a:cxnSpLocks/>
            <a:endCxn id="1042" idx="1"/>
          </p:cNvCxnSpPr>
          <p:nvPr/>
        </p:nvCxnSpPr>
        <p:spPr>
          <a:xfrm>
            <a:off x="43782369" y="11650926"/>
            <a:ext cx="216686" cy="249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Elipse 1049">
            <a:extLst>
              <a:ext uri="{FF2B5EF4-FFF2-40B4-BE49-F238E27FC236}">
                <a16:creationId xmlns:a16="http://schemas.microsoft.com/office/drawing/2014/main" id="{1F67DAC7-AABD-1E05-E609-1DCBC9B3D24F}"/>
              </a:ext>
            </a:extLst>
          </p:cNvPr>
          <p:cNvSpPr/>
          <p:nvPr/>
        </p:nvSpPr>
        <p:spPr>
          <a:xfrm>
            <a:off x="10503546" y="7839573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051" name="Elipse 1050">
            <a:extLst>
              <a:ext uri="{FF2B5EF4-FFF2-40B4-BE49-F238E27FC236}">
                <a16:creationId xmlns:a16="http://schemas.microsoft.com/office/drawing/2014/main" id="{67CF6300-1DB9-4885-80E9-8B1281A43CA6}"/>
              </a:ext>
            </a:extLst>
          </p:cNvPr>
          <p:cNvSpPr/>
          <p:nvPr/>
        </p:nvSpPr>
        <p:spPr>
          <a:xfrm>
            <a:off x="10411109" y="8181909"/>
            <a:ext cx="874111" cy="2583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1052" name="Elipse 1051">
            <a:extLst>
              <a:ext uri="{FF2B5EF4-FFF2-40B4-BE49-F238E27FC236}">
                <a16:creationId xmlns:a16="http://schemas.microsoft.com/office/drawing/2014/main" id="{9276DBD5-B6C6-F418-FCBC-5B415D26AE4C}"/>
              </a:ext>
            </a:extLst>
          </p:cNvPr>
          <p:cNvSpPr/>
          <p:nvPr/>
        </p:nvSpPr>
        <p:spPr>
          <a:xfrm>
            <a:off x="10068550" y="753489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053" name="Elipse 1052">
            <a:extLst>
              <a:ext uri="{FF2B5EF4-FFF2-40B4-BE49-F238E27FC236}">
                <a16:creationId xmlns:a16="http://schemas.microsoft.com/office/drawing/2014/main" id="{881DDC93-5F9D-7480-96BE-F4F5F330635C}"/>
              </a:ext>
            </a:extLst>
          </p:cNvPr>
          <p:cNvSpPr/>
          <p:nvPr/>
        </p:nvSpPr>
        <p:spPr>
          <a:xfrm>
            <a:off x="9786791" y="8510707"/>
            <a:ext cx="777670" cy="232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idEquipo</a:t>
            </a:r>
            <a:endParaRPr lang="es-ES" b="1" u="sng" dirty="0"/>
          </a:p>
        </p:txBody>
      </p:sp>
      <p:cxnSp>
        <p:nvCxnSpPr>
          <p:cNvPr id="1055" name="Conector recto 1054">
            <a:extLst>
              <a:ext uri="{FF2B5EF4-FFF2-40B4-BE49-F238E27FC236}">
                <a16:creationId xmlns:a16="http://schemas.microsoft.com/office/drawing/2014/main" id="{6FB3413A-FE27-64A3-F510-661FEE772611}"/>
              </a:ext>
            </a:extLst>
          </p:cNvPr>
          <p:cNvCxnSpPr>
            <a:stCxn id="219" idx="2"/>
            <a:endCxn id="1053" idx="1"/>
          </p:cNvCxnSpPr>
          <p:nvPr/>
        </p:nvCxnSpPr>
        <p:spPr>
          <a:xfrm>
            <a:off x="9480824" y="8317462"/>
            <a:ext cx="419854" cy="22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ector recto 1056">
            <a:extLst>
              <a:ext uri="{FF2B5EF4-FFF2-40B4-BE49-F238E27FC236}">
                <a16:creationId xmlns:a16="http://schemas.microsoft.com/office/drawing/2014/main" id="{B22A3A7F-78C4-AC8A-FD10-1CA2A0F9EB8F}"/>
              </a:ext>
            </a:extLst>
          </p:cNvPr>
          <p:cNvCxnSpPr>
            <a:stCxn id="219" idx="3"/>
            <a:endCxn id="1051" idx="2"/>
          </p:cNvCxnSpPr>
          <p:nvPr/>
        </p:nvCxnSpPr>
        <p:spPr>
          <a:xfrm>
            <a:off x="10166624" y="8113515"/>
            <a:ext cx="244485" cy="197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Conector recto 1058">
            <a:extLst>
              <a:ext uri="{FF2B5EF4-FFF2-40B4-BE49-F238E27FC236}">
                <a16:creationId xmlns:a16="http://schemas.microsoft.com/office/drawing/2014/main" id="{6EA89AC5-693E-1CBD-60AC-52D61E7264B3}"/>
              </a:ext>
            </a:extLst>
          </p:cNvPr>
          <p:cNvCxnSpPr>
            <a:cxnSpLocks/>
            <a:endCxn id="1052" idx="3"/>
          </p:cNvCxnSpPr>
          <p:nvPr/>
        </p:nvCxnSpPr>
        <p:spPr>
          <a:xfrm flipV="1">
            <a:off x="9848428" y="7706714"/>
            <a:ext cx="320455" cy="201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ector recto 1060">
            <a:extLst>
              <a:ext uri="{FF2B5EF4-FFF2-40B4-BE49-F238E27FC236}">
                <a16:creationId xmlns:a16="http://schemas.microsoft.com/office/drawing/2014/main" id="{9CD92B73-D8F6-1A68-394B-417B305D4B8E}"/>
              </a:ext>
            </a:extLst>
          </p:cNvPr>
          <p:cNvCxnSpPr>
            <a:stCxn id="219" idx="3"/>
            <a:endCxn id="1050" idx="2"/>
          </p:cNvCxnSpPr>
          <p:nvPr/>
        </p:nvCxnSpPr>
        <p:spPr>
          <a:xfrm flipV="1">
            <a:off x="10166624" y="7940220"/>
            <a:ext cx="336922" cy="17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Elipse 1062">
            <a:extLst>
              <a:ext uri="{FF2B5EF4-FFF2-40B4-BE49-F238E27FC236}">
                <a16:creationId xmlns:a16="http://schemas.microsoft.com/office/drawing/2014/main" id="{10107E87-C7F7-FC89-CC74-7C1629B3F5C0}"/>
              </a:ext>
            </a:extLst>
          </p:cNvPr>
          <p:cNvSpPr/>
          <p:nvPr/>
        </p:nvSpPr>
        <p:spPr>
          <a:xfrm>
            <a:off x="15870890" y="32925404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064" name="Elipse 1063">
            <a:extLst>
              <a:ext uri="{FF2B5EF4-FFF2-40B4-BE49-F238E27FC236}">
                <a16:creationId xmlns:a16="http://schemas.microsoft.com/office/drawing/2014/main" id="{8CE2DC0C-2CD5-898D-F797-56047046D5CE}"/>
              </a:ext>
            </a:extLst>
          </p:cNvPr>
          <p:cNvSpPr/>
          <p:nvPr/>
        </p:nvSpPr>
        <p:spPr>
          <a:xfrm>
            <a:off x="15963128" y="3329551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idExamen</a:t>
            </a:r>
            <a:endParaRPr lang="es-ES" b="1" u="sng" dirty="0"/>
          </a:p>
        </p:txBody>
      </p:sp>
      <p:sp>
        <p:nvSpPr>
          <p:cNvPr id="1065" name="Elipse 1064">
            <a:extLst>
              <a:ext uri="{FF2B5EF4-FFF2-40B4-BE49-F238E27FC236}">
                <a16:creationId xmlns:a16="http://schemas.microsoft.com/office/drawing/2014/main" id="{F32CDFB7-B3B5-72A8-AA23-DB1FE7E13F1F}"/>
              </a:ext>
            </a:extLst>
          </p:cNvPr>
          <p:cNvSpPr/>
          <p:nvPr/>
        </p:nvSpPr>
        <p:spPr>
          <a:xfrm>
            <a:off x="16769269" y="32583935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preguntas</a:t>
            </a:r>
            <a:endParaRPr lang="es-ES" dirty="0"/>
          </a:p>
        </p:txBody>
      </p:sp>
      <p:sp>
        <p:nvSpPr>
          <p:cNvPr id="1066" name="Elipse 1065">
            <a:extLst>
              <a:ext uri="{FF2B5EF4-FFF2-40B4-BE49-F238E27FC236}">
                <a16:creationId xmlns:a16="http://schemas.microsoft.com/office/drawing/2014/main" id="{70115955-03F5-ED5A-9D44-A5D5ADBF6623}"/>
              </a:ext>
            </a:extLst>
          </p:cNvPr>
          <p:cNvSpPr/>
          <p:nvPr/>
        </p:nvSpPr>
        <p:spPr>
          <a:xfrm>
            <a:off x="17743787" y="3256702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1067" name="Elipse 1066">
            <a:extLst>
              <a:ext uri="{FF2B5EF4-FFF2-40B4-BE49-F238E27FC236}">
                <a16:creationId xmlns:a16="http://schemas.microsoft.com/office/drawing/2014/main" id="{19304173-95C5-7767-47B1-2B5EE0F86C25}"/>
              </a:ext>
            </a:extLst>
          </p:cNvPr>
          <p:cNvSpPr/>
          <p:nvPr/>
        </p:nvSpPr>
        <p:spPr>
          <a:xfrm>
            <a:off x="16179460" y="33721863"/>
            <a:ext cx="704407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068" name="Elipse 1067">
            <a:extLst>
              <a:ext uri="{FF2B5EF4-FFF2-40B4-BE49-F238E27FC236}">
                <a16:creationId xmlns:a16="http://schemas.microsoft.com/office/drawing/2014/main" id="{61845851-5835-FE49-4A31-13C3860F25D8}"/>
              </a:ext>
            </a:extLst>
          </p:cNvPr>
          <p:cNvSpPr/>
          <p:nvPr/>
        </p:nvSpPr>
        <p:spPr>
          <a:xfrm>
            <a:off x="16957169" y="33763893"/>
            <a:ext cx="806384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semestre</a:t>
            </a:r>
            <a:endParaRPr lang="es-ES" dirty="0"/>
          </a:p>
        </p:txBody>
      </p:sp>
      <p:sp>
        <p:nvSpPr>
          <p:cNvPr id="1069" name="Elipse 1068">
            <a:extLst>
              <a:ext uri="{FF2B5EF4-FFF2-40B4-BE49-F238E27FC236}">
                <a16:creationId xmlns:a16="http://schemas.microsoft.com/office/drawing/2014/main" id="{4130A899-335F-49B0-70C9-D9CA26A61785}"/>
              </a:ext>
            </a:extLst>
          </p:cNvPr>
          <p:cNvSpPr/>
          <p:nvPr/>
        </p:nvSpPr>
        <p:spPr>
          <a:xfrm>
            <a:off x="18012411" y="33763321"/>
            <a:ext cx="942030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especialidad</a:t>
            </a:r>
            <a:endParaRPr lang="es-ES" dirty="0"/>
          </a:p>
        </p:txBody>
      </p:sp>
      <p:cxnSp>
        <p:nvCxnSpPr>
          <p:cNvPr id="1071" name="Conector recto 1070">
            <a:extLst>
              <a:ext uri="{FF2B5EF4-FFF2-40B4-BE49-F238E27FC236}">
                <a16:creationId xmlns:a16="http://schemas.microsoft.com/office/drawing/2014/main" id="{1DD3D7AB-534B-C936-D2CD-935C1A57100E}"/>
              </a:ext>
            </a:extLst>
          </p:cNvPr>
          <p:cNvCxnSpPr>
            <a:stCxn id="63" idx="0"/>
            <a:endCxn id="1066" idx="4"/>
          </p:cNvCxnSpPr>
          <p:nvPr/>
        </p:nvCxnSpPr>
        <p:spPr>
          <a:xfrm flipV="1">
            <a:off x="17864000" y="32796220"/>
            <a:ext cx="337529" cy="369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Conector recto 1072">
            <a:extLst>
              <a:ext uri="{FF2B5EF4-FFF2-40B4-BE49-F238E27FC236}">
                <a16:creationId xmlns:a16="http://schemas.microsoft.com/office/drawing/2014/main" id="{AE4D2E9D-9D20-CC7D-923B-90D6E2D7829B}"/>
              </a:ext>
            </a:extLst>
          </p:cNvPr>
          <p:cNvCxnSpPr>
            <a:stCxn id="63" idx="0"/>
            <a:endCxn id="1065" idx="4"/>
          </p:cNvCxnSpPr>
          <p:nvPr/>
        </p:nvCxnSpPr>
        <p:spPr>
          <a:xfrm flipH="1" flipV="1">
            <a:off x="17227011" y="32813134"/>
            <a:ext cx="636989" cy="35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Conector recto 1074">
            <a:extLst>
              <a:ext uri="{FF2B5EF4-FFF2-40B4-BE49-F238E27FC236}">
                <a16:creationId xmlns:a16="http://schemas.microsoft.com/office/drawing/2014/main" id="{6A315758-7421-F515-1F93-52D909B03564}"/>
              </a:ext>
            </a:extLst>
          </p:cNvPr>
          <p:cNvCxnSpPr>
            <a:stCxn id="63" idx="1"/>
            <a:endCxn id="1063" idx="6"/>
          </p:cNvCxnSpPr>
          <p:nvPr/>
        </p:nvCxnSpPr>
        <p:spPr>
          <a:xfrm flipH="1" flipV="1">
            <a:off x="16786373" y="33040004"/>
            <a:ext cx="273186" cy="329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ector recto 1076">
            <a:extLst>
              <a:ext uri="{FF2B5EF4-FFF2-40B4-BE49-F238E27FC236}">
                <a16:creationId xmlns:a16="http://schemas.microsoft.com/office/drawing/2014/main" id="{19CE6ECA-B01A-0AB3-0D4B-87B0EECD00FB}"/>
              </a:ext>
            </a:extLst>
          </p:cNvPr>
          <p:cNvCxnSpPr>
            <a:stCxn id="63" idx="1"/>
            <a:endCxn id="1064" idx="6"/>
          </p:cNvCxnSpPr>
          <p:nvPr/>
        </p:nvCxnSpPr>
        <p:spPr>
          <a:xfrm flipH="1">
            <a:off x="16878611" y="33369773"/>
            <a:ext cx="180948" cy="40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9" name="Conector recto 1078">
            <a:extLst>
              <a:ext uri="{FF2B5EF4-FFF2-40B4-BE49-F238E27FC236}">
                <a16:creationId xmlns:a16="http://schemas.microsoft.com/office/drawing/2014/main" id="{01339FFB-7DD6-E56D-DAF9-A1E44E56D8C4}"/>
              </a:ext>
            </a:extLst>
          </p:cNvPr>
          <p:cNvCxnSpPr>
            <a:endCxn id="1068" idx="0"/>
          </p:cNvCxnSpPr>
          <p:nvPr/>
        </p:nvCxnSpPr>
        <p:spPr>
          <a:xfrm flipH="1">
            <a:off x="17360361" y="33562011"/>
            <a:ext cx="79047" cy="201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Conector recto 1080">
            <a:extLst>
              <a:ext uri="{FF2B5EF4-FFF2-40B4-BE49-F238E27FC236}">
                <a16:creationId xmlns:a16="http://schemas.microsoft.com/office/drawing/2014/main" id="{834CA544-BDF2-2FE0-2F8C-BE55538C2CAF}"/>
              </a:ext>
            </a:extLst>
          </p:cNvPr>
          <p:cNvCxnSpPr>
            <a:endCxn id="1067" idx="6"/>
          </p:cNvCxnSpPr>
          <p:nvPr/>
        </p:nvCxnSpPr>
        <p:spPr>
          <a:xfrm flipH="1">
            <a:off x="16883867" y="33580980"/>
            <a:ext cx="175139" cy="272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ector recto 1082">
            <a:extLst>
              <a:ext uri="{FF2B5EF4-FFF2-40B4-BE49-F238E27FC236}">
                <a16:creationId xmlns:a16="http://schemas.microsoft.com/office/drawing/2014/main" id="{E4EFD5AD-6D20-1081-4236-FEDDD2D829AB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18421851" y="33573720"/>
            <a:ext cx="61575" cy="189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Elipse 1084">
            <a:extLst>
              <a:ext uri="{FF2B5EF4-FFF2-40B4-BE49-F238E27FC236}">
                <a16:creationId xmlns:a16="http://schemas.microsoft.com/office/drawing/2014/main" id="{DCA36B0E-4204-A9C7-EAD0-7ADBEA3AADB0}"/>
              </a:ext>
            </a:extLst>
          </p:cNvPr>
          <p:cNvSpPr/>
          <p:nvPr/>
        </p:nvSpPr>
        <p:spPr>
          <a:xfrm>
            <a:off x="22629933" y="48099498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086" name="Elipse 1085">
            <a:extLst>
              <a:ext uri="{FF2B5EF4-FFF2-40B4-BE49-F238E27FC236}">
                <a16:creationId xmlns:a16="http://schemas.microsoft.com/office/drawing/2014/main" id="{0231A753-9E8A-B515-4023-4ACCC51E0A17}"/>
              </a:ext>
            </a:extLst>
          </p:cNvPr>
          <p:cNvSpPr/>
          <p:nvPr/>
        </p:nvSpPr>
        <p:spPr>
          <a:xfrm>
            <a:off x="22441593" y="48436409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idForo</a:t>
            </a:r>
            <a:endParaRPr lang="es-ES" b="1" u="sng" dirty="0"/>
          </a:p>
        </p:txBody>
      </p:sp>
      <p:sp>
        <p:nvSpPr>
          <p:cNvPr id="1087" name="Elipse 1086">
            <a:extLst>
              <a:ext uri="{FF2B5EF4-FFF2-40B4-BE49-F238E27FC236}">
                <a16:creationId xmlns:a16="http://schemas.microsoft.com/office/drawing/2014/main" id="{260BF273-7BF1-0B6B-CE65-90617AB80661}"/>
              </a:ext>
            </a:extLst>
          </p:cNvPr>
          <p:cNvSpPr/>
          <p:nvPr/>
        </p:nvSpPr>
        <p:spPr>
          <a:xfrm>
            <a:off x="23419382" y="48016400"/>
            <a:ext cx="67051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088" name="Elipse 1087">
            <a:extLst>
              <a:ext uri="{FF2B5EF4-FFF2-40B4-BE49-F238E27FC236}">
                <a16:creationId xmlns:a16="http://schemas.microsoft.com/office/drawing/2014/main" id="{22609A70-F0ED-315F-891A-5DF28AEDAB4D}"/>
              </a:ext>
            </a:extLst>
          </p:cNvPr>
          <p:cNvSpPr/>
          <p:nvPr/>
        </p:nvSpPr>
        <p:spPr>
          <a:xfrm>
            <a:off x="22815935" y="48781368"/>
            <a:ext cx="50878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link</a:t>
            </a:r>
            <a:endParaRPr lang="es-ES" dirty="0"/>
          </a:p>
        </p:txBody>
      </p:sp>
      <p:sp>
        <p:nvSpPr>
          <p:cNvPr id="1091" name="Elipse 1090">
            <a:extLst>
              <a:ext uri="{FF2B5EF4-FFF2-40B4-BE49-F238E27FC236}">
                <a16:creationId xmlns:a16="http://schemas.microsoft.com/office/drawing/2014/main" id="{C35F592F-975A-F38A-DC21-A5E723DF9688}"/>
              </a:ext>
            </a:extLst>
          </p:cNvPr>
          <p:cNvSpPr/>
          <p:nvPr/>
        </p:nvSpPr>
        <p:spPr>
          <a:xfrm>
            <a:off x="23324336" y="49031140"/>
            <a:ext cx="587224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titulo</a:t>
            </a:r>
            <a:endParaRPr lang="es-ES" dirty="0"/>
          </a:p>
        </p:txBody>
      </p:sp>
      <p:sp>
        <p:nvSpPr>
          <p:cNvPr id="1092" name="Elipse 1091">
            <a:extLst>
              <a:ext uri="{FF2B5EF4-FFF2-40B4-BE49-F238E27FC236}">
                <a16:creationId xmlns:a16="http://schemas.microsoft.com/office/drawing/2014/main" id="{87452BD9-F736-B254-BFC8-7DF53B71742C}"/>
              </a:ext>
            </a:extLst>
          </p:cNvPr>
          <p:cNvSpPr/>
          <p:nvPr/>
        </p:nvSpPr>
        <p:spPr>
          <a:xfrm>
            <a:off x="24041260" y="49067049"/>
            <a:ext cx="587224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tema</a:t>
            </a:r>
            <a:endParaRPr lang="es-ES" dirty="0"/>
          </a:p>
        </p:txBody>
      </p:sp>
      <p:cxnSp>
        <p:nvCxnSpPr>
          <p:cNvPr id="1094" name="Conector recto 1093">
            <a:extLst>
              <a:ext uri="{FF2B5EF4-FFF2-40B4-BE49-F238E27FC236}">
                <a16:creationId xmlns:a16="http://schemas.microsoft.com/office/drawing/2014/main" id="{9C7BFE6F-02B9-25B7-3970-CC737A6AC2FD}"/>
              </a:ext>
            </a:extLst>
          </p:cNvPr>
          <p:cNvCxnSpPr>
            <a:endCxn id="1087" idx="4"/>
          </p:cNvCxnSpPr>
          <p:nvPr/>
        </p:nvCxnSpPr>
        <p:spPr>
          <a:xfrm flipH="1" flipV="1">
            <a:off x="23754642" y="48217694"/>
            <a:ext cx="86355" cy="216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6" name="Conector recto 1095">
            <a:extLst>
              <a:ext uri="{FF2B5EF4-FFF2-40B4-BE49-F238E27FC236}">
                <a16:creationId xmlns:a16="http://schemas.microsoft.com/office/drawing/2014/main" id="{6551979A-48CC-AF05-1385-6F90C452A1F1}"/>
              </a:ext>
            </a:extLst>
          </p:cNvPr>
          <p:cNvCxnSpPr>
            <a:stCxn id="203" idx="1"/>
            <a:endCxn id="1085" idx="5"/>
          </p:cNvCxnSpPr>
          <p:nvPr/>
        </p:nvCxnSpPr>
        <p:spPr>
          <a:xfrm flipH="1" flipV="1">
            <a:off x="23282022" y="48271313"/>
            <a:ext cx="215530" cy="36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8" name="Conector recto 1097">
            <a:extLst>
              <a:ext uri="{FF2B5EF4-FFF2-40B4-BE49-F238E27FC236}">
                <a16:creationId xmlns:a16="http://schemas.microsoft.com/office/drawing/2014/main" id="{715090FD-98A0-60C8-03B3-6B0CB152D602}"/>
              </a:ext>
            </a:extLst>
          </p:cNvPr>
          <p:cNvCxnSpPr>
            <a:stCxn id="203" idx="1"/>
            <a:endCxn id="1086" idx="6"/>
          </p:cNvCxnSpPr>
          <p:nvPr/>
        </p:nvCxnSpPr>
        <p:spPr>
          <a:xfrm flipH="1" flipV="1">
            <a:off x="23205563" y="48537056"/>
            <a:ext cx="291989" cy="100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Conector recto 1099">
            <a:extLst>
              <a:ext uri="{FF2B5EF4-FFF2-40B4-BE49-F238E27FC236}">
                <a16:creationId xmlns:a16="http://schemas.microsoft.com/office/drawing/2014/main" id="{EF2C738C-9913-7A91-5D69-4EE7B315242C}"/>
              </a:ext>
            </a:extLst>
          </p:cNvPr>
          <p:cNvCxnSpPr>
            <a:stCxn id="203" idx="1"/>
            <a:endCxn id="1088" idx="6"/>
          </p:cNvCxnSpPr>
          <p:nvPr/>
        </p:nvCxnSpPr>
        <p:spPr>
          <a:xfrm flipH="1">
            <a:off x="23324720" y="48637704"/>
            <a:ext cx="172832" cy="244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2" name="Conector recto 1101">
            <a:extLst>
              <a:ext uri="{FF2B5EF4-FFF2-40B4-BE49-F238E27FC236}">
                <a16:creationId xmlns:a16="http://schemas.microsoft.com/office/drawing/2014/main" id="{293135F8-79BE-EAC1-D698-B22008385A9F}"/>
              </a:ext>
            </a:extLst>
          </p:cNvPr>
          <p:cNvCxnSpPr>
            <a:stCxn id="203" idx="2"/>
            <a:endCxn id="1091" idx="0"/>
          </p:cNvCxnSpPr>
          <p:nvPr/>
        </p:nvCxnSpPr>
        <p:spPr>
          <a:xfrm flipH="1">
            <a:off x="23617948" y="48841651"/>
            <a:ext cx="565404" cy="18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Conector recto 1103">
            <a:extLst>
              <a:ext uri="{FF2B5EF4-FFF2-40B4-BE49-F238E27FC236}">
                <a16:creationId xmlns:a16="http://schemas.microsoft.com/office/drawing/2014/main" id="{0FCA9A4D-6E8B-589C-9E9C-28286BE59951}"/>
              </a:ext>
            </a:extLst>
          </p:cNvPr>
          <p:cNvCxnSpPr>
            <a:stCxn id="203" idx="2"/>
            <a:endCxn id="1092" idx="0"/>
          </p:cNvCxnSpPr>
          <p:nvPr/>
        </p:nvCxnSpPr>
        <p:spPr>
          <a:xfrm>
            <a:off x="24183352" y="48841651"/>
            <a:ext cx="151520" cy="225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5" name="Elipse 1104">
            <a:extLst>
              <a:ext uri="{FF2B5EF4-FFF2-40B4-BE49-F238E27FC236}">
                <a16:creationId xmlns:a16="http://schemas.microsoft.com/office/drawing/2014/main" id="{B8D000C2-4B5B-F256-BC96-87F3C5D07EA4}"/>
              </a:ext>
            </a:extLst>
          </p:cNvPr>
          <p:cNvSpPr/>
          <p:nvPr/>
        </p:nvSpPr>
        <p:spPr>
          <a:xfrm>
            <a:off x="7954215" y="38372765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106" name="Elipse 1105">
            <a:extLst>
              <a:ext uri="{FF2B5EF4-FFF2-40B4-BE49-F238E27FC236}">
                <a16:creationId xmlns:a16="http://schemas.microsoft.com/office/drawing/2014/main" id="{3EF00FB9-3AFF-D138-3212-BB3BF538A895}"/>
              </a:ext>
            </a:extLst>
          </p:cNvPr>
          <p:cNvSpPr/>
          <p:nvPr/>
        </p:nvSpPr>
        <p:spPr>
          <a:xfrm>
            <a:off x="7902338" y="38726748"/>
            <a:ext cx="1103711" cy="174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idFeriaCiencia</a:t>
            </a:r>
            <a:endParaRPr lang="es-ES" b="1" u="sng" dirty="0"/>
          </a:p>
        </p:txBody>
      </p:sp>
      <p:sp>
        <p:nvSpPr>
          <p:cNvPr id="1107" name="Elipse 1106">
            <a:extLst>
              <a:ext uri="{FF2B5EF4-FFF2-40B4-BE49-F238E27FC236}">
                <a16:creationId xmlns:a16="http://schemas.microsoft.com/office/drawing/2014/main" id="{68ACAC7E-B818-7F5A-FDF8-01C55F2B02CC}"/>
              </a:ext>
            </a:extLst>
          </p:cNvPr>
          <p:cNvSpPr/>
          <p:nvPr/>
        </p:nvSpPr>
        <p:spPr>
          <a:xfrm>
            <a:off x="9334211" y="38618518"/>
            <a:ext cx="901162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participante</a:t>
            </a:r>
            <a:endParaRPr lang="es-ES" dirty="0"/>
          </a:p>
        </p:txBody>
      </p:sp>
      <p:sp>
        <p:nvSpPr>
          <p:cNvPr id="1108" name="Elipse 1107">
            <a:extLst>
              <a:ext uri="{FF2B5EF4-FFF2-40B4-BE49-F238E27FC236}">
                <a16:creationId xmlns:a16="http://schemas.microsoft.com/office/drawing/2014/main" id="{C26D1E37-5775-6D6C-2EE3-369ADF8D0147}"/>
              </a:ext>
            </a:extLst>
          </p:cNvPr>
          <p:cNvSpPr/>
          <p:nvPr/>
        </p:nvSpPr>
        <p:spPr>
          <a:xfrm>
            <a:off x="8754440" y="38949382"/>
            <a:ext cx="66580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109" name="Elipse 1108">
            <a:extLst>
              <a:ext uri="{FF2B5EF4-FFF2-40B4-BE49-F238E27FC236}">
                <a16:creationId xmlns:a16="http://schemas.microsoft.com/office/drawing/2014/main" id="{66280520-B671-45BD-464E-EC8F7CA610AC}"/>
              </a:ext>
            </a:extLst>
          </p:cNvPr>
          <p:cNvSpPr/>
          <p:nvPr/>
        </p:nvSpPr>
        <p:spPr>
          <a:xfrm>
            <a:off x="9467446" y="38994991"/>
            <a:ext cx="8771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1110" name="Elipse 1109">
            <a:extLst>
              <a:ext uri="{FF2B5EF4-FFF2-40B4-BE49-F238E27FC236}">
                <a16:creationId xmlns:a16="http://schemas.microsoft.com/office/drawing/2014/main" id="{C0BE1C81-53DD-C31B-A596-470E031FD29A}"/>
              </a:ext>
            </a:extLst>
          </p:cNvPr>
          <p:cNvSpPr/>
          <p:nvPr/>
        </p:nvSpPr>
        <p:spPr>
          <a:xfrm>
            <a:off x="10361291" y="38901738"/>
            <a:ext cx="8771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cxnSp>
        <p:nvCxnSpPr>
          <p:cNvPr id="1112" name="Conector recto 1111">
            <a:extLst>
              <a:ext uri="{FF2B5EF4-FFF2-40B4-BE49-F238E27FC236}">
                <a16:creationId xmlns:a16="http://schemas.microsoft.com/office/drawing/2014/main" id="{0F27050E-DBDE-EE96-4AD9-7F0ED10016F1}"/>
              </a:ext>
            </a:extLst>
          </p:cNvPr>
          <p:cNvCxnSpPr>
            <a:stCxn id="59" idx="2"/>
            <a:endCxn id="1107" idx="0"/>
          </p:cNvCxnSpPr>
          <p:nvPr/>
        </p:nvCxnSpPr>
        <p:spPr>
          <a:xfrm flipH="1">
            <a:off x="9784792" y="38228153"/>
            <a:ext cx="209313" cy="39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ector recto 1113">
            <a:extLst>
              <a:ext uri="{FF2B5EF4-FFF2-40B4-BE49-F238E27FC236}">
                <a16:creationId xmlns:a16="http://schemas.microsoft.com/office/drawing/2014/main" id="{A1014342-2E9C-A9B1-B633-AB073CA9C83D}"/>
              </a:ext>
            </a:extLst>
          </p:cNvPr>
          <p:cNvCxnSpPr>
            <a:cxnSpLocks/>
            <a:endCxn id="1105" idx="6"/>
          </p:cNvCxnSpPr>
          <p:nvPr/>
        </p:nvCxnSpPr>
        <p:spPr>
          <a:xfrm flipH="1">
            <a:off x="8718185" y="38160538"/>
            <a:ext cx="471479" cy="31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6" name="Conector recto 1115">
            <a:extLst>
              <a:ext uri="{FF2B5EF4-FFF2-40B4-BE49-F238E27FC236}">
                <a16:creationId xmlns:a16="http://schemas.microsoft.com/office/drawing/2014/main" id="{D871E51E-7E1E-9793-6D54-2DF787529C66}"/>
              </a:ext>
            </a:extLst>
          </p:cNvPr>
          <p:cNvCxnSpPr>
            <a:stCxn id="1107" idx="3"/>
            <a:endCxn id="1108" idx="7"/>
          </p:cNvCxnSpPr>
          <p:nvPr/>
        </p:nvCxnSpPr>
        <p:spPr>
          <a:xfrm flipH="1">
            <a:off x="9322744" y="38790333"/>
            <a:ext cx="143439" cy="188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Conector recto 1117">
            <a:extLst>
              <a:ext uri="{FF2B5EF4-FFF2-40B4-BE49-F238E27FC236}">
                <a16:creationId xmlns:a16="http://schemas.microsoft.com/office/drawing/2014/main" id="{F178DC29-43ED-92B7-8330-4C75F33C659E}"/>
              </a:ext>
            </a:extLst>
          </p:cNvPr>
          <p:cNvCxnSpPr>
            <a:cxnSpLocks/>
            <a:endCxn id="1106" idx="6"/>
          </p:cNvCxnSpPr>
          <p:nvPr/>
        </p:nvCxnSpPr>
        <p:spPr>
          <a:xfrm flipH="1">
            <a:off x="9006049" y="38231746"/>
            <a:ext cx="304213" cy="58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0" name="Conector recto 1119">
            <a:extLst>
              <a:ext uri="{FF2B5EF4-FFF2-40B4-BE49-F238E27FC236}">
                <a16:creationId xmlns:a16="http://schemas.microsoft.com/office/drawing/2014/main" id="{C7154557-EB1C-5810-87B5-ED17B9BF8251}"/>
              </a:ext>
            </a:extLst>
          </p:cNvPr>
          <p:cNvCxnSpPr>
            <a:stCxn id="1107" idx="4"/>
            <a:endCxn id="1109" idx="0"/>
          </p:cNvCxnSpPr>
          <p:nvPr/>
        </p:nvCxnSpPr>
        <p:spPr>
          <a:xfrm>
            <a:off x="9784792" y="38819812"/>
            <a:ext cx="121239" cy="175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Conector recto 1121">
            <a:extLst>
              <a:ext uri="{FF2B5EF4-FFF2-40B4-BE49-F238E27FC236}">
                <a16:creationId xmlns:a16="http://schemas.microsoft.com/office/drawing/2014/main" id="{E29F087D-1CC9-2C45-09D8-55EAA31552F3}"/>
              </a:ext>
            </a:extLst>
          </p:cNvPr>
          <p:cNvCxnSpPr>
            <a:stCxn id="1107" idx="6"/>
            <a:endCxn id="1110" idx="2"/>
          </p:cNvCxnSpPr>
          <p:nvPr/>
        </p:nvCxnSpPr>
        <p:spPr>
          <a:xfrm>
            <a:off x="10235373" y="38719165"/>
            <a:ext cx="125918" cy="28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" name="Elipse 1125">
            <a:extLst>
              <a:ext uri="{FF2B5EF4-FFF2-40B4-BE49-F238E27FC236}">
                <a16:creationId xmlns:a16="http://schemas.microsoft.com/office/drawing/2014/main" id="{C60AD0A7-33DB-0A1F-6CA6-D59E850E0E55}"/>
              </a:ext>
            </a:extLst>
          </p:cNvPr>
          <p:cNvSpPr/>
          <p:nvPr/>
        </p:nvSpPr>
        <p:spPr>
          <a:xfrm>
            <a:off x="10798545" y="38507482"/>
            <a:ext cx="896014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especialidad</a:t>
            </a:r>
            <a:endParaRPr lang="es-ES" dirty="0"/>
          </a:p>
        </p:txBody>
      </p:sp>
      <p:sp>
        <p:nvSpPr>
          <p:cNvPr id="1127" name="Elipse 1126">
            <a:extLst>
              <a:ext uri="{FF2B5EF4-FFF2-40B4-BE49-F238E27FC236}">
                <a16:creationId xmlns:a16="http://schemas.microsoft.com/office/drawing/2014/main" id="{D374E396-8F32-DD6D-CB3A-D8AE4E4830C7}"/>
              </a:ext>
            </a:extLst>
          </p:cNvPr>
          <p:cNvSpPr/>
          <p:nvPr/>
        </p:nvSpPr>
        <p:spPr>
          <a:xfrm>
            <a:off x="11187559" y="38226645"/>
            <a:ext cx="896014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universidad</a:t>
            </a:r>
            <a:endParaRPr lang="es-ES" dirty="0"/>
          </a:p>
        </p:txBody>
      </p:sp>
      <p:sp>
        <p:nvSpPr>
          <p:cNvPr id="1128" name="Elipse 1127">
            <a:extLst>
              <a:ext uri="{FF2B5EF4-FFF2-40B4-BE49-F238E27FC236}">
                <a16:creationId xmlns:a16="http://schemas.microsoft.com/office/drawing/2014/main" id="{A182CAA4-6E8F-61CC-788C-2D89AD80C969}"/>
              </a:ext>
            </a:extLst>
          </p:cNvPr>
          <p:cNvSpPr/>
          <p:nvPr/>
        </p:nvSpPr>
        <p:spPr>
          <a:xfrm>
            <a:off x="11256726" y="37855699"/>
            <a:ext cx="896014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cxnSp>
        <p:nvCxnSpPr>
          <p:cNvPr id="1130" name="Conector recto 1129">
            <a:extLst>
              <a:ext uri="{FF2B5EF4-FFF2-40B4-BE49-F238E27FC236}">
                <a16:creationId xmlns:a16="http://schemas.microsoft.com/office/drawing/2014/main" id="{9BF35891-F4F0-A0B8-0E34-EED183E3AB0C}"/>
              </a:ext>
            </a:extLst>
          </p:cNvPr>
          <p:cNvCxnSpPr>
            <a:stCxn id="59" idx="3"/>
            <a:endCxn id="1128" idx="2"/>
          </p:cNvCxnSpPr>
          <p:nvPr/>
        </p:nvCxnSpPr>
        <p:spPr>
          <a:xfrm flipV="1">
            <a:off x="10798545" y="37954081"/>
            <a:ext cx="458181" cy="70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2" name="Conector recto 1131">
            <a:extLst>
              <a:ext uri="{FF2B5EF4-FFF2-40B4-BE49-F238E27FC236}">
                <a16:creationId xmlns:a16="http://schemas.microsoft.com/office/drawing/2014/main" id="{A26A90A4-BC31-C75B-5BDA-73D7367A082C}"/>
              </a:ext>
            </a:extLst>
          </p:cNvPr>
          <p:cNvCxnSpPr>
            <a:stCxn id="59" idx="3"/>
            <a:endCxn id="1127" idx="2"/>
          </p:cNvCxnSpPr>
          <p:nvPr/>
        </p:nvCxnSpPr>
        <p:spPr>
          <a:xfrm>
            <a:off x="10798545" y="38024206"/>
            <a:ext cx="389014" cy="300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4" name="Conector recto 1133">
            <a:extLst>
              <a:ext uri="{FF2B5EF4-FFF2-40B4-BE49-F238E27FC236}">
                <a16:creationId xmlns:a16="http://schemas.microsoft.com/office/drawing/2014/main" id="{807DFBEF-51F0-E7D2-677D-3ACEDEE54D9B}"/>
              </a:ext>
            </a:extLst>
          </p:cNvPr>
          <p:cNvCxnSpPr>
            <a:endCxn id="1126" idx="2"/>
          </p:cNvCxnSpPr>
          <p:nvPr/>
        </p:nvCxnSpPr>
        <p:spPr>
          <a:xfrm>
            <a:off x="10519399" y="38243499"/>
            <a:ext cx="279146" cy="36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5" name="Elipse 1134">
            <a:extLst>
              <a:ext uri="{FF2B5EF4-FFF2-40B4-BE49-F238E27FC236}">
                <a16:creationId xmlns:a16="http://schemas.microsoft.com/office/drawing/2014/main" id="{8C780CD2-DBD6-D12C-F1D8-0682FDABD4A0}"/>
              </a:ext>
            </a:extLst>
          </p:cNvPr>
          <p:cNvSpPr/>
          <p:nvPr/>
        </p:nvSpPr>
        <p:spPr>
          <a:xfrm>
            <a:off x="2209104" y="28712208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136" name="Elipse 1135">
            <a:extLst>
              <a:ext uri="{FF2B5EF4-FFF2-40B4-BE49-F238E27FC236}">
                <a16:creationId xmlns:a16="http://schemas.microsoft.com/office/drawing/2014/main" id="{627BE17F-7D87-FE4F-139B-C323D4A64269}"/>
              </a:ext>
            </a:extLst>
          </p:cNvPr>
          <p:cNvSpPr/>
          <p:nvPr/>
        </p:nvSpPr>
        <p:spPr>
          <a:xfrm>
            <a:off x="2880109" y="2896769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idGrupo</a:t>
            </a:r>
            <a:endParaRPr lang="es-ES" b="1" u="sng" dirty="0"/>
          </a:p>
        </p:txBody>
      </p:sp>
      <p:sp>
        <p:nvSpPr>
          <p:cNvPr id="1137" name="Elipse 1136">
            <a:extLst>
              <a:ext uri="{FF2B5EF4-FFF2-40B4-BE49-F238E27FC236}">
                <a16:creationId xmlns:a16="http://schemas.microsoft.com/office/drawing/2014/main" id="{40FD8ED9-8D82-3FBE-B0DD-857FD70B507E}"/>
              </a:ext>
            </a:extLst>
          </p:cNvPr>
          <p:cNvSpPr/>
          <p:nvPr/>
        </p:nvSpPr>
        <p:spPr>
          <a:xfrm>
            <a:off x="2295672" y="28334276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138" name="Elipse 1137">
            <a:extLst>
              <a:ext uri="{FF2B5EF4-FFF2-40B4-BE49-F238E27FC236}">
                <a16:creationId xmlns:a16="http://schemas.microsoft.com/office/drawing/2014/main" id="{149C593B-DB76-D239-EF5F-FD5EDEB8D260}"/>
              </a:ext>
            </a:extLst>
          </p:cNvPr>
          <p:cNvSpPr/>
          <p:nvPr/>
        </p:nvSpPr>
        <p:spPr>
          <a:xfrm>
            <a:off x="2188791" y="27984911"/>
            <a:ext cx="90140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alumnos</a:t>
            </a:r>
            <a:endParaRPr lang="es-ES" dirty="0"/>
          </a:p>
        </p:txBody>
      </p:sp>
      <p:sp>
        <p:nvSpPr>
          <p:cNvPr id="1139" name="Elipse 1138">
            <a:extLst>
              <a:ext uri="{FF2B5EF4-FFF2-40B4-BE49-F238E27FC236}">
                <a16:creationId xmlns:a16="http://schemas.microsoft.com/office/drawing/2014/main" id="{F02F4C54-53B0-E1F4-02DD-6F27333633F0}"/>
              </a:ext>
            </a:extLst>
          </p:cNvPr>
          <p:cNvSpPr/>
          <p:nvPr/>
        </p:nvSpPr>
        <p:spPr>
          <a:xfrm>
            <a:off x="2455040" y="27592729"/>
            <a:ext cx="924602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especialidad</a:t>
            </a:r>
            <a:endParaRPr lang="es-ES" dirty="0"/>
          </a:p>
        </p:txBody>
      </p:sp>
      <p:cxnSp>
        <p:nvCxnSpPr>
          <p:cNvPr id="1141" name="Conector recto 1140">
            <a:extLst>
              <a:ext uri="{FF2B5EF4-FFF2-40B4-BE49-F238E27FC236}">
                <a16:creationId xmlns:a16="http://schemas.microsoft.com/office/drawing/2014/main" id="{446E5C5B-97C2-E467-F7AB-F30E80F033A0}"/>
              </a:ext>
            </a:extLst>
          </p:cNvPr>
          <p:cNvCxnSpPr>
            <a:endCxn id="1136" idx="0"/>
          </p:cNvCxnSpPr>
          <p:nvPr/>
        </p:nvCxnSpPr>
        <p:spPr>
          <a:xfrm flipH="1">
            <a:off x="3262094" y="28332064"/>
            <a:ext cx="592364" cy="635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3" name="Conector recto 1142">
            <a:extLst>
              <a:ext uri="{FF2B5EF4-FFF2-40B4-BE49-F238E27FC236}">
                <a16:creationId xmlns:a16="http://schemas.microsoft.com/office/drawing/2014/main" id="{9B988DC7-0551-27E2-8D83-D4D6EF8F0618}"/>
              </a:ext>
            </a:extLst>
          </p:cNvPr>
          <p:cNvCxnSpPr>
            <a:stCxn id="302" idx="1"/>
            <a:endCxn id="1139" idx="5"/>
          </p:cNvCxnSpPr>
          <p:nvPr/>
        </p:nvCxnSpPr>
        <p:spPr>
          <a:xfrm flipH="1" flipV="1">
            <a:off x="3244237" y="27764544"/>
            <a:ext cx="264276" cy="365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Conector recto 1144">
            <a:extLst>
              <a:ext uri="{FF2B5EF4-FFF2-40B4-BE49-F238E27FC236}">
                <a16:creationId xmlns:a16="http://schemas.microsoft.com/office/drawing/2014/main" id="{B41D51F4-75AB-E3E5-A2D7-9D3916B6D64E}"/>
              </a:ext>
            </a:extLst>
          </p:cNvPr>
          <p:cNvCxnSpPr>
            <a:stCxn id="302" idx="1"/>
            <a:endCxn id="1138" idx="6"/>
          </p:cNvCxnSpPr>
          <p:nvPr/>
        </p:nvCxnSpPr>
        <p:spPr>
          <a:xfrm flipH="1" flipV="1">
            <a:off x="3090191" y="28085558"/>
            <a:ext cx="418322" cy="44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7" name="Conector recto 1146">
            <a:extLst>
              <a:ext uri="{FF2B5EF4-FFF2-40B4-BE49-F238E27FC236}">
                <a16:creationId xmlns:a16="http://schemas.microsoft.com/office/drawing/2014/main" id="{1771356B-17CA-858F-996D-146072326761}"/>
              </a:ext>
            </a:extLst>
          </p:cNvPr>
          <p:cNvCxnSpPr>
            <a:stCxn id="302" idx="1"/>
            <a:endCxn id="1137" idx="6"/>
          </p:cNvCxnSpPr>
          <p:nvPr/>
        </p:nvCxnSpPr>
        <p:spPr>
          <a:xfrm flipH="1">
            <a:off x="3059642" y="28129735"/>
            <a:ext cx="448871" cy="305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9" name="Conector recto 1148">
            <a:extLst>
              <a:ext uri="{FF2B5EF4-FFF2-40B4-BE49-F238E27FC236}">
                <a16:creationId xmlns:a16="http://schemas.microsoft.com/office/drawing/2014/main" id="{8782F266-E0EB-C868-0AC0-1E05E6C8DA73}"/>
              </a:ext>
            </a:extLst>
          </p:cNvPr>
          <p:cNvCxnSpPr>
            <a:stCxn id="302" idx="1"/>
            <a:endCxn id="1135" idx="6"/>
          </p:cNvCxnSpPr>
          <p:nvPr/>
        </p:nvCxnSpPr>
        <p:spPr>
          <a:xfrm flipH="1">
            <a:off x="2973074" y="28129735"/>
            <a:ext cx="535439" cy="683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Elipse 1149">
            <a:extLst>
              <a:ext uri="{FF2B5EF4-FFF2-40B4-BE49-F238E27FC236}">
                <a16:creationId xmlns:a16="http://schemas.microsoft.com/office/drawing/2014/main" id="{928FFCF2-AAF6-158B-8DBF-478A642C2C8E}"/>
              </a:ext>
            </a:extLst>
          </p:cNvPr>
          <p:cNvSpPr/>
          <p:nvPr/>
        </p:nvSpPr>
        <p:spPr>
          <a:xfrm>
            <a:off x="18361271" y="20773032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151" name="Elipse 1150">
            <a:extLst>
              <a:ext uri="{FF2B5EF4-FFF2-40B4-BE49-F238E27FC236}">
                <a16:creationId xmlns:a16="http://schemas.microsoft.com/office/drawing/2014/main" id="{DED6D1ED-754B-425D-5521-AD8011262B4B}"/>
              </a:ext>
            </a:extLst>
          </p:cNvPr>
          <p:cNvSpPr/>
          <p:nvPr/>
        </p:nvSpPr>
        <p:spPr>
          <a:xfrm>
            <a:off x="17769048" y="20543869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idHorario</a:t>
            </a:r>
            <a:endParaRPr lang="es-ES" b="1" u="sng" dirty="0"/>
          </a:p>
        </p:txBody>
      </p:sp>
      <p:sp>
        <p:nvSpPr>
          <p:cNvPr id="1152" name="Elipse 1151">
            <a:extLst>
              <a:ext uri="{FF2B5EF4-FFF2-40B4-BE49-F238E27FC236}">
                <a16:creationId xmlns:a16="http://schemas.microsoft.com/office/drawing/2014/main" id="{3D8EB37B-758A-64A2-B59F-BE5C2DD576AD}"/>
              </a:ext>
            </a:extLst>
          </p:cNvPr>
          <p:cNvSpPr/>
          <p:nvPr/>
        </p:nvSpPr>
        <p:spPr>
          <a:xfrm>
            <a:off x="17641671" y="20138525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materia</a:t>
            </a:r>
            <a:endParaRPr lang="es-ES" dirty="0"/>
          </a:p>
        </p:txBody>
      </p:sp>
      <p:sp>
        <p:nvSpPr>
          <p:cNvPr id="1153" name="Elipse 1152">
            <a:extLst>
              <a:ext uri="{FF2B5EF4-FFF2-40B4-BE49-F238E27FC236}">
                <a16:creationId xmlns:a16="http://schemas.microsoft.com/office/drawing/2014/main" id="{F049BB2E-8ABF-7633-797F-F8E2852E2A63}"/>
              </a:ext>
            </a:extLst>
          </p:cNvPr>
          <p:cNvSpPr/>
          <p:nvPr/>
        </p:nvSpPr>
        <p:spPr>
          <a:xfrm>
            <a:off x="17834432" y="19741340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hora inicio</a:t>
            </a:r>
            <a:endParaRPr lang="es-ES" dirty="0"/>
          </a:p>
        </p:txBody>
      </p:sp>
      <p:sp>
        <p:nvSpPr>
          <p:cNvPr id="1154" name="Elipse 1153">
            <a:extLst>
              <a:ext uri="{FF2B5EF4-FFF2-40B4-BE49-F238E27FC236}">
                <a16:creationId xmlns:a16="http://schemas.microsoft.com/office/drawing/2014/main" id="{166D065F-4B11-8194-5221-FCD08FE6092E}"/>
              </a:ext>
            </a:extLst>
          </p:cNvPr>
          <p:cNvSpPr/>
          <p:nvPr/>
        </p:nvSpPr>
        <p:spPr>
          <a:xfrm>
            <a:off x="18205451" y="19449931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hora final</a:t>
            </a:r>
            <a:endParaRPr lang="es-ES" dirty="0"/>
          </a:p>
        </p:txBody>
      </p:sp>
      <p:sp>
        <p:nvSpPr>
          <p:cNvPr id="1155" name="Elipse 1154">
            <a:extLst>
              <a:ext uri="{FF2B5EF4-FFF2-40B4-BE49-F238E27FC236}">
                <a16:creationId xmlns:a16="http://schemas.microsoft.com/office/drawing/2014/main" id="{271F4A08-216A-7C04-668C-6A16D70FA9F3}"/>
              </a:ext>
            </a:extLst>
          </p:cNvPr>
          <p:cNvSpPr/>
          <p:nvPr/>
        </p:nvSpPr>
        <p:spPr>
          <a:xfrm>
            <a:off x="19537971" y="19350331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docente</a:t>
            </a:r>
            <a:endParaRPr lang="es-ES" dirty="0"/>
          </a:p>
        </p:txBody>
      </p:sp>
      <p:sp>
        <p:nvSpPr>
          <p:cNvPr id="1156" name="Elipse 1155">
            <a:extLst>
              <a:ext uri="{FF2B5EF4-FFF2-40B4-BE49-F238E27FC236}">
                <a16:creationId xmlns:a16="http://schemas.microsoft.com/office/drawing/2014/main" id="{7181AC32-2DB2-AC15-F7FC-C93F78F00959}"/>
              </a:ext>
            </a:extLst>
          </p:cNvPr>
          <p:cNvSpPr/>
          <p:nvPr/>
        </p:nvSpPr>
        <p:spPr>
          <a:xfrm>
            <a:off x="20318990" y="19597045"/>
            <a:ext cx="763970" cy="2080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correo docente</a:t>
            </a:r>
            <a:endParaRPr lang="es-ES" dirty="0"/>
          </a:p>
        </p:txBody>
      </p:sp>
      <p:cxnSp>
        <p:nvCxnSpPr>
          <p:cNvPr id="1158" name="Conector recto 1157">
            <a:extLst>
              <a:ext uri="{FF2B5EF4-FFF2-40B4-BE49-F238E27FC236}">
                <a16:creationId xmlns:a16="http://schemas.microsoft.com/office/drawing/2014/main" id="{1524ADA5-2662-DBBB-7883-D84ABF62D111}"/>
              </a:ext>
            </a:extLst>
          </p:cNvPr>
          <p:cNvCxnSpPr>
            <a:endCxn id="1150" idx="0"/>
          </p:cNvCxnSpPr>
          <p:nvPr/>
        </p:nvCxnSpPr>
        <p:spPr>
          <a:xfrm flipH="1">
            <a:off x="18743256" y="20202943"/>
            <a:ext cx="238113" cy="570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Conector recto 1159">
            <a:extLst>
              <a:ext uri="{FF2B5EF4-FFF2-40B4-BE49-F238E27FC236}">
                <a16:creationId xmlns:a16="http://schemas.microsoft.com/office/drawing/2014/main" id="{1C36C163-ECDF-FF6D-7FAD-A7F2DB1550E0}"/>
              </a:ext>
            </a:extLst>
          </p:cNvPr>
          <p:cNvCxnSpPr>
            <a:stCxn id="257" idx="1"/>
            <a:endCxn id="1154" idx="4"/>
          </p:cNvCxnSpPr>
          <p:nvPr/>
        </p:nvCxnSpPr>
        <p:spPr>
          <a:xfrm flipH="1" flipV="1">
            <a:off x="18587436" y="19651225"/>
            <a:ext cx="179664" cy="347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2" name="Conector recto 1161">
            <a:extLst>
              <a:ext uri="{FF2B5EF4-FFF2-40B4-BE49-F238E27FC236}">
                <a16:creationId xmlns:a16="http://schemas.microsoft.com/office/drawing/2014/main" id="{51903037-382D-DFB4-3717-99657AB1222C}"/>
              </a:ext>
            </a:extLst>
          </p:cNvPr>
          <p:cNvCxnSpPr>
            <a:stCxn id="257" idx="1"/>
            <a:endCxn id="1151" idx="7"/>
          </p:cNvCxnSpPr>
          <p:nvPr/>
        </p:nvCxnSpPr>
        <p:spPr>
          <a:xfrm flipH="1">
            <a:off x="18421137" y="19998996"/>
            <a:ext cx="345963" cy="574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Conector recto 1163">
            <a:extLst>
              <a:ext uri="{FF2B5EF4-FFF2-40B4-BE49-F238E27FC236}">
                <a16:creationId xmlns:a16="http://schemas.microsoft.com/office/drawing/2014/main" id="{7F95AC10-36AF-4AF7-2AC7-2143A6F09BB8}"/>
              </a:ext>
            </a:extLst>
          </p:cNvPr>
          <p:cNvCxnSpPr>
            <a:stCxn id="257" idx="1"/>
            <a:endCxn id="1152" idx="6"/>
          </p:cNvCxnSpPr>
          <p:nvPr/>
        </p:nvCxnSpPr>
        <p:spPr>
          <a:xfrm flipH="1">
            <a:off x="18405641" y="19998996"/>
            <a:ext cx="361459" cy="240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6" name="Conector recto 1165">
            <a:extLst>
              <a:ext uri="{FF2B5EF4-FFF2-40B4-BE49-F238E27FC236}">
                <a16:creationId xmlns:a16="http://schemas.microsoft.com/office/drawing/2014/main" id="{8A0EF7F0-5054-DF63-F589-B00323D42A3B}"/>
              </a:ext>
            </a:extLst>
          </p:cNvPr>
          <p:cNvCxnSpPr>
            <a:stCxn id="257" idx="1"/>
            <a:endCxn id="1153" idx="6"/>
          </p:cNvCxnSpPr>
          <p:nvPr/>
        </p:nvCxnSpPr>
        <p:spPr>
          <a:xfrm flipH="1" flipV="1">
            <a:off x="18598402" y="19841987"/>
            <a:ext cx="168698" cy="157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8" name="Conector recto 1167">
            <a:extLst>
              <a:ext uri="{FF2B5EF4-FFF2-40B4-BE49-F238E27FC236}">
                <a16:creationId xmlns:a16="http://schemas.microsoft.com/office/drawing/2014/main" id="{756BA832-0407-0DAB-65FA-5A8564EEA83B}"/>
              </a:ext>
            </a:extLst>
          </p:cNvPr>
          <p:cNvCxnSpPr>
            <a:cxnSpLocks/>
            <a:endCxn id="1155" idx="4"/>
          </p:cNvCxnSpPr>
          <p:nvPr/>
        </p:nvCxnSpPr>
        <p:spPr>
          <a:xfrm flipV="1">
            <a:off x="19714839" y="19551625"/>
            <a:ext cx="205117" cy="240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1" name="Conector recto 1170">
            <a:extLst>
              <a:ext uri="{FF2B5EF4-FFF2-40B4-BE49-F238E27FC236}">
                <a16:creationId xmlns:a16="http://schemas.microsoft.com/office/drawing/2014/main" id="{F003F9B5-815A-8A87-4961-0B3C11A562FA}"/>
              </a:ext>
            </a:extLst>
          </p:cNvPr>
          <p:cNvCxnSpPr>
            <a:stCxn id="257" idx="3"/>
            <a:endCxn id="1156" idx="3"/>
          </p:cNvCxnSpPr>
          <p:nvPr/>
        </p:nvCxnSpPr>
        <p:spPr>
          <a:xfrm flipV="1">
            <a:off x="20138700" y="19774664"/>
            <a:ext cx="292171" cy="224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2" name="Elipse 1171">
            <a:extLst>
              <a:ext uri="{FF2B5EF4-FFF2-40B4-BE49-F238E27FC236}">
                <a16:creationId xmlns:a16="http://schemas.microsoft.com/office/drawing/2014/main" id="{B85EA125-BD1C-BC82-4E73-F7DF9DBF6D6B}"/>
              </a:ext>
            </a:extLst>
          </p:cNvPr>
          <p:cNvSpPr/>
          <p:nvPr/>
        </p:nvSpPr>
        <p:spPr>
          <a:xfrm>
            <a:off x="8488015" y="14975734"/>
            <a:ext cx="8761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paginas</a:t>
            </a:r>
            <a:endParaRPr lang="es-ES" dirty="0"/>
          </a:p>
        </p:txBody>
      </p:sp>
      <p:sp>
        <p:nvSpPr>
          <p:cNvPr id="1174" name="Elipse 1173">
            <a:extLst>
              <a:ext uri="{FF2B5EF4-FFF2-40B4-BE49-F238E27FC236}">
                <a16:creationId xmlns:a16="http://schemas.microsoft.com/office/drawing/2014/main" id="{988859BF-3C18-6D5C-B5D2-3F5F607176FD}"/>
              </a:ext>
            </a:extLst>
          </p:cNvPr>
          <p:cNvSpPr/>
          <p:nvPr/>
        </p:nvSpPr>
        <p:spPr>
          <a:xfrm>
            <a:off x="8375721" y="14649770"/>
            <a:ext cx="8761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idLibro</a:t>
            </a:r>
            <a:endParaRPr lang="es-ES" b="1" u="sng" dirty="0"/>
          </a:p>
        </p:txBody>
      </p:sp>
      <p:sp>
        <p:nvSpPr>
          <p:cNvPr id="1175" name="Elipse 1174">
            <a:extLst>
              <a:ext uri="{FF2B5EF4-FFF2-40B4-BE49-F238E27FC236}">
                <a16:creationId xmlns:a16="http://schemas.microsoft.com/office/drawing/2014/main" id="{C37BDCD5-5E0A-9D8F-311F-1DD121B02012}"/>
              </a:ext>
            </a:extLst>
          </p:cNvPr>
          <p:cNvSpPr/>
          <p:nvPr/>
        </p:nvSpPr>
        <p:spPr>
          <a:xfrm>
            <a:off x="9380954" y="15111392"/>
            <a:ext cx="619612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idioma</a:t>
            </a:r>
            <a:endParaRPr lang="es-ES" dirty="0"/>
          </a:p>
        </p:txBody>
      </p:sp>
      <p:sp>
        <p:nvSpPr>
          <p:cNvPr id="1176" name="Elipse 1175">
            <a:extLst>
              <a:ext uri="{FF2B5EF4-FFF2-40B4-BE49-F238E27FC236}">
                <a16:creationId xmlns:a16="http://schemas.microsoft.com/office/drawing/2014/main" id="{5349BC4F-B724-B09A-8A3A-F5D72160BC05}"/>
              </a:ext>
            </a:extLst>
          </p:cNvPr>
          <p:cNvSpPr/>
          <p:nvPr/>
        </p:nvSpPr>
        <p:spPr>
          <a:xfrm>
            <a:off x="10195633" y="15145425"/>
            <a:ext cx="8366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creación</a:t>
            </a:r>
            <a:endParaRPr lang="es-ES" dirty="0"/>
          </a:p>
        </p:txBody>
      </p:sp>
      <p:sp>
        <p:nvSpPr>
          <p:cNvPr id="1177" name="Elipse 1176">
            <a:extLst>
              <a:ext uri="{FF2B5EF4-FFF2-40B4-BE49-F238E27FC236}">
                <a16:creationId xmlns:a16="http://schemas.microsoft.com/office/drawing/2014/main" id="{4E10581A-15A7-A107-94FF-3DDC5F66873A}"/>
              </a:ext>
            </a:extLst>
          </p:cNvPr>
          <p:cNvSpPr/>
          <p:nvPr/>
        </p:nvSpPr>
        <p:spPr>
          <a:xfrm>
            <a:off x="10800080" y="14916886"/>
            <a:ext cx="8366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edición</a:t>
            </a:r>
            <a:endParaRPr lang="es-ES" dirty="0"/>
          </a:p>
        </p:txBody>
      </p:sp>
      <p:cxnSp>
        <p:nvCxnSpPr>
          <p:cNvPr id="1179" name="Conector recto 1178">
            <a:extLst>
              <a:ext uri="{FF2B5EF4-FFF2-40B4-BE49-F238E27FC236}">
                <a16:creationId xmlns:a16="http://schemas.microsoft.com/office/drawing/2014/main" id="{F87FA1AE-1BC9-4EED-901E-AC3A2EB3D228}"/>
              </a:ext>
            </a:extLst>
          </p:cNvPr>
          <p:cNvCxnSpPr>
            <a:endCxn id="1174" idx="6"/>
          </p:cNvCxnSpPr>
          <p:nvPr/>
        </p:nvCxnSpPr>
        <p:spPr>
          <a:xfrm flipH="1">
            <a:off x="9251842" y="14488248"/>
            <a:ext cx="369754" cy="26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1" name="Conector recto 1180">
            <a:extLst>
              <a:ext uri="{FF2B5EF4-FFF2-40B4-BE49-F238E27FC236}">
                <a16:creationId xmlns:a16="http://schemas.microsoft.com/office/drawing/2014/main" id="{D20909CA-79DE-850E-430F-2F20704227F0}"/>
              </a:ext>
            </a:extLst>
          </p:cNvPr>
          <p:cNvCxnSpPr>
            <a:cxnSpLocks/>
            <a:endCxn id="1172" idx="7"/>
          </p:cNvCxnSpPr>
          <p:nvPr/>
        </p:nvCxnSpPr>
        <p:spPr>
          <a:xfrm flipH="1">
            <a:off x="9235831" y="14483923"/>
            <a:ext cx="556278" cy="521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Conector recto 1183">
            <a:extLst>
              <a:ext uri="{FF2B5EF4-FFF2-40B4-BE49-F238E27FC236}">
                <a16:creationId xmlns:a16="http://schemas.microsoft.com/office/drawing/2014/main" id="{BBD0E262-E5FE-5FCD-6FAE-07B664F5BDD7}"/>
              </a:ext>
            </a:extLst>
          </p:cNvPr>
          <p:cNvCxnSpPr>
            <a:cxnSpLocks/>
            <a:endCxn id="1175" idx="0"/>
          </p:cNvCxnSpPr>
          <p:nvPr/>
        </p:nvCxnSpPr>
        <p:spPr>
          <a:xfrm flipH="1">
            <a:off x="9690760" y="14483923"/>
            <a:ext cx="270466" cy="627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7" name="Conector recto 1186">
            <a:extLst>
              <a:ext uri="{FF2B5EF4-FFF2-40B4-BE49-F238E27FC236}">
                <a16:creationId xmlns:a16="http://schemas.microsoft.com/office/drawing/2014/main" id="{806CDD47-FAE8-1D48-4198-44F718E7621F}"/>
              </a:ext>
            </a:extLst>
          </p:cNvPr>
          <p:cNvCxnSpPr>
            <a:stCxn id="1176" idx="0"/>
          </p:cNvCxnSpPr>
          <p:nvPr/>
        </p:nvCxnSpPr>
        <p:spPr>
          <a:xfrm flipH="1" flipV="1">
            <a:off x="10411108" y="14483923"/>
            <a:ext cx="202836" cy="661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ector recto 1188">
            <a:extLst>
              <a:ext uri="{FF2B5EF4-FFF2-40B4-BE49-F238E27FC236}">
                <a16:creationId xmlns:a16="http://schemas.microsoft.com/office/drawing/2014/main" id="{D1DC4E70-DA92-3CB1-AA07-268733522B25}"/>
              </a:ext>
            </a:extLst>
          </p:cNvPr>
          <p:cNvCxnSpPr>
            <a:stCxn id="1177" idx="0"/>
          </p:cNvCxnSpPr>
          <p:nvPr/>
        </p:nvCxnSpPr>
        <p:spPr>
          <a:xfrm flipH="1" flipV="1">
            <a:off x="10559036" y="14481735"/>
            <a:ext cx="659355" cy="43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0" name="Elipse 1189">
            <a:extLst>
              <a:ext uri="{FF2B5EF4-FFF2-40B4-BE49-F238E27FC236}">
                <a16:creationId xmlns:a16="http://schemas.microsoft.com/office/drawing/2014/main" id="{2BF6351D-CA29-57D5-4F60-C3FFC545CD2F}"/>
              </a:ext>
            </a:extLst>
          </p:cNvPr>
          <p:cNvSpPr/>
          <p:nvPr/>
        </p:nvSpPr>
        <p:spPr>
          <a:xfrm>
            <a:off x="8397273" y="14118291"/>
            <a:ext cx="67372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192" name="Conector recto 1191">
            <a:extLst>
              <a:ext uri="{FF2B5EF4-FFF2-40B4-BE49-F238E27FC236}">
                <a16:creationId xmlns:a16="http://schemas.microsoft.com/office/drawing/2014/main" id="{732AC7FF-9F17-7DC9-0AF8-67DA31B0343A}"/>
              </a:ext>
            </a:extLst>
          </p:cNvPr>
          <p:cNvCxnSpPr>
            <a:stCxn id="231" idx="1"/>
            <a:endCxn id="1190" idx="6"/>
          </p:cNvCxnSpPr>
          <p:nvPr/>
        </p:nvCxnSpPr>
        <p:spPr>
          <a:xfrm flipH="1" flipV="1">
            <a:off x="9070996" y="14218938"/>
            <a:ext cx="355949" cy="61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3" name="Elipse 1192">
            <a:extLst>
              <a:ext uri="{FF2B5EF4-FFF2-40B4-BE49-F238E27FC236}">
                <a16:creationId xmlns:a16="http://schemas.microsoft.com/office/drawing/2014/main" id="{0E41EF6F-B1EB-EDB4-30FB-4AB9FB68BC77}"/>
              </a:ext>
            </a:extLst>
          </p:cNvPr>
          <p:cNvSpPr/>
          <p:nvPr/>
        </p:nvSpPr>
        <p:spPr>
          <a:xfrm>
            <a:off x="47171837" y="9099617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</a:p>
        </p:txBody>
      </p:sp>
      <p:sp>
        <p:nvSpPr>
          <p:cNvPr id="1194" name="Elipse 1193">
            <a:extLst>
              <a:ext uri="{FF2B5EF4-FFF2-40B4-BE49-F238E27FC236}">
                <a16:creationId xmlns:a16="http://schemas.microsoft.com/office/drawing/2014/main" id="{5FBFE436-C05D-7F3B-B56C-9A81322997D8}"/>
              </a:ext>
            </a:extLst>
          </p:cNvPr>
          <p:cNvSpPr/>
          <p:nvPr/>
        </p:nvSpPr>
        <p:spPr>
          <a:xfrm>
            <a:off x="47768224" y="8711648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idKardex</a:t>
            </a:r>
          </a:p>
        </p:txBody>
      </p:sp>
      <p:sp>
        <p:nvSpPr>
          <p:cNvPr id="1195" name="Elipse 1194">
            <a:extLst>
              <a:ext uri="{FF2B5EF4-FFF2-40B4-BE49-F238E27FC236}">
                <a16:creationId xmlns:a16="http://schemas.microsoft.com/office/drawing/2014/main" id="{FA9EC9D5-2777-8F68-4DD1-9DC872F7065F}"/>
              </a:ext>
            </a:extLst>
          </p:cNvPr>
          <p:cNvSpPr/>
          <p:nvPr/>
        </p:nvSpPr>
        <p:spPr>
          <a:xfrm>
            <a:off x="48639243" y="8689606"/>
            <a:ext cx="878169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asignatura</a:t>
            </a:r>
          </a:p>
        </p:txBody>
      </p:sp>
      <p:sp>
        <p:nvSpPr>
          <p:cNvPr id="1196" name="Elipse 1195">
            <a:extLst>
              <a:ext uri="{FF2B5EF4-FFF2-40B4-BE49-F238E27FC236}">
                <a16:creationId xmlns:a16="http://schemas.microsoft.com/office/drawing/2014/main" id="{7938CB34-0AD7-35D2-C340-432A71F99BF0}"/>
              </a:ext>
            </a:extLst>
          </p:cNvPr>
          <p:cNvSpPr/>
          <p:nvPr/>
        </p:nvSpPr>
        <p:spPr>
          <a:xfrm>
            <a:off x="49701131" y="8694529"/>
            <a:ext cx="878169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calificación</a:t>
            </a:r>
          </a:p>
        </p:txBody>
      </p:sp>
      <p:sp>
        <p:nvSpPr>
          <p:cNvPr id="1197" name="Elipse 1196">
            <a:extLst>
              <a:ext uri="{FF2B5EF4-FFF2-40B4-BE49-F238E27FC236}">
                <a16:creationId xmlns:a16="http://schemas.microsoft.com/office/drawing/2014/main" id="{B18C8C45-2562-AF14-AC9A-1F5B86690123}"/>
              </a:ext>
            </a:extLst>
          </p:cNvPr>
          <p:cNvSpPr/>
          <p:nvPr/>
        </p:nvSpPr>
        <p:spPr>
          <a:xfrm>
            <a:off x="50266600" y="9095934"/>
            <a:ext cx="925523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oportunidad</a:t>
            </a:r>
          </a:p>
        </p:txBody>
      </p:sp>
      <p:sp>
        <p:nvSpPr>
          <p:cNvPr id="1198" name="Elipse 1197">
            <a:extLst>
              <a:ext uri="{FF2B5EF4-FFF2-40B4-BE49-F238E27FC236}">
                <a16:creationId xmlns:a16="http://schemas.microsoft.com/office/drawing/2014/main" id="{67CCAF8E-07FD-2EB2-2F1C-39844AE61178}"/>
              </a:ext>
            </a:extLst>
          </p:cNvPr>
          <p:cNvSpPr/>
          <p:nvPr/>
        </p:nvSpPr>
        <p:spPr>
          <a:xfrm>
            <a:off x="47152179" y="9877616"/>
            <a:ext cx="878169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periodo</a:t>
            </a:r>
          </a:p>
        </p:txBody>
      </p:sp>
      <p:sp>
        <p:nvSpPr>
          <p:cNvPr id="1199" name="Elipse 1198">
            <a:extLst>
              <a:ext uri="{FF2B5EF4-FFF2-40B4-BE49-F238E27FC236}">
                <a16:creationId xmlns:a16="http://schemas.microsoft.com/office/drawing/2014/main" id="{A749F176-D5F1-0372-DDBF-3F6B429B9BC0}"/>
              </a:ext>
            </a:extLst>
          </p:cNvPr>
          <p:cNvSpPr/>
          <p:nvPr/>
        </p:nvSpPr>
        <p:spPr>
          <a:xfrm>
            <a:off x="48215306" y="10133782"/>
            <a:ext cx="756171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año</a:t>
            </a:r>
          </a:p>
        </p:txBody>
      </p:sp>
      <p:cxnSp>
        <p:nvCxnSpPr>
          <p:cNvPr id="1201" name="Conector recto 1200">
            <a:extLst>
              <a:ext uri="{FF2B5EF4-FFF2-40B4-BE49-F238E27FC236}">
                <a16:creationId xmlns:a16="http://schemas.microsoft.com/office/drawing/2014/main" id="{869E7605-6F54-080D-FECA-56580690AD8F}"/>
              </a:ext>
            </a:extLst>
          </p:cNvPr>
          <p:cNvCxnSpPr>
            <a:stCxn id="496" idx="0"/>
            <a:endCxn id="1195" idx="4"/>
          </p:cNvCxnSpPr>
          <p:nvPr/>
        </p:nvCxnSpPr>
        <p:spPr>
          <a:xfrm flipH="1" flipV="1">
            <a:off x="49078328" y="8906630"/>
            <a:ext cx="200864" cy="36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3" name="Conector recto 1202">
            <a:extLst>
              <a:ext uri="{FF2B5EF4-FFF2-40B4-BE49-F238E27FC236}">
                <a16:creationId xmlns:a16="http://schemas.microsoft.com/office/drawing/2014/main" id="{1EF554A0-AB71-64F3-46AB-4A8C3B2DBC07}"/>
              </a:ext>
            </a:extLst>
          </p:cNvPr>
          <p:cNvCxnSpPr>
            <a:endCxn id="1194" idx="4"/>
          </p:cNvCxnSpPr>
          <p:nvPr/>
        </p:nvCxnSpPr>
        <p:spPr>
          <a:xfrm flipH="1" flipV="1">
            <a:off x="48150209" y="8928672"/>
            <a:ext cx="918425" cy="340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5" name="Conector recto 1204">
            <a:extLst>
              <a:ext uri="{FF2B5EF4-FFF2-40B4-BE49-F238E27FC236}">
                <a16:creationId xmlns:a16="http://schemas.microsoft.com/office/drawing/2014/main" id="{8274B0AA-8FB5-2A45-7F80-1FCED6AA31BA}"/>
              </a:ext>
            </a:extLst>
          </p:cNvPr>
          <p:cNvCxnSpPr>
            <a:endCxn id="1193" idx="5"/>
          </p:cNvCxnSpPr>
          <p:nvPr/>
        </p:nvCxnSpPr>
        <p:spPr>
          <a:xfrm flipH="1" flipV="1">
            <a:off x="47823926" y="9284859"/>
            <a:ext cx="505512" cy="15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ector recto 1206">
            <a:extLst>
              <a:ext uri="{FF2B5EF4-FFF2-40B4-BE49-F238E27FC236}">
                <a16:creationId xmlns:a16="http://schemas.microsoft.com/office/drawing/2014/main" id="{BC11774A-91BF-992A-286A-BE6A1B8B6FD8}"/>
              </a:ext>
            </a:extLst>
          </p:cNvPr>
          <p:cNvCxnSpPr>
            <a:cxnSpLocks/>
            <a:endCxn id="1198" idx="0"/>
          </p:cNvCxnSpPr>
          <p:nvPr/>
        </p:nvCxnSpPr>
        <p:spPr>
          <a:xfrm flipH="1">
            <a:off x="47591264" y="9713160"/>
            <a:ext cx="738174" cy="16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0" name="Conector recto 1209">
            <a:extLst>
              <a:ext uri="{FF2B5EF4-FFF2-40B4-BE49-F238E27FC236}">
                <a16:creationId xmlns:a16="http://schemas.microsoft.com/office/drawing/2014/main" id="{2A88319A-2D60-7C78-B8EF-4E8A398FEE30}"/>
              </a:ext>
            </a:extLst>
          </p:cNvPr>
          <p:cNvCxnSpPr>
            <a:endCxn id="1199" idx="0"/>
          </p:cNvCxnSpPr>
          <p:nvPr/>
        </p:nvCxnSpPr>
        <p:spPr>
          <a:xfrm flipH="1">
            <a:off x="48593392" y="9940335"/>
            <a:ext cx="184768" cy="1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2" name="Conector recto 1211">
            <a:extLst>
              <a:ext uri="{FF2B5EF4-FFF2-40B4-BE49-F238E27FC236}">
                <a16:creationId xmlns:a16="http://schemas.microsoft.com/office/drawing/2014/main" id="{FFB6B2F9-9314-DC97-15BC-9D7036B51174}"/>
              </a:ext>
            </a:extLst>
          </p:cNvPr>
          <p:cNvCxnSpPr>
            <a:endCxn id="1196" idx="4"/>
          </p:cNvCxnSpPr>
          <p:nvPr/>
        </p:nvCxnSpPr>
        <p:spPr>
          <a:xfrm flipV="1">
            <a:off x="49736699" y="8911553"/>
            <a:ext cx="403517" cy="35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ector recto 1213">
            <a:extLst>
              <a:ext uri="{FF2B5EF4-FFF2-40B4-BE49-F238E27FC236}">
                <a16:creationId xmlns:a16="http://schemas.microsoft.com/office/drawing/2014/main" id="{5A67252F-C383-4E89-429E-63F013B72ECE}"/>
              </a:ext>
            </a:extLst>
          </p:cNvPr>
          <p:cNvCxnSpPr>
            <a:stCxn id="496" idx="3"/>
            <a:endCxn id="1197" idx="4"/>
          </p:cNvCxnSpPr>
          <p:nvPr/>
        </p:nvCxnSpPr>
        <p:spPr>
          <a:xfrm flipV="1">
            <a:off x="50228945" y="9312958"/>
            <a:ext cx="500417" cy="29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5" name="Elipse 1214">
            <a:extLst>
              <a:ext uri="{FF2B5EF4-FFF2-40B4-BE49-F238E27FC236}">
                <a16:creationId xmlns:a16="http://schemas.microsoft.com/office/drawing/2014/main" id="{39861683-4622-1A83-5BB4-D67D63D437BF}"/>
              </a:ext>
            </a:extLst>
          </p:cNvPr>
          <p:cNvSpPr/>
          <p:nvPr/>
        </p:nvSpPr>
        <p:spPr>
          <a:xfrm>
            <a:off x="34273167" y="21759642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216" name="Elipse 1215">
            <a:extLst>
              <a:ext uri="{FF2B5EF4-FFF2-40B4-BE49-F238E27FC236}">
                <a16:creationId xmlns:a16="http://schemas.microsoft.com/office/drawing/2014/main" id="{81900770-43A0-2EA0-1E95-A1BAE48CDB29}"/>
              </a:ext>
            </a:extLst>
          </p:cNvPr>
          <p:cNvSpPr/>
          <p:nvPr/>
        </p:nvSpPr>
        <p:spPr>
          <a:xfrm>
            <a:off x="34985155" y="21772842"/>
            <a:ext cx="97345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idPeriodo</a:t>
            </a:r>
            <a:endParaRPr lang="es-ES" b="1" u="sng" dirty="0"/>
          </a:p>
        </p:txBody>
      </p:sp>
      <p:sp>
        <p:nvSpPr>
          <p:cNvPr id="1217" name="Elipse 1216">
            <a:extLst>
              <a:ext uri="{FF2B5EF4-FFF2-40B4-BE49-F238E27FC236}">
                <a16:creationId xmlns:a16="http://schemas.microsoft.com/office/drawing/2014/main" id="{3D293C7B-3EFB-AABB-9631-439DC73B1F23}"/>
              </a:ext>
            </a:extLst>
          </p:cNvPr>
          <p:cNvSpPr/>
          <p:nvPr/>
        </p:nvSpPr>
        <p:spPr>
          <a:xfrm>
            <a:off x="34004811" y="21336854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218" name="Elipse 1217">
            <a:extLst>
              <a:ext uri="{FF2B5EF4-FFF2-40B4-BE49-F238E27FC236}">
                <a16:creationId xmlns:a16="http://schemas.microsoft.com/office/drawing/2014/main" id="{CA29A0C2-D56F-48AE-4F84-2A0DB6018B3E}"/>
              </a:ext>
            </a:extLst>
          </p:cNvPr>
          <p:cNvSpPr/>
          <p:nvPr/>
        </p:nvSpPr>
        <p:spPr>
          <a:xfrm>
            <a:off x="34034267" y="20898818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sp>
        <p:nvSpPr>
          <p:cNvPr id="1219" name="Elipse 1218">
            <a:extLst>
              <a:ext uri="{FF2B5EF4-FFF2-40B4-BE49-F238E27FC236}">
                <a16:creationId xmlns:a16="http://schemas.microsoft.com/office/drawing/2014/main" id="{8822E368-A591-E902-80B8-A5315A1C072F}"/>
              </a:ext>
            </a:extLst>
          </p:cNvPr>
          <p:cNvSpPr/>
          <p:nvPr/>
        </p:nvSpPr>
        <p:spPr>
          <a:xfrm>
            <a:off x="34646735" y="20562597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año</a:t>
            </a:r>
            <a:endParaRPr lang="es-ES" dirty="0"/>
          </a:p>
        </p:txBody>
      </p:sp>
      <p:cxnSp>
        <p:nvCxnSpPr>
          <p:cNvPr id="1221" name="Conector recto 1220">
            <a:extLst>
              <a:ext uri="{FF2B5EF4-FFF2-40B4-BE49-F238E27FC236}">
                <a16:creationId xmlns:a16="http://schemas.microsoft.com/office/drawing/2014/main" id="{2F38CF2F-5A5E-C7C6-844E-3C188ABB5DAC}"/>
              </a:ext>
            </a:extLst>
          </p:cNvPr>
          <p:cNvCxnSpPr>
            <a:stCxn id="92" idx="0"/>
            <a:endCxn id="1219" idx="4"/>
          </p:cNvCxnSpPr>
          <p:nvPr/>
        </p:nvCxnSpPr>
        <p:spPr>
          <a:xfrm flipH="1" flipV="1">
            <a:off x="34971693" y="20791796"/>
            <a:ext cx="734677" cy="253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3" name="Conector recto 1222">
            <a:extLst>
              <a:ext uri="{FF2B5EF4-FFF2-40B4-BE49-F238E27FC236}">
                <a16:creationId xmlns:a16="http://schemas.microsoft.com/office/drawing/2014/main" id="{852AE024-5A80-05C7-41D7-E939402BC062}"/>
              </a:ext>
            </a:extLst>
          </p:cNvPr>
          <p:cNvCxnSpPr>
            <a:endCxn id="1218" idx="6"/>
          </p:cNvCxnSpPr>
          <p:nvPr/>
        </p:nvCxnSpPr>
        <p:spPr>
          <a:xfrm flipH="1" flipV="1">
            <a:off x="34684182" y="21013418"/>
            <a:ext cx="216536" cy="71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Conector recto 1224">
            <a:extLst>
              <a:ext uri="{FF2B5EF4-FFF2-40B4-BE49-F238E27FC236}">
                <a16:creationId xmlns:a16="http://schemas.microsoft.com/office/drawing/2014/main" id="{E0E6F44F-646F-21F0-1F30-B4737AB86262}"/>
              </a:ext>
            </a:extLst>
          </p:cNvPr>
          <p:cNvCxnSpPr>
            <a:cxnSpLocks/>
            <a:endCxn id="1217" idx="6"/>
          </p:cNvCxnSpPr>
          <p:nvPr/>
        </p:nvCxnSpPr>
        <p:spPr>
          <a:xfrm flipH="1">
            <a:off x="34654726" y="21367198"/>
            <a:ext cx="234520" cy="8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ector recto 1227">
            <a:extLst>
              <a:ext uri="{FF2B5EF4-FFF2-40B4-BE49-F238E27FC236}">
                <a16:creationId xmlns:a16="http://schemas.microsoft.com/office/drawing/2014/main" id="{9997FE55-3321-9DBD-7E7F-B26D37A6F08E}"/>
              </a:ext>
            </a:extLst>
          </p:cNvPr>
          <p:cNvCxnSpPr>
            <a:endCxn id="1215" idx="7"/>
          </p:cNvCxnSpPr>
          <p:nvPr/>
        </p:nvCxnSpPr>
        <p:spPr>
          <a:xfrm flipH="1">
            <a:off x="34827904" y="21451454"/>
            <a:ext cx="587896" cy="341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0" name="Conector recto 1229">
            <a:extLst>
              <a:ext uri="{FF2B5EF4-FFF2-40B4-BE49-F238E27FC236}">
                <a16:creationId xmlns:a16="http://schemas.microsoft.com/office/drawing/2014/main" id="{75D0647D-BD24-71E7-4D6B-DC17629305D7}"/>
              </a:ext>
            </a:extLst>
          </p:cNvPr>
          <p:cNvCxnSpPr>
            <a:stCxn id="92" idx="2"/>
            <a:endCxn id="1216" idx="0"/>
          </p:cNvCxnSpPr>
          <p:nvPr/>
        </p:nvCxnSpPr>
        <p:spPr>
          <a:xfrm flipH="1">
            <a:off x="35471882" y="21452988"/>
            <a:ext cx="234488" cy="31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Elipse 1230">
            <a:extLst>
              <a:ext uri="{FF2B5EF4-FFF2-40B4-BE49-F238E27FC236}">
                <a16:creationId xmlns:a16="http://schemas.microsoft.com/office/drawing/2014/main" id="{C8BA8D4F-D29C-A19A-87CE-FF8E8CF5756C}"/>
              </a:ext>
            </a:extLst>
          </p:cNvPr>
          <p:cNvSpPr/>
          <p:nvPr/>
        </p:nvSpPr>
        <p:spPr>
          <a:xfrm>
            <a:off x="15982667" y="30074076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232" name="Elipse 1231">
            <a:extLst>
              <a:ext uri="{FF2B5EF4-FFF2-40B4-BE49-F238E27FC236}">
                <a16:creationId xmlns:a16="http://schemas.microsoft.com/office/drawing/2014/main" id="{0D47F97A-1DB9-4E5E-D7CD-3A3311417F4D}"/>
              </a:ext>
            </a:extLst>
          </p:cNvPr>
          <p:cNvSpPr/>
          <p:nvPr/>
        </p:nvSpPr>
        <p:spPr>
          <a:xfrm>
            <a:off x="16916376" y="2989186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idPractica</a:t>
            </a:r>
            <a:endParaRPr lang="es-ES" b="1" u="sng" dirty="0"/>
          </a:p>
        </p:txBody>
      </p:sp>
      <p:sp>
        <p:nvSpPr>
          <p:cNvPr id="1233" name="Elipse 1232">
            <a:extLst>
              <a:ext uri="{FF2B5EF4-FFF2-40B4-BE49-F238E27FC236}">
                <a16:creationId xmlns:a16="http://schemas.microsoft.com/office/drawing/2014/main" id="{861CDB96-3C36-1C62-00E4-E12F874178AC}"/>
              </a:ext>
            </a:extLst>
          </p:cNvPr>
          <p:cNvSpPr/>
          <p:nvPr/>
        </p:nvSpPr>
        <p:spPr>
          <a:xfrm>
            <a:off x="16018893" y="30713356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evaluación</a:t>
            </a:r>
            <a:endParaRPr lang="es-ES" dirty="0"/>
          </a:p>
        </p:txBody>
      </p:sp>
      <p:sp>
        <p:nvSpPr>
          <p:cNvPr id="1234" name="Elipse 1233">
            <a:extLst>
              <a:ext uri="{FF2B5EF4-FFF2-40B4-BE49-F238E27FC236}">
                <a16:creationId xmlns:a16="http://schemas.microsoft.com/office/drawing/2014/main" id="{5B58321B-C70F-1140-8DD0-D9EDAFDBD30A}"/>
              </a:ext>
            </a:extLst>
          </p:cNvPr>
          <p:cNvSpPr/>
          <p:nvPr/>
        </p:nvSpPr>
        <p:spPr>
          <a:xfrm>
            <a:off x="16810181" y="31019554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235" name="Elipse 1234">
            <a:extLst>
              <a:ext uri="{FF2B5EF4-FFF2-40B4-BE49-F238E27FC236}">
                <a16:creationId xmlns:a16="http://schemas.microsoft.com/office/drawing/2014/main" id="{18FDE519-9DCD-2005-20D5-2BB780FAD14E}"/>
              </a:ext>
            </a:extLst>
          </p:cNvPr>
          <p:cNvSpPr/>
          <p:nvPr/>
        </p:nvSpPr>
        <p:spPr>
          <a:xfrm>
            <a:off x="17766004" y="31000363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1237" name="Conector recto 1236">
            <a:extLst>
              <a:ext uri="{FF2B5EF4-FFF2-40B4-BE49-F238E27FC236}">
                <a16:creationId xmlns:a16="http://schemas.microsoft.com/office/drawing/2014/main" id="{4E1E2A96-E97D-6770-AFAB-32B48E944221}"/>
              </a:ext>
            </a:extLst>
          </p:cNvPr>
          <p:cNvCxnSpPr>
            <a:endCxn id="1232" idx="4"/>
          </p:cNvCxnSpPr>
          <p:nvPr/>
        </p:nvCxnSpPr>
        <p:spPr>
          <a:xfrm flipH="1" flipV="1">
            <a:off x="17374118" y="30121060"/>
            <a:ext cx="244934" cy="189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9" name="Conector recto 1238">
            <a:extLst>
              <a:ext uri="{FF2B5EF4-FFF2-40B4-BE49-F238E27FC236}">
                <a16:creationId xmlns:a16="http://schemas.microsoft.com/office/drawing/2014/main" id="{1192F56E-B2F8-8DED-9DBC-FA7A2FB8DD93}"/>
              </a:ext>
            </a:extLst>
          </p:cNvPr>
          <p:cNvCxnSpPr>
            <a:cxnSpLocks/>
            <a:endCxn id="1231" idx="6"/>
          </p:cNvCxnSpPr>
          <p:nvPr/>
        </p:nvCxnSpPr>
        <p:spPr>
          <a:xfrm flipH="1" flipV="1">
            <a:off x="16898150" y="30188676"/>
            <a:ext cx="188671" cy="19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2" name="Conector recto 1241">
            <a:extLst>
              <a:ext uri="{FF2B5EF4-FFF2-40B4-BE49-F238E27FC236}">
                <a16:creationId xmlns:a16="http://schemas.microsoft.com/office/drawing/2014/main" id="{AAD993CD-5BF8-8DB8-558E-7B6B68ECACEE}"/>
              </a:ext>
            </a:extLst>
          </p:cNvPr>
          <p:cNvCxnSpPr>
            <a:endCxn id="1233" idx="6"/>
          </p:cNvCxnSpPr>
          <p:nvPr/>
        </p:nvCxnSpPr>
        <p:spPr>
          <a:xfrm flipH="1">
            <a:off x="16934376" y="30707849"/>
            <a:ext cx="152445" cy="120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4" name="Conector recto 1243">
            <a:extLst>
              <a:ext uri="{FF2B5EF4-FFF2-40B4-BE49-F238E27FC236}">
                <a16:creationId xmlns:a16="http://schemas.microsoft.com/office/drawing/2014/main" id="{F9ED185B-9F05-5BA6-C712-CC28EDD5E38A}"/>
              </a:ext>
            </a:extLst>
          </p:cNvPr>
          <p:cNvCxnSpPr>
            <a:endCxn id="1234" idx="0"/>
          </p:cNvCxnSpPr>
          <p:nvPr/>
        </p:nvCxnSpPr>
        <p:spPr>
          <a:xfrm flipH="1">
            <a:off x="17267923" y="30728634"/>
            <a:ext cx="277647" cy="290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6" name="Conector recto 1245">
            <a:extLst>
              <a:ext uri="{FF2B5EF4-FFF2-40B4-BE49-F238E27FC236}">
                <a16:creationId xmlns:a16="http://schemas.microsoft.com/office/drawing/2014/main" id="{40277FE8-18B0-1AFD-090D-329670406BC1}"/>
              </a:ext>
            </a:extLst>
          </p:cNvPr>
          <p:cNvCxnSpPr>
            <a:stCxn id="49" idx="2"/>
            <a:endCxn id="1235" idx="0"/>
          </p:cNvCxnSpPr>
          <p:nvPr/>
        </p:nvCxnSpPr>
        <p:spPr>
          <a:xfrm>
            <a:off x="17891265" y="30721374"/>
            <a:ext cx="332481" cy="27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9" name="Elipse 1248">
            <a:extLst>
              <a:ext uri="{FF2B5EF4-FFF2-40B4-BE49-F238E27FC236}">
                <a16:creationId xmlns:a16="http://schemas.microsoft.com/office/drawing/2014/main" id="{EC169777-96E5-89F5-38DF-74767EDD6A19}"/>
              </a:ext>
            </a:extLst>
          </p:cNvPr>
          <p:cNvSpPr/>
          <p:nvPr/>
        </p:nvSpPr>
        <p:spPr>
          <a:xfrm>
            <a:off x="768582" y="24108206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250" name="Elipse 1249">
            <a:extLst>
              <a:ext uri="{FF2B5EF4-FFF2-40B4-BE49-F238E27FC236}">
                <a16:creationId xmlns:a16="http://schemas.microsoft.com/office/drawing/2014/main" id="{A337B1F6-0AEF-02AF-202A-6495EEFFE9FE}"/>
              </a:ext>
            </a:extLst>
          </p:cNvPr>
          <p:cNvSpPr/>
          <p:nvPr/>
        </p:nvSpPr>
        <p:spPr>
          <a:xfrm>
            <a:off x="1593310" y="24039072"/>
            <a:ext cx="887762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idPrestamo</a:t>
            </a:r>
            <a:endParaRPr lang="es-ES" b="1" u="sng" dirty="0"/>
          </a:p>
        </p:txBody>
      </p:sp>
      <p:sp>
        <p:nvSpPr>
          <p:cNvPr id="1251" name="Elipse 1250">
            <a:extLst>
              <a:ext uri="{FF2B5EF4-FFF2-40B4-BE49-F238E27FC236}">
                <a16:creationId xmlns:a16="http://schemas.microsoft.com/office/drawing/2014/main" id="{B7CCE10B-D160-E64C-89F3-166827814FD9}"/>
              </a:ext>
            </a:extLst>
          </p:cNvPr>
          <p:cNvSpPr/>
          <p:nvPr/>
        </p:nvSpPr>
        <p:spPr>
          <a:xfrm>
            <a:off x="2542848" y="24247530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252" name="Elipse 1251">
            <a:extLst>
              <a:ext uri="{FF2B5EF4-FFF2-40B4-BE49-F238E27FC236}">
                <a16:creationId xmlns:a16="http://schemas.microsoft.com/office/drawing/2014/main" id="{E800A2AF-A4E7-6EE7-260B-AD79C4F4A81B}"/>
              </a:ext>
            </a:extLst>
          </p:cNvPr>
          <p:cNvSpPr/>
          <p:nvPr/>
        </p:nvSpPr>
        <p:spPr>
          <a:xfrm>
            <a:off x="2526645" y="24962955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253" name="Elipse 1252">
            <a:extLst>
              <a:ext uri="{FF2B5EF4-FFF2-40B4-BE49-F238E27FC236}">
                <a16:creationId xmlns:a16="http://schemas.microsoft.com/office/drawing/2014/main" id="{6B49BDCD-01A0-15D8-6008-194A6C263A6F}"/>
              </a:ext>
            </a:extLst>
          </p:cNvPr>
          <p:cNvSpPr/>
          <p:nvPr/>
        </p:nvSpPr>
        <p:spPr>
          <a:xfrm>
            <a:off x="2542848" y="24589876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sp>
        <p:nvSpPr>
          <p:cNvPr id="1254" name="Elipse 1253">
            <a:extLst>
              <a:ext uri="{FF2B5EF4-FFF2-40B4-BE49-F238E27FC236}">
                <a16:creationId xmlns:a16="http://schemas.microsoft.com/office/drawing/2014/main" id="{ED3C4733-DD74-85CF-A9F9-1B26548D0F49}"/>
              </a:ext>
            </a:extLst>
          </p:cNvPr>
          <p:cNvSpPr/>
          <p:nvPr/>
        </p:nvSpPr>
        <p:spPr>
          <a:xfrm>
            <a:off x="2139923" y="2525510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entrega</a:t>
            </a:r>
            <a:endParaRPr lang="es-ES" dirty="0"/>
          </a:p>
        </p:txBody>
      </p:sp>
      <p:cxnSp>
        <p:nvCxnSpPr>
          <p:cNvPr id="1256" name="Conector recto 1255">
            <a:extLst>
              <a:ext uri="{FF2B5EF4-FFF2-40B4-BE49-F238E27FC236}">
                <a16:creationId xmlns:a16="http://schemas.microsoft.com/office/drawing/2014/main" id="{A8E5A705-759C-FDB1-CBFB-5D4E06AC7400}"/>
              </a:ext>
            </a:extLst>
          </p:cNvPr>
          <p:cNvCxnSpPr>
            <a:cxnSpLocks/>
            <a:stCxn id="418" idx="0"/>
            <a:endCxn id="1249" idx="4"/>
          </p:cNvCxnSpPr>
          <p:nvPr/>
        </p:nvCxnSpPr>
        <p:spPr>
          <a:xfrm flipH="1" flipV="1">
            <a:off x="1111141" y="24309500"/>
            <a:ext cx="529227" cy="31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8" name="Conector recto 1257">
            <a:extLst>
              <a:ext uri="{FF2B5EF4-FFF2-40B4-BE49-F238E27FC236}">
                <a16:creationId xmlns:a16="http://schemas.microsoft.com/office/drawing/2014/main" id="{3342CC1D-319F-4232-4E06-28746C3E8D53}"/>
              </a:ext>
            </a:extLst>
          </p:cNvPr>
          <p:cNvCxnSpPr>
            <a:cxnSpLocks/>
            <a:endCxn id="1250" idx="4"/>
          </p:cNvCxnSpPr>
          <p:nvPr/>
        </p:nvCxnSpPr>
        <p:spPr>
          <a:xfrm flipV="1">
            <a:off x="1944624" y="24240366"/>
            <a:ext cx="92567" cy="388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1" name="Conector recto 1260">
            <a:extLst>
              <a:ext uri="{FF2B5EF4-FFF2-40B4-BE49-F238E27FC236}">
                <a16:creationId xmlns:a16="http://schemas.microsoft.com/office/drawing/2014/main" id="{3334B72C-F41A-C458-5B55-3267C048A17B}"/>
              </a:ext>
            </a:extLst>
          </p:cNvPr>
          <p:cNvCxnSpPr>
            <a:endCxn id="1251" idx="2"/>
          </p:cNvCxnSpPr>
          <p:nvPr/>
        </p:nvCxnSpPr>
        <p:spPr>
          <a:xfrm flipV="1">
            <a:off x="2326168" y="24348177"/>
            <a:ext cx="216680" cy="280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4" name="Conector recto 1273">
            <a:extLst>
              <a:ext uri="{FF2B5EF4-FFF2-40B4-BE49-F238E27FC236}">
                <a16:creationId xmlns:a16="http://schemas.microsoft.com/office/drawing/2014/main" id="{74D6F7DD-EBE8-E038-94A5-1B567C69D7FE}"/>
              </a:ext>
            </a:extLst>
          </p:cNvPr>
          <p:cNvCxnSpPr>
            <a:endCxn id="1253" idx="2"/>
          </p:cNvCxnSpPr>
          <p:nvPr/>
        </p:nvCxnSpPr>
        <p:spPr>
          <a:xfrm>
            <a:off x="2326168" y="24690523"/>
            <a:ext cx="216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6" name="Conector recto 1275">
            <a:extLst>
              <a:ext uri="{FF2B5EF4-FFF2-40B4-BE49-F238E27FC236}">
                <a16:creationId xmlns:a16="http://schemas.microsoft.com/office/drawing/2014/main" id="{CF5A5909-867B-53C6-F02C-0CF5B0C6A11E}"/>
              </a:ext>
            </a:extLst>
          </p:cNvPr>
          <p:cNvCxnSpPr>
            <a:endCxn id="1254" idx="1"/>
          </p:cNvCxnSpPr>
          <p:nvPr/>
        </p:nvCxnSpPr>
        <p:spPr>
          <a:xfrm>
            <a:off x="2188791" y="25036294"/>
            <a:ext cx="51465" cy="248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8" name="Conector recto 1277">
            <a:extLst>
              <a:ext uri="{FF2B5EF4-FFF2-40B4-BE49-F238E27FC236}">
                <a16:creationId xmlns:a16="http://schemas.microsoft.com/office/drawing/2014/main" id="{CA15DFD9-CB89-4DDD-87ED-7CD4140A5367}"/>
              </a:ext>
            </a:extLst>
          </p:cNvPr>
          <p:cNvCxnSpPr>
            <a:endCxn id="1252" idx="2"/>
          </p:cNvCxnSpPr>
          <p:nvPr/>
        </p:nvCxnSpPr>
        <p:spPr>
          <a:xfrm>
            <a:off x="2332787" y="25005458"/>
            <a:ext cx="193858" cy="5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Elipse 1278">
            <a:extLst>
              <a:ext uri="{FF2B5EF4-FFF2-40B4-BE49-F238E27FC236}">
                <a16:creationId xmlns:a16="http://schemas.microsoft.com/office/drawing/2014/main" id="{0C0CD409-F9D1-F2C7-453C-3051E5981848}"/>
              </a:ext>
            </a:extLst>
          </p:cNvPr>
          <p:cNvSpPr/>
          <p:nvPr/>
        </p:nvSpPr>
        <p:spPr>
          <a:xfrm>
            <a:off x="23362820" y="3150226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280" name="Elipse 1279">
            <a:extLst>
              <a:ext uri="{FF2B5EF4-FFF2-40B4-BE49-F238E27FC236}">
                <a16:creationId xmlns:a16="http://schemas.microsoft.com/office/drawing/2014/main" id="{61E12F5F-A132-4574-DF3B-637EF46C9029}"/>
              </a:ext>
            </a:extLst>
          </p:cNvPr>
          <p:cNvSpPr/>
          <p:nvPr/>
        </p:nvSpPr>
        <p:spPr>
          <a:xfrm>
            <a:off x="24115637" y="3007685"/>
            <a:ext cx="902339" cy="27867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idProducto</a:t>
            </a:r>
            <a:endParaRPr lang="es-ES" b="1" u="sng" dirty="0"/>
          </a:p>
        </p:txBody>
      </p:sp>
      <p:sp>
        <p:nvSpPr>
          <p:cNvPr id="1281" name="Elipse 1280">
            <a:extLst>
              <a:ext uri="{FF2B5EF4-FFF2-40B4-BE49-F238E27FC236}">
                <a16:creationId xmlns:a16="http://schemas.microsoft.com/office/drawing/2014/main" id="{6A415702-1B2F-B62E-29E7-97EEBA7448A0}"/>
              </a:ext>
            </a:extLst>
          </p:cNvPr>
          <p:cNvSpPr/>
          <p:nvPr/>
        </p:nvSpPr>
        <p:spPr>
          <a:xfrm>
            <a:off x="23235067" y="3677607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282" name="Elipse 1281">
            <a:extLst>
              <a:ext uri="{FF2B5EF4-FFF2-40B4-BE49-F238E27FC236}">
                <a16:creationId xmlns:a16="http://schemas.microsoft.com/office/drawing/2014/main" id="{4DB566B8-0C1C-CAFB-F8EA-ECDEAA92CD9D}"/>
              </a:ext>
            </a:extLst>
          </p:cNvPr>
          <p:cNvSpPr/>
          <p:nvPr/>
        </p:nvSpPr>
        <p:spPr>
          <a:xfrm>
            <a:off x="23590098" y="4085057"/>
            <a:ext cx="740997" cy="2720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1283" name="Elipse 1282">
            <a:extLst>
              <a:ext uri="{FF2B5EF4-FFF2-40B4-BE49-F238E27FC236}">
                <a16:creationId xmlns:a16="http://schemas.microsoft.com/office/drawing/2014/main" id="{61CBCD5E-6330-EE76-9802-9B944E17BB79}"/>
              </a:ext>
            </a:extLst>
          </p:cNvPr>
          <p:cNvSpPr/>
          <p:nvPr/>
        </p:nvSpPr>
        <p:spPr>
          <a:xfrm>
            <a:off x="24493887" y="4298781"/>
            <a:ext cx="962561" cy="2928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284" name="Elipse 1283">
            <a:extLst>
              <a:ext uri="{FF2B5EF4-FFF2-40B4-BE49-F238E27FC236}">
                <a16:creationId xmlns:a16="http://schemas.microsoft.com/office/drawing/2014/main" id="{7B642D18-D1A1-4337-D4A1-341F66F70D93}"/>
              </a:ext>
            </a:extLst>
          </p:cNvPr>
          <p:cNvSpPr/>
          <p:nvPr/>
        </p:nvSpPr>
        <p:spPr>
          <a:xfrm>
            <a:off x="25708018" y="4288526"/>
            <a:ext cx="649252" cy="3436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precio</a:t>
            </a:r>
            <a:endParaRPr lang="es-ES" dirty="0"/>
          </a:p>
        </p:txBody>
      </p:sp>
      <p:cxnSp>
        <p:nvCxnSpPr>
          <p:cNvPr id="1286" name="Conector recto 1285">
            <a:extLst>
              <a:ext uri="{FF2B5EF4-FFF2-40B4-BE49-F238E27FC236}">
                <a16:creationId xmlns:a16="http://schemas.microsoft.com/office/drawing/2014/main" id="{CA7DEBDE-F820-AC7A-B608-C6AC3F34A4D4}"/>
              </a:ext>
            </a:extLst>
          </p:cNvPr>
          <p:cNvCxnSpPr>
            <a:stCxn id="704" idx="0"/>
            <a:endCxn id="1280" idx="4"/>
          </p:cNvCxnSpPr>
          <p:nvPr/>
        </p:nvCxnSpPr>
        <p:spPr>
          <a:xfrm flipH="1" flipV="1">
            <a:off x="24566807" y="3286359"/>
            <a:ext cx="728699" cy="34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8" name="Conector recto 1287">
            <a:extLst>
              <a:ext uri="{FF2B5EF4-FFF2-40B4-BE49-F238E27FC236}">
                <a16:creationId xmlns:a16="http://schemas.microsoft.com/office/drawing/2014/main" id="{D01ECD29-DF2F-CBFA-6EE0-015CD456D293}"/>
              </a:ext>
            </a:extLst>
          </p:cNvPr>
          <p:cNvCxnSpPr>
            <a:stCxn id="704" idx="1"/>
            <a:endCxn id="1279" idx="6"/>
          </p:cNvCxnSpPr>
          <p:nvPr/>
        </p:nvCxnSpPr>
        <p:spPr>
          <a:xfrm flipH="1" flipV="1">
            <a:off x="24056029" y="3275110"/>
            <a:ext cx="553677" cy="56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0" name="Conector recto 1289">
            <a:extLst>
              <a:ext uri="{FF2B5EF4-FFF2-40B4-BE49-F238E27FC236}">
                <a16:creationId xmlns:a16="http://schemas.microsoft.com/office/drawing/2014/main" id="{BA199569-F73D-45B8-184D-4C6678D3F84D}"/>
              </a:ext>
            </a:extLst>
          </p:cNvPr>
          <p:cNvCxnSpPr>
            <a:stCxn id="704" idx="1"/>
            <a:endCxn id="1281" idx="6"/>
          </p:cNvCxnSpPr>
          <p:nvPr/>
        </p:nvCxnSpPr>
        <p:spPr>
          <a:xfrm flipH="1" flipV="1">
            <a:off x="23928276" y="3802491"/>
            <a:ext cx="681430" cy="3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2" name="Conector recto 1291">
            <a:extLst>
              <a:ext uri="{FF2B5EF4-FFF2-40B4-BE49-F238E27FC236}">
                <a16:creationId xmlns:a16="http://schemas.microsoft.com/office/drawing/2014/main" id="{053F9AF3-1658-31E0-ECEC-C395ADC4069C}"/>
              </a:ext>
            </a:extLst>
          </p:cNvPr>
          <p:cNvCxnSpPr>
            <a:stCxn id="704" idx="1"/>
            <a:endCxn id="1282" idx="6"/>
          </p:cNvCxnSpPr>
          <p:nvPr/>
        </p:nvCxnSpPr>
        <p:spPr>
          <a:xfrm flipH="1">
            <a:off x="24331095" y="3837814"/>
            <a:ext cx="278611" cy="383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4" name="Conector recto 1293">
            <a:extLst>
              <a:ext uri="{FF2B5EF4-FFF2-40B4-BE49-F238E27FC236}">
                <a16:creationId xmlns:a16="http://schemas.microsoft.com/office/drawing/2014/main" id="{0D3A3008-42F5-1EE7-D701-D258FBD97136}"/>
              </a:ext>
            </a:extLst>
          </p:cNvPr>
          <p:cNvCxnSpPr>
            <a:stCxn id="704" idx="2"/>
            <a:endCxn id="1283" idx="0"/>
          </p:cNvCxnSpPr>
          <p:nvPr/>
        </p:nvCxnSpPr>
        <p:spPr>
          <a:xfrm flipH="1">
            <a:off x="24975168" y="4041761"/>
            <a:ext cx="320338" cy="257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6" name="Conector recto 1295">
            <a:extLst>
              <a:ext uri="{FF2B5EF4-FFF2-40B4-BE49-F238E27FC236}">
                <a16:creationId xmlns:a16="http://schemas.microsoft.com/office/drawing/2014/main" id="{DA2F8105-5622-8CED-2128-C6D6E6E6E618}"/>
              </a:ext>
            </a:extLst>
          </p:cNvPr>
          <p:cNvCxnSpPr>
            <a:endCxn id="1284" idx="1"/>
          </p:cNvCxnSpPr>
          <p:nvPr/>
        </p:nvCxnSpPr>
        <p:spPr>
          <a:xfrm>
            <a:off x="25612799" y="4032761"/>
            <a:ext cx="190300" cy="306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8" name="Elipse 1297">
            <a:extLst>
              <a:ext uri="{FF2B5EF4-FFF2-40B4-BE49-F238E27FC236}">
                <a16:creationId xmlns:a16="http://schemas.microsoft.com/office/drawing/2014/main" id="{3F54D452-EA0E-84A2-CA07-304065E2E9CF}"/>
              </a:ext>
            </a:extLst>
          </p:cNvPr>
          <p:cNvSpPr/>
          <p:nvPr/>
        </p:nvSpPr>
        <p:spPr>
          <a:xfrm>
            <a:off x="27254469" y="17568116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1299" name="Elipse 1298">
            <a:extLst>
              <a:ext uri="{FF2B5EF4-FFF2-40B4-BE49-F238E27FC236}">
                <a16:creationId xmlns:a16="http://schemas.microsoft.com/office/drawing/2014/main" id="{6C996992-C7C7-8C6F-5EC7-263D166815B3}"/>
              </a:ext>
            </a:extLst>
          </p:cNvPr>
          <p:cNvSpPr/>
          <p:nvPr/>
        </p:nvSpPr>
        <p:spPr>
          <a:xfrm>
            <a:off x="27005687" y="1813978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1300" name="Elipse 1299">
            <a:extLst>
              <a:ext uri="{FF2B5EF4-FFF2-40B4-BE49-F238E27FC236}">
                <a16:creationId xmlns:a16="http://schemas.microsoft.com/office/drawing/2014/main" id="{7C42376F-69E5-674C-3E32-1311DA221911}"/>
              </a:ext>
            </a:extLst>
          </p:cNvPr>
          <p:cNvSpPr/>
          <p:nvPr/>
        </p:nvSpPr>
        <p:spPr>
          <a:xfrm>
            <a:off x="27594146" y="18157710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1301" name="Elipse 1300">
            <a:extLst>
              <a:ext uri="{FF2B5EF4-FFF2-40B4-BE49-F238E27FC236}">
                <a16:creationId xmlns:a16="http://schemas.microsoft.com/office/drawing/2014/main" id="{F0043228-3E31-0D3A-78B5-4415912D9ADA}"/>
              </a:ext>
            </a:extLst>
          </p:cNvPr>
          <p:cNvSpPr/>
          <p:nvPr/>
        </p:nvSpPr>
        <p:spPr>
          <a:xfrm>
            <a:off x="28100941" y="17878021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302" name="Elipse 1301">
            <a:extLst>
              <a:ext uri="{FF2B5EF4-FFF2-40B4-BE49-F238E27FC236}">
                <a16:creationId xmlns:a16="http://schemas.microsoft.com/office/drawing/2014/main" id="{C754C8D1-CAB2-EE24-A88C-E919A1122AB5}"/>
              </a:ext>
            </a:extLst>
          </p:cNvPr>
          <p:cNvSpPr/>
          <p:nvPr/>
        </p:nvSpPr>
        <p:spPr>
          <a:xfrm>
            <a:off x="26438492" y="17915309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303" name="Elipse 1302">
            <a:extLst>
              <a:ext uri="{FF2B5EF4-FFF2-40B4-BE49-F238E27FC236}">
                <a16:creationId xmlns:a16="http://schemas.microsoft.com/office/drawing/2014/main" id="{812ED1E3-820F-D8FC-BFB1-50239D6FAA93}"/>
              </a:ext>
            </a:extLst>
          </p:cNvPr>
          <p:cNvSpPr/>
          <p:nvPr/>
        </p:nvSpPr>
        <p:spPr>
          <a:xfrm>
            <a:off x="28242788" y="17628007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sp>
        <p:nvSpPr>
          <p:cNvPr id="1304" name="Elipse 1303">
            <a:extLst>
              <a:ext uri="{FF2B5EF4-FFF2-40B4-BE49-F238E27FC236}">
                <a16:creationId xmlns:a16="http://schemas.microsoft.com/office/drawing/2014/main" id="{E7F0FB18-DC26-5B98-8EC5-F3A86FC41B02}"/>
              </a:ext>
            </a:extLst>
          </p:cNvPr>
          <p:cNvSpPr/>
          <p:nvPr/>
        </p:nvSpPr>
        <p:spPr>
          <a:xfrm>
            <a:off x="25756563" y="18349904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05" name="Elipse 1304">
            <a:extLst>
              <a:ext uri="{FF2B5EF4-FFF2-40B4-BE49-F238E27FC236}">
                <a16:creationId xmlns:a16="http://schemas.microsoft.com/office/drawing/2014/main" id="{FF2326C4-017C-AB10-3FBB-575329309D47}"/>
              </a:ext>
            </a:extLst>
          </p:cNvPr>
          <p:cNvSpPr/>
          <p:nvPr/>
        </p:nvSpPr>
        <p:spPr>
          <a:xfrm>
            <a:off x="26263961" y="18841434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1306" name="Elipse 1305">
            <a:extLst>
              <a:ext uri="{FF2B5EF4-FFF2-40B4-BE49-F238E27FC236}">
                <a16:creationId xmlns:a16="http://schemas.microsoft.com/office/drawing/2014/main" id="{3EB59450-8401-AB60-DE50-A39515C48A38}"/>
              </a:ext>
            </a:extLst>
          </p:cNvPr>
          <p:cNvSpPr/>
          <p:nvPr/>
        </p:nvSpPr>
        <p:spPr>
          <a:xfrm>
            <a:off x="26789283" y="18600845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1307" name="Elipse 1306">
            <a:extLst>
              <a:ext uri="{FF2B5EF4-FFF2-40B4-BE49-F238E27FC236}">
                <a16:creationId xmlns:a16="http://schemas.microsoft.com/office/drawing/2014/main" id="{B61F98CB-1023-0866-1985-42A2AF21A70E}"/>
              </a:ext>
            </a:extLst>
          </p:cNvPr>
          <p:cNvSpPr/>
          <p:nvPr/>
        </p:nvSpPr>
        <p:spPr>
          <a:xfrm>
            <a:off x="25441879" y="18843375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09" name="Elipse 1308">
            <a:extLst>
              <a:ext uri="{FF2B5EF4-FFF2-40B4-BE49-F238E27FC236}">
                <a16:creationId xmlns:a16="http://schemas.microsoft.com/office/drawing/2014/main" id="{2900973C-1F0C-FFDF-4045-C08136DC2660}"/>
              </a:ext>
            </a:extLst>
          </p:cNvPr>
          <p:cNvSpPr/>
          <p:nvPr/>
        </p:nvSpPr>
        <p:spPr>
          <a:xfrm>
            <a:off x="25304663" y="17954357"/>
            <a:ext cx="66524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311" name="Conector recto 1310">
            <a:extLst>
              <a:ext uri="{FF2B5EF4-FFF2-40B4-BE49-F238E27FC236}">
                <a16:creationId xmlns:a16="http://schemas.microsoft.com/office/drawing/2014/main" id="{8DA2FCE7-60BE-8F98-DD5C-4752421B8BB9}"/>
              </a:ext>
            </a:extLst>
          </p:cNvPr>
          <p:cNvCxnSpPr>
            <a:endCxn id="1298" idx="3"/>
          </p:cNvCxnSpPr>
          <p:nvPr/>
        </p:nvCxnSpPr>
        <p:spPr>
          <a:xfrm>
            <a:off x="25824897" y="17228449"/>
            <a:ext cx="1541453" cy="535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Conector recto 1312">
            <a:extLst>
              <a:ext uri="{FF2B5EF4-FFF2-40B4-BE49-F238E27FC236}">
                <a16:creationId xmlns:a16="http://schemas.microsoft.com/office/drawing/2014/main" id="{FAB68E13-16E0-9DC2-7393-3E5302E08DB9}"/>
              </a:ext>
            </a:extLst>
          </p:cNvPr>
          <p:cNvCxnSpPr>
            <a:stCxn id="1298" idx="3"/>
            <a:endCxn id="1302" idx="7"/>
          </p:cNvCxnSpPr>
          <p:nvPr/>
        </p:nvCxnSpPr>
        <p:spPr>
          <a:xfrm flipH="1">
            <a:off x="27051713" y="17763750"/>
            <a:ext cx="314637" cy="17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5" name="Conector recto 1314">
            <a:extLst>
              <a:ext uri="{FF2B5EF4-FFF2-40B4-BE49-F238E27FC236}">
                <a16:creationId xmlns:a16="http://schemas.microsoft.com/office/drawing/2014/main" id="{015D332F-CCA2-C841-536E-DC87BD702F6B}"/>
              </a:ext>
            </a:extLst>
          </p:cNvPr>
          <p:cNvCxnSpPr>
            <a:stCxn id="1298" idx="4"/>
            <a:endCxn id="1299" idx="0"/>
          </p:cNvCxnSpPr>
          <p:nvPr/>
        </p:nvCxnSpPr>
        <p:spPr>
          <a:xfrm flipH="1">
            <a:off x="27256260" y="17797315"/>
            <a:ext cx="380194" cy="34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7" name="Conector recto 1316">
            <a:extLst>
              <a:ext uri="{FF2B5EF4-FFF2-40B4-BE49-F238E27FC236}">
                <a16:creationId xmlns:a16="http://schemas.microsoft.com/office/drawing/2014/main" id="{B6F2AECA-5A05-D52F-05B2-4615254ACFF7}"/>
              </a:ext>
            </a:extLst>
          </p:cNvPr>
          <p:cNvCxnSpPr>
            <a:stCxn id="1298" idx="5"/>
            <a:endCxn id="1300" idx="0"/>
          </p:cNvCxnSpPr>
          <p:nvPr/>
        </p:nvCxnSpPr>
        <p:spPr>
          <a:xfrm>
            <a:off x="27906558" y="17763750"/>
            <a:ext cx="12546" cy="393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ector recto 1318">
            <a:extLst>
              <a:ext uri="{FF2B5EF4-FFF2-40B4-BE49-F238E27FC236}">
                <a16:creationId xmlns:a16="http://schemas.microsoft.com/office/drawing/2014/main" id="{2361F534-E0D4-BA6F-75D0-C979D327F42D}"/>
              </a:ext>
            </a:extLst>
          </p:cNvPr>
          <p:cNvCxnSpPr>
            <a:stCxn id="1298" idx="6"/>
            <a:endCxn id="1303" idx="2"/>
          </p:cNvCxnSpPr>
          <p:nvPr/>
        </p:nvCxnSpPr>
        <p:spPr>
          <a:xfrm>
            <a:off x="28018439" y="17682716"/>
            <a:ext cx="224349" cy="35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1" name="Conector recto 1320">
            <a:extLst>
              <a:ext uri="{FF2B5EF4-FFF2-40B4-BE49-F238E27FC236}">
                <a16:creationId xmlns:a16="http://schemas.microsoft.com/office/drawing/2014/main" id="{E60CEA41-9F15-FDF0-66EB-84D1B1DD7AD4}"/>
              </a:ext>
            </a:extLst>
          </p:cNvPr>
          <p:cNvCxnSpPr>
            <a:stCxn id="1298" idx="5"/>
            <a:endCxn id="1301" idx="1"/>
          </p:cNvCxnSpPr>
          <p:nvPr/>
        </p:nvCxnSpPr>
        <p:spPr>
          <a:xfrm>
            <a:off x="27906558" y="17763750"/>
            <a:ext cx="306264" cy="14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4" name="Conector recto 1323">
            <a:extLst>
              <a:ext uri="{FF2B5EF4-FFF2-40B4-BE49-F238E27FC236}">
                <a16:creationId xmlns:a16="http://schemas.microsoft.com/office/drawing/2014/main" id="{99F2B8FB-A94F-D75F-3DF0-471AE1B23D33}"/>
              </a:ext>
            </a:extLst>
          </p:cNvPr>
          <p:cNvCxnSpPr>
            <a:endCxn id="1304" idx="0"/>
          </p:cNvCxnSpPr>
          <p:nvPr/>
        </p:nvCxnSpPr>
        <p:spPr>
          <a:xfrm>
            <a:off x="25719487" y="17228165"/>
            <a:ext cx="379635" cy="112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6" name="Conector recto 1325">
            <a:extLst>
              <a:ext uri="{FF2B5EF4-FFF2-40B4-BE49-F238E27FC236}">
                <a16:creationId xmlns:a16="http://schemas.microsoft.com/office/drawing/2014/main" id="{3E69A18F-EA39-0BBA-6D5C-F9F7EE9EF4DE}"/>
              </a:ext>
            </a:extLst>
          </p:cNvPr>
          <p:cNvCxnSpPr>
            <a:stCxn id="1304" idx="4"/>
            <a:endCxn id="1307" idx="0"/>
          </p:cNvCxnSpPr>
          <p:nvPr/>
        </p:nvCxnSpPr>
        <p:spPr>
          <a:xfrm flipH="1">
            <a:off x="25784438" y="18551198"/>
            <a:ext cx="314684" cy="292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8" name="Conector recto 1327">
            <a:extLst>
              <a:ext uri="{FF2B5EF4-FFF2-40B4-BE49-F238E27FC236}">
                <a16:creationId xmlns:a16="http://schemas.microsoft.com/office/drawing/2014/main" id="{BE2E353C-B106-A73B-66B8-0E566AFAE744}"/>
              </a:ext>
            </a:extLst>
          </p:cNvPr>
          <p:cNvCxnSpPr>
            <a:stCxn id="1304" idx="5"/>
            <a:endCxn id="1305" idx="0"/>
          </p:cNvCxnSpPr>
          <p:nvPr/>
        </p:nvCxnSpPr>
        <p:spPr>
          <a:xfrm>
            <a:off x="26341347" y="18521719"/>
            <a:ext cx="284694" cy="319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0" name="Conector recto 1329">
            <a:extLst>
              <a:ext uri="{FF2B5EF4-FFF2-40B4-BE49-F238E27FC236}">
                <a16:creationId xmlns:a16="http://schemas.microsoft.com/office/drawing/2014/main" id="{74001167-9FC4-0A1E-ACB5-B11E6EAB3EC6}"/>
              </a:ext>
            </a:extLst>
          </p:cNvPr>
          <p:cNvCxnSpPr>
            <a:stCxn id="1304" idx="6"/>
            <a:endCxn id="1306" idx="1"/>
          </p:cNvCxnSpPr>
          <p:nvPr/>
        </p:nvCxnSpPr>
        <p:spPr>
          <a:xfrm>
            <a:off x="26441680" y="18450551"/>
            <a:ext cx="453654" cy="187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2" name="Conector recto 1331">
            <a:extLst>
              <a:ext uri="{FF2B5EF4-FFF2-40B4-BE49-F238E27FC236}">
                <a16:creationId xmlns:a16="http://schemas.microsoft.com/office/drawing/2014/main" id="{074AD1C6-9C53-ABB2-7454-A5373775B423}"/>
              </a:ext>
            </a:extLst>
          </p:cNvPr>
          <p:cNvCxnSpPr>
            <a:endCxn id="1309" idx="0"/>
          </p:cNvCxnSpPr>
          <p:nvPr/>
        </p:nvCxnSpPr>
        <p:spPr>
          <a:xfrm>
            <a:off x="25469088" y="17228449"/>
            <a:ext cx="168198" cy="725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" name="Elipse 1332">
            <a:extLst>
              <a:ext uri="{FF2B5EF4-FFF2-40B4-BE49-F238E27FC236}">
                <a16:creationId xmlns:a16="http://schemas.microsoft.com/office/drawing/2014/main" id="{6191F19D-EA98-B3BB-5DCE-7ADE6483F539}"/>
              </a:ext>
            </a:extLst>
          </p:cNvPr>
          <p:cNvSpPr/>
          <p:nvPr/>
        </p:nvSpPr>
        <p:spPr>
          <a:xfrm>
            <a:off x="24235016" y="17973224"/>
            <a:ext cx="66524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curp</a:t>
            </a:r>
            <a:endParaRPr lang="es-ES" dirty="0"/>
          </a:p>
        </p:txBody>
      </p:sp>
      <p:sp>
        <p:nvSpPr>
          <p:cNvPr id="1334" name="Elipse 1333">
            <a:extLst>
              <a:ext uri="{FF2B5EF4-FFF2-40B4-BE49-F238E27FC236}">
                <a16:creationId xmlns:a16="http://schemas.microsoft.com/office/drawing/2014/main" id="{AD054574-045B-3C08-D3F5-C189602BAD48}"/>
              </a:ext>
            </a:extLst>
          </p:cNvPr>
          <p:cNvSpPr/>
          <p:nvPr/>
        </p:nvSpPr>
        <p:spPr>
          <a:xfrm>
            <a:off x="23747065" y="17699355"/>
            <a:ext cx="7479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maestría</a:t>
            </a:r>
            <a:endParaRPr lang="es-ES" dirty="0"/>
          </a:p>
        </p:txBody>
      </p:sp>
      <p:sp>
        <p:nvSpPr>
          <p:cNvPr id="1335" name="Elipse 1334">
            <a:extLst>
              <a:ext uri="{FF2B5EF4-FFF2-40B4-BE49-F238E27FC236}">
                <a16:creationId xmlns:a16="http://schemas.microsoft.com/office/drawing/2014/main" id="{314BBB35-59C1-1B76-EC35-740A4FBDCF92}"/>
              </a:ext>
            </a:extLst>
          </p:cNvPr>
          <p:cNvSpPr/>
          <p:nvPr/>
        </p:nvSpPr>
        <p:spPr>
          <a:xfrm>
            <a:off x="23654142" y="17411205"/>
            <a:ext cx="7479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rfc</a:t>
            </a:r>
            <a:endParaRPr lang="es-ES" dirty="0"/>
          </a:p>
        </p:txBody>
      </p:sp>
      <p:sp>
        <p:nvSpPr>
          <p:cNvPr id="1336" name="Elipse 1335">
            <a:extLst>
              <a:ext uri="{FF2B5EF4-FFF2-40B4-BE49-F238E27FC236}">
                <a16:creationId xmlns:a16="http://schemas.microsoft.com/office/drawing/2014/main" id="{EFD5BA2F-3991-4C1B-7E63-9BD9C33FC67A}"/>
              </a:ext>
            </a:extLst>
          </p:cNvPr>
          <p:cNvSpPr/>
          <p:nvPr/>
        </p:nvSpPr>
        <p:spPr>
          <a:xfrm>
            <a:off x="23549942" y="17114854"/>
            <a:ext cx="7479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dirty="0"/>
          </a:p>
        </p:txBody>
      </p:sp>
      <p:cxnSp>
        <p:nvCxnSpPr>
          <p:cNvPr id="1338" name="Conector recto 1337">
            <a:extLst>
              <a:ext uri="{FF2B5EF4-FFF2-40B4-BE49-F238E27FC236}">
                <a16:creationId xmlns:a16="http://schemas.microsoft.com/office/drawing/2014/main" id="{4233CB61-8ACF-D136-6B01-EB672604122A}"/>
              </a:ext>
            </a:extLst>
          </p:cNvPr>
          <p:cNvCxnSpPr>
            <a:endCxn id="1333" idx="0"/>
          </p:cNvCxnSpPr>
          <p:nvPr/>
        </p:nvCxnSpPr>
        <p:spPr>
          <a:xfrm flipH="1">
            <a:off x="24567639" y="17225800"/>
            <a:ext cx="163596" cy="74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Conector recto 1339">
            <a:extLst>
              <a:ext uri="{FF2B5EF4-FFF2-40B4-BE49-F238E27FC236}">
                <a16:creationId xmlns:a16="http://schemas.microsoft.com/office/drawing/2014/main" id="{56C1F392-7AF4-0B26-141F-B9A4C05E274A}"/>
              </a:ext>
            </a:extLst>
          </p:cNvPr>
          <p:cNvCxnSpPr>
            <a:endCxn id="1334" idx="6"/>
          </p:cNvCxnSpPr>
          <p:nvPr/>
        </p:nvCxnSpPr>
        <p:spPr>
          <a:xfrm flipH="1">
            <a:off x="24494986" y="17225800"/>
            <a:ext cx="114720" cy="57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2" name="Conector recto 1341">
            <a:extLst>
              <a:ext uri="{FF2B5EF4-FFF2-40B4-BE49-F238E27FC236}">
                <a16:creationId xmlns:a16="http://schemas.microsoft.com/office/drawing/2014/main" id="{D16D9D20-2A53-4138-85FD-618B0F152B38}"/>
              </a:ext>
            </a:extLst>
          </p:cNvPr>
          <p:cNvCxnSpPr>
            <a:stCxn id="23" idx="1"/>
            <a:endCxn id="1336" idx="6"/>
          </p:cNvCxnSpPr>
          <p:nvPr/>
        </p:nvCxnSpPr>
        <p:spPr>
          <a:xfrm flipH="1">
            <a:off x="24297863" y="17024502"/>
            <a:ext cx="252827" cy="19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4" name="Conector recto 1343">
            <a:extLst>
              <a:ext uri="{FF2B5EF4-FFF2-40B4-BE49-F238E27FC236}">
                <a16:creationId xmlns:a16="http://schemas.microsoft.com/office/drawing/2014/main" id="{A7C1D266-A53A-6A1D-D0E3-607DD2547DBE}"/>
              </a:ext>
            </a:extLst>
          </p:cNvPr>
          <p:cNvCxnSpPr>
            <a:endCxn id="1335" idx="6"/>
          </p:cNvCxnSpPr>
          <p:nvPr/>
        </p:nvCxnSpPr>
        <p:spPr>
          <a:xfrm flipH="1">
            <a:off x="24402063" y="17138798"/>
            <a:ext cx="151128" cy="373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5" name="Elipse 1344">
            <a:extLst>
              <a:ext uri="{FF2B5EF4-FFF2-40B4-BE49-F238E27FC236}">
                <a16:creationId xmlns:a16="http://schemas.microsoft.com/office/drawing/2014/main" id="{64FF2A26-B9F8-0A73-FF33-C50F06B5D5EA}"/>
              </a:ext>
            </a:extLst>
          </p:cNvPr>
          <p:cNvSpPr/>
          <p:nvPr/>
        </p:nvSpPr>
        <p:spPr>
          <a:xfrm>
            <a:off x="23978941" y="16271847"/>
            <a:ext cx="80735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idProfesor</a:t>
            </a:r>
            <a:endParaRPr lang="es-ES" b="1" u="sng" dirty="0"/>
          </a:p>
        </p:txBody>
      </p:sp>
      <p:cxnSp>
        <p:nvCxnSpPr>
          <p:cNvPr id="1347" name="Conector recto 1346">
            <a:extLst>
              <a:ext uri="{FF2B5EF4-FFF2-40B4-BE49-F238E27FC236}">
                <a16:creationId xmlns:a16="http://schemas.microsoft.com/office/drawing/2014/main" id="{7E81B2C2-FE37-3BF9-B182-A64AF80F9BD7}"/>
              </a:ext>
            </a:extLst>
          </p:cNvPr>
          <p:cNvCxnSpPr>
            <a:cxnSpLocks/>
            <a:endCxn id="1345" idx="4"/>
          </p:cNvCxnSpPr>
          <p:nvPr/>
        </p:nvCxnSpPr>
        <p:spPr>
          <a:xfrm flipH="1" flipV="1">
            <a:off x="24382618" y="16473141"/>
            <a:ext cx="486534" cy="34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Elipse 1348">
            <a:extLst>
              <a:ext uri="{FF2B5EF4-FFF2-40B4-BE49-F238E27FC236}">
                <a16:creationId xmlns:a16="http://schemas.microsoft.com/office/drawing/2014/main" id="{19096791-AB35-9EE2-B61A-D14D28870FFC}"/>
              </a:ext>
            </a:extLst>
          </p:cNvPr>
          <p:cNvSpPr/>
          <p:nvPr/>
        </p:nvSpPr>
        <p:spPr>
          <a:xfrm>
            <a:off x="10652080" y="33835367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350" name="Elipse 1349">
            <a:extLst>
              <a:ext uri="{FF2B5EF4-FFF2-40B4-BE49-F238E27FC236}">
                <a16:creationId xmlns:a16="http://schemas.microsoft.com/office/drawing/2014/main" id="{C8C2E165-D835-980E-2556-AAA36422CFAA}"/>
              </a:ext>
            </a:extLst>
          </p:cNvPr>
          <p:cNvSpPr/>
          <p:nvPr/>
        </p:nvSpPr>
        <p:spPr>
          <a:xfrm>
            <a:off x="10073241" y="33596386"/>
            <a:ext cx="860546" cy="1469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idProyecto</a:t>
            </a:r>
            <a:endParaRPr lang="es-ES" b="1" u="sng" dirty="0"/>
          </a:p>
        </p:txBody>
      </p:sp>
      <p:sp>
        <p:nvSpPr>
          <p:cNvPr id="1351" name="Elipse 1350">
            <a:extLst>
              <a:ext uri="{FF2B5EF4-FFF2-40B4-BE49-F238E27FC236}">
                <a16:creationId xmlns:a16="http://schemas.microsoft.com/office/drawing/2014/main" id="{4AFF848B-6432-D190-1621-CF3646BB054A}"/>
              </a:ext>
            </a:extLst>
          </p:cNvPr>
          <p:cNvSpPr/>
          <p:nvPr/>
        </p:nvSpPr>
        <p:spPr>
          <a:xfrm>
            <a:off x="10004758" y="33191160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52" name="Elipse 1351">
            <a:extLst>
              <a:ext uri="{FF2B5EF4-FFF2-40B4-BE49-F238E27FC236}">
                <a16:creationId xmlns:a16="http://schemas.microsoft.com/office/drawing/2014/main" id="{48F3C77C-021C-C283-A7C9-B869D3E8A5C3}"/>
              </a:ext>
            </a:extLst>
          </p:cNvPr>
          <p:cNvSpPr/>
          <p:nvPr/>
        </p:nvSpPr>
        <p:spPr>
          <a:xfrm>
            <a:off x="10241327" y="32903665"/>
            <a:ext cx="88238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353" name="Elipse 1352">
            <a:extLst>
              <a:ext uri="{FF2B5EF4-FFF2-40B4-BE49-F238E27FC236}">
                <a16:creationId xmlns:a16="http://schemas.microsoft.com/office/drawing/2014/main" id="{0042CA19-C6DD-1B08-AF33-486518A01E3B}"/>
              </a:ext>
            </a:extLst>
          </p:cNvPr>
          <p:cNvSpPr/>
          <p:nvPr/>
        </p:nvSpPr>
        <p:spPr>
          <a:xfrm>
            <a:off x="11132065" y="32809278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354" name="Elipse 1353">
            <a:extLst>
              <a:ext uri="{FF2B5EF4-FFF2-40B4-BE49-F238E27FC236}">
                <a16:creationId xmlns:a16="http://schemas.microsoft.com/office/drawing/2014/main" id="{F9F8F5DF-5F9F-038C-1E88-CCD9DF06674F}"/>
              </a:ext>
            </a:extLst>
          </p:cNvPr>
          <p:cNvSpPr/>
          <p:nvPr/>
        </p:nvSpPr>
        <p:spPr>
          <a:xfrm>
            <a:off x="11971212" y="32765833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cxnSp>
        <p:nvCxnSpPr>
          <p:cNvPr id="1356" name="Conector recto 1355">
            <a:extLst>
              <a:ext uri="{FF2B5EF4-FFF2-40B4-BE49-F238E27FC236}">
                <a16:creationId xmlns:a16="http://schemas.microsoft.com/office/drawing/2014/main" id="{9A60B360-D413-C13A-EB50-6B1DA1282B81}"/>
              </a:ext>
            </a:extLst>
          </p:cNvPr>
          <p:cNvCxnSpPr>
            <a:stCxn id="2" idx="0"/>
            <a:endCxn id="1354" idx="4"/>
          </p:cNvCxnSpPr>
          <p:nvPr/>
        </p:nvCxnSpPr>
        <p:spPr>
          <a:xfrm flipV="1">
            <a:off x="11961745" y="32967127"/>
            <a:ext cx="391452" cy="213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8" name="Conector recto 1357">
            <a:extLst>
              <a:ext uri="{FF2B5EF4-FFF2-40B4-BE49-F238E27FC236}">
                <a16:creationId xmlns:a16="http://schemas.microsoft.com/office/drawing/2014/main" id="{52132440-2FF4-CC4A-D663-A077110DE984}"/>
              </a:ext>
            </a:extLst>
          </p:cNvPr>
          <p:cNvCxnSpPr>
            <a:endCxn id="1353" idx="4"/>
          </p:cNvCxnSpPr>
          <p:nvPr/>
        </p:nvCxnSpPr>
        <p:spPr>
          <a:xfrm flipH="1" flipV="1">
            <a:off x="11514050" y="33010572"/>
            <a:ext cx="57681" cy="154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0" name="Conector recto 1359">
            <a:extLst>
              <a:ext uri="{FF2B5EF4-FFF2-40B4-BE49-F238E27FC236}">
                <a16:creationId xmlns:a16="http://schemas.microsoft.com/office/drawing/2014/main" id="{B33F4726-61A4-0814-96F0-95A7B59FD3BC}"/>
              </a:ext>
            </a:extLst>
          </p:cNvPr>
          <p:cNvCxnSpPr>
            <a:endCxn id="1352" idx="5"/>
          </p:cNvCxnSpPr>
          <p:nvPr/>
        </p:nvCxnSpPr>
        <p:spPr>
          <a:xfrm flipH="1" flipV="1">
            <a:off x="10994490" y="33075480"/>
            <a:ext cx="162814" cy="17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2" name="Conector recto 1361">
            <a:extLst>
              <a:ext uri="{FF2B5EF4-FFF2-40B4-BE49-F238E27FC236}">
                <a16:creationId xmlns:a16="http://schemas.microsoft.com/office/drawing/2014/main" id="{82E89F03-CFC5-FDAA-41F6-6AEC5049DD39}"/>
              </a:ext>
            </a:extLst>
          </p:cNvPr>
          <p:cNvCxnSpPr>
            <a:stCxn id="2" idx="1"/>
            <a:endCxn id="1351" idx="6"/>
          </p:cNvCxnSpPr>
          <p:nvPr/>
        </p:nvCxnSpPr>
        <p:spPr>
          <a:xfrm flipH="1" flipV="1">
            <a:off x="10768728" y="33291807"/>
            <a:ext cx="388576" cy="92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Conector recto 1364">
            <a:extLst>
              <a:ext uri="{FF2B5EF4-FFF2-40B4-BE49-F238E27FC236}">
                <a16:creationId xmlns:a16="http://schemas.microsoft.com/office/drawing/2014/main" id="{60E8A33D-72F1-1493-CE86-A549A483B798}"/>
              </a:ext>
            </a:extLst>
          </p:cNvPr>
          <p:cNvCxnSpPr>
            <a:stCxn id="2" idx="1"/>
            <a:endCxn id="1350" idx="6"/>
          </p:cNvCxnSpPr>
          <p:nvPr/>
        </p:nvCxnSpPr>
        <p:spPr>
          <a:xfrm flipH="1">
            <a:off x="10933787" y="33384164"/>
            <a:ext cx="223517" cy="28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7" name="Conector recto 1366">
            <a:extLst>
              <a:ext uri="{FF2B5EF4-FFF2-40B4-BE49-F238E27FC236}">
                <a16:creationId xmlns:a16="http://schemas.microsoft.com/office/drawing/2014/main" id="{36F1A02D-5082-2B60-AB99-3F50A1111F0F}"/>
              </a:ext>
            </a:extLst>
          </p:cNvPr>
          <p:cNvCxnSpPr>
            <a:endCxn id="1349" idx="7"/>
          </p:cNvCxnSpPr>
          <p:nvPr/>
        </p:nvCxnSpPr>
        <p:spPr>
          <a:xfrm flipH="1">
            <a:off x="11304169" y="33587749"/>
            <a:ext cx="24380" cy="27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0" name="Elipse 1369">
            <a:extLst>
              <a:ext uri="{FF2B5EF4-FFF2-40B4-BE49-F238E27FC236}">
                <a16:creationId xmlns:a16="http://schemas.microsoft.com/office/drawing/2014/main" id="{2FB39595-6F52-3D5D-617A-30253BB18CF6}"/>
              </a:ext>
            </a:extLst>
          </p:cNvPr>
          <p:cNvSpPr/>
          <p:nvPr/>
        </p:nvSpPr>
        <p:spPr>
          <a:xfrm>
            <a:off x="6068700" y="45577212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371" name="Elipse 1370">
            <a:extLst>
              <a:ext uri="{FF2B5EF4-FFF2-40B4-BE49-F238E27FC236}">
                <a16:creationId xmlns:a16="http://schemas.microsoft.com/office/drawing/2014/main" id="{27893FA6-2765-A555-C932-B8858D76EC77}"/>
              </a:ext>
            </a:extLst>
          </p:cNvPr>
          <p:cNvSpPr/>
          <p:nvPr/>
        </p:nvSpPr>
        <p:spPr>
          <a:xfrm>
            <a:off x="5255464" y="44829900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72" name="Elipse 1371">
            <a:extLst>
              <a:ext uri="{FF2B5EF4-FFF2-40B4-BE49-F238E27FC236}">
                <a16:creationId xmlns:a16="http://schemas.microsoft.com/office/drawing/2014/main" id="{1F6D0F70-B9D8-1D64-6D72-A390376726FC}"/>
              </a:ext>
            </a:extLst>
          </p:cNvPr>
          <p:cNvSpPr/>
          <p:nvPr/>
        </p:nvSpPr>
        <p:spPr>
          <a:xfrm>
            <a:off x="6011384" y="45148149"/>
            <a:ext cx="88238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373" name="Elipse 1372">
            <a:extLst>
              <a:ext uri="{FF2B5EF4-FFF2-40B4-BE49-F238E27FC236}">
                <a16:creationId xmlns:a16="http://schemas.microsoft.com/office/drawing/2014/main" id="{EDA76AF5-18D4-5BD3-52B1-A4D38C2DB731}"/>
              </a:ext>
            </a:extLst>
          </p:cNvPr>
          <p:cNvSpPr/>
          <p:nvPr/>
        </p:nvSpPr>
        <p:spPr>
          <a:xfrm>
            <a:off x="5303142" y="45941123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374" name="Elipse 1373">
            <a:extLst>
              <a:ext uri="{FF2B5EF4-FFF2-40B4-BE49-F238E27FC236}">
                <a16:creationId xmlns:a16="http://schemas.microsoft.com/office/drawing/2014/main" id="{89BEFE5B-F22F-39D4-60C0-D26716934351}"/>
              </a:ext>
            </a:extLst>
          </p:cNvPr>
          <p:cNvSpPr/>
          <p:nvPr/>
        </p:nvSpPr>
        <p:spPr>
          <a:xfrm>
            <a:off x="3474490" y="44797492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sp>
        <p:nvSpPr>
          <p:cNvPr id="1375" name="Elipse 1374">
            <a:extLst>
              <a:ext uri="{FF2B5EF4-FFF2-40B4-BE49-F238E27FC236}">
                <a16:creationId xmlns:a16="http://schemas.microsoft.com/office/drawing/2014/main" id="{29A93479-ACA2-4183-1731-7CCE9D905405}"/>
              </a:ext>
            </a:extLst>
          </p:cNvPr>
          <p:cNvSpPr/>
          <p:nvPr/>
        </p:nvSpPr>
        <p:spPr>
          <a:xfrm>
            <a:off x="4357411" y="44609476"/>
            <a:ext cx="783715" cy="2267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idRecurso</a:t>
            </a:r>
            <a:endParaRPr lang="es-ES" b="1" u="sng" dirty="0"/>
          </a:p>
        </p:txBody>
      </p:sp>
      <p:cxnSp>
        <p:nvCxnSpPr>
          <p:cNvPr id="1377" name="Conector recto 1376">
            <a:extLst>
              <a:ext uri="{FF2B5EF4-FFF2-40B4-BE49-F238E27FC236}">
                <a16:creationId xmlns:a16="http://schemas.microsoft.com/office/drawing/2014/main" id="{B6D97931-C67C-A7CD-54A3-5513B6BFFF93}"/>
              </a:ext>
            </a:extLst>
          </p:cNvPr>
          <p:cNvCxnSpPr>
            <a:endCxn id="1374" idx="4"/>
          </p:cNvCxnSpPr>
          <p:nvPr/>
        </p:nvCxnSpPr>
        <p:spPr>
          <a:xfrm flipH="1" flipV="1">
            <a:off x="3856475" y="44998786"/>
            <a:ext cx="621622" cy="29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9" name="Conector recto 1378">
            <a:extLst>
              <a:ext uri="{FF2B5EF4-FFF2-40B4-BE49-F238E27FC236}">
                <a16:creationId xmlns:a16="http://schemas.microsoft.com/office/drawing/2014/main" id="{51D6DB36-8B22-E739-4611-BBE5CAA8EAE9}"/>
              </a:ext>
            </a:extLst>
          </p:cNvPr>
          <p:cNvCxnSpPr>
            <a:stCxn id="389" idx="0"/>
            <a:endCxn id="1375" idx="4"/>
          </p:cNvCxnSpPr>
          <p:nvPr/>
        </p:nvCxnSpPr>
        <p:spPr>
          <a:xfrm flipH="1" flipV="1">
            <a:off x="4749269" y="44836247"/>
            <a:ext cx="19100" cy="459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1" name="Conector recto 1380">
            <a:extLst>
              <a:ext uri="{FF2B5EF4-FFF2-40B4-BE49-F238E27FC236}">
                <a16:creationId xmlns:a16="http://schemas.microsoft.com/office/drawing/2014/main" id="{5CEB8F2C-7C92-798F-3A4E-FF8693322ED6}"/>
              </a:ext>
            </a:extLst>
          </p:cNvPr>
          <p:cNvCxnSpPr>
            <a:cxnSpLocks/>
            <a:endCxn id="1371" idx="4"/>
          </p:cNvCxnSpPr>
          <p:nvPr/>
        </p:nvCxnSpPr>
        <p:spPr>
          <a:xfrm flipV="1">
            <a:off x="5067161" y="45031194"/>
            <a:ext cx="570288" cy="264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4" name="Conector recto 1383">
            <a:extLst>
              <a:ext uri="{FF2B5EF4-FFF2-40B4-BE49-F238E27FC236}">
                <a16:creationId xmlns:a16="http://schemas.microsoft.com/office/drawing/2014/main" id="{7ACCE5C0-FBEB-56BC-6363-A16DA8267401}"/>
              </a:ext>
            </a:extLst>
          </p:cNvPr>
          <p:cNvCxnSpPr>
            <a:stCxn id="389" idx="3"/>
            <a:endCxn id="1372" idx="2"/>
          </p:cNvCxnSpPr>
          <p:nvPr/>
        </p:nvCxnSpPr>
        <p:spPr>
          <a:xfrm flipV="1">
            <a:off x="5572809" y="45248796"/>
            <a:ext cx="438575" cy="250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ector recto 1385">
            <a:extLst>
              <a:ext uri="{FF2B5EF4-FFF2-40B4-BE49-F238E27FC236}">
                <a16:creationId xmlns:a16="http://schemas.microsoft.com/office/drawing/2014/main" id="{30DBAD91-495A-F96C-BC4D-7DBB9C3CD475}"/>
              </a:ext>
            </a:extLst>
          </p:cNvPr>
          <p:cNvCxnSpPr>
            <a:cxnSpLocks/>
            <a:endCxn id="1370" idx="2"/>
          </p:cNvCxnSpPr>
          <p:nvPr/>
        </p:nvCxnSpPr>
        <p:spPr>
          <a:xfrm>
            <a:off x="5554562" y="45646992"/>
            <a:ext cx="514138" cy="30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Conector recto 1389">
            <a:extLst>
              <a:ext uri="{FF2B5EF4-FFF2-40B4-BE49-F238E27FC236}">
                <a16:creationId xmlns:a16="http://schemas.microsoft.com/office/drawing/2014/main" id="{6406A4D0-FEEE-2F79-3623-93B82A0736E8}"/>
              </a:ext>
            </a:extLst>
          </p:cNvPr>
          <p:cNvCxnSpPr>
            <a:endCxn id="1373" idx="0"/>
          </p:cNvCxnSpPr>
          <p:nvPr/>
        </p:nvCxnSpPr>
        <p:spPr>
          <a:xfrm>
            <a:off x="5390306" y="45703314"/>
            <a:ext cx="294821" cy="237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1" name="Elipse 1390">
            <a:extLst>
              <a:ext uri="{FF2B5EF4-FFF2-40B4-BE49-F238E27FC236}">
                <a16:creationId xmlns:a16="http://schemas.microsoft.com/office/drawing/2014/main" id="{2B132EB0-4CF5-9731-8AED-EBE00D85B747}"/>
              </a:ext>
            </a:extLst>
          </p:cNvPr>
          <p:cNvSpPr/>
          <p:nvPr/>
        </p:nvSpPr>
        <p:spPr>
          <a:xfrm>
            <a:off x="41613959" y="27417880"/>
            <a:ext cx="930552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idResidencia</a:t>
            </a:r>
            <a:endParaRPr lang="es-ES" b="1" u="sng" dirty="0"/>
          </a:p>
        </p:txBody>
      </p:sp>
      <p:sp>
        <p:nvSpPr>
          <p:cNvPr id="1392" name="Elipse 1391">
            <a:extLst>
              <a:ext uri="{FF2B5EF4-FFF2-40B4-BE49-F238E27FC236}">
                <a16:creationId xmlns:a16="http://schemas.microsoft.com/office/drawing/2014/main" id="{71C015D1-C448-9C9C-22AF-4764FE5538D4}"/>
              </a:ext>
            </a:extLst>
          </p:cNvPr>
          <p:cNvSpPr/>
          <p:nvPr/>
        </p:nvSpPr>
        <p:spPr>
          <a:xfrm>
            <a:off x="40727512" y="26970184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93" name="Elipse 1392">
            <a:extLst>
              <a:ext uri="{FF2B5EF4-FFF2-40B4-BE49-F238E27FC236}">
                <a16:creationId xmlns:a16="http://schemas.microsoft.com/office/drawing/2014/main" id="{56BC54C1-3CB4-38B7-CE29-67564D338DCE}"/>
              </a:ext>
            </a:extLst>
          </p:cNvPr>
          <p:cNvSpPr/>
          <p:nvPr/>
        </p:nvSpPr>
        <p:spPr>
          <a:xfrm>
            <a:off x="40531041" y="26641906"/>
            <a:ext cx="892962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horas</a:t>
            </a:r>
            <a:endParaRPr lang="es-ES" dirty="0"/>
          </a:p>
        </p:txBody>
      </p:sp>
      <p:sp>
        <p:nvSpPr>
          <p:cNvPr id="1394" name="Elipse 1393">
            <a:extLst>
              <a:ext uri="{FF2B5EF4-FFF2-40B4-BE49-F238E27FC236}">
                <a16:creationId xmlns:a16="http://schemas.microsoft.com/office/drawing/2014/main" id="{F0BB52BC-B790-3656-7F81-42B1983094BF}"/>
              </a:ext>
            </a:extLst>
          </p:cNvPr>
          <p:cNvSpPr/>
          <p:nvPr/>
        </p:nvSpPr>
        <p:spPr>
          <a:xfrm>
            <a:off x="41025058" y="26201181"/>
            <a:ext cx="86722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395" name="Elipse 1394">
            <a:extLst>
              <a:ext uri="{FF2B5EF4-FFF2-40B4-BE49-F238E27FC236}">
                <a16:creationId xmlns:a16="http://schemas.microsoft.com/office/drawing/2014/main" id="{47BEA283-CFB9-5DB9-3404-28FC8635DD0A}"/>
              </a:ext>
            </a:extLst>
          </p:cNvPr>
          <p:cNvSpPr/>
          <p:nvPr/>
        </p:nvSpPr>
        <p:spPr>
          <a:xfrm>
            <a:off x="40928063" y="27283053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397" name="Conector recto 1396">
            <a:extLst>
              <a:ext uri="{FF2B5EF4-FFF2-40B4-BE49-F238E27FC236}">
                <a16:creationId xmlns:a16="http://schemas.microsoft.com/office/drawing/2014/main" id="{23D08604-ADA2-DD12-C3F1-501116EE80B5}"/>
              </a:ext>
            </a:extLst>
          </p:cNvPr>
          <p:cNvCxnSpPr>
            <a:endCxn id="1391" idx="0"/>
          </p:cNvCxnSpPr>
          <p:nvPr/>
        </p:nvCxnSpPr>
        <p:spPr>
          <a:xfrm flipH="1">
            <a:off x="42079235" y="26828105"/>
            <a:ext cx="348834" cy="589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9" name="Conector recto 1398">
            <a:extLst>
              <a:ext uri="{FF2B5EF4-FFF2-40B4-BE49-F238E27FC236}">
                <a16:creationId xmlns:a16="http://schemas.microsoft.com/office/drawing/2014/main" id="{6723742F-CA4A-AA89-948E-F5D91C48321F}"/>
              </a:ext>
            </a:extLst>
          </p:cNvPr>
          <p:cNvCxnSpPr>
            <a:stCxn id="533" idx="1"/>
            <a:endCxn id="1394" idx="6"/>
          </p:cNvCxnSpPr>
          <p:nvPr/>
        </p:nvCxnSpPr>
        <p:spPr>
          <a:xfrm flipH="1" flipV="1">
            <a:off x="41892278" y="26315781"/>
            <a:ext cx="367777" cy="308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Conector recto 1400">
            <a:extLst>
              <a:ext uri="{FF2B5EF4-FFF2-40B4-BE49-F238E27FC236}">
                <a16:creationId xmlns:a16="http://schemas.microsoft.com/office/drawing/2014/main" id="{63FD1132-665F-AAAC-CB7F-28A55AD07946}"/>
              </a:ext>
            </a:extLst>
          </p:cNvPr>
          <p:cNvCxnSpPr>
            <a:stCxn id="533" idx="1"/>
            <a:endCxn id="1393" idx="6"/>
          </p:cNvCxnSpPr>
          <p:nvPr/>
        </p:nvCxnSpPr>
        <p:spPr>
          <a:xfrm flipH="1">
            <a:off x="41424003" y="26624158"/>
            <a:ext cx="836052" cy="13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3" name="Conector recto 1402">
            <a:extLst>
              <a:ext uri="{FF2B5EF4-FFF2-40B4-BE49-F238E27FC236}">
                <a16:creationId xmlns:a16="http://schemas.microsoft.com/office/drawing/2014/main" id="{C4800C14-4AE9-183C-803C-53E857137774}"/>
              </a:ext>
            </a:extLst>
          </p:cNvPr>
          <p:cNvCxnSpPr>
            <a:stCxn id="533" idx="1"/>
            <a:endCxn id="1392" idx="6"/>
          </p:cNvCxnSpPr>
          <p:nvPr/>
        </p:nvCxnSpPr>
        <p:spPr>
          <a:xfrm flipH="1">
            <a:off x="41423768" y="26624158"/>
            <a:ext cx="836287" cy="46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5" name="Conector recto 1404">
            <a:extLst>
              <a:ext uri="{FF2B5EF4-FFF2-40B4-BE49-F238E27FC236}">
                <a16:creationId xmlns:a16="http://schemas.microsoft.com/office/drawing/2014/main" id="{BAA707DE-28B8-713A-8236-814CA0DB7A31}"/>
              </a:ext>
            </a:extLst>
          </p:cNvPr>
          <p:cNvCxnSpPr>
            <a:endCxn id="1395" idx="7"/>
          </p:cNvCxnSpPr>
          <p:nvPr/>
        </p:nvCxnSpPr>
        <p:spPr>
          <a:xfrm flipH="1">
            <a:off x="41522355" y="26746263"/>
            <a:ext cx="732193" cy="57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6" name="Elipse 1405">
            <a:extLst>
              <a:ext uri="{FF2B5EF4-FFF2-40B4-BE49-F238E27FC236}">
                <a16:creationId xmlns:a16="http://schemas.microsoft.com/office/drawing/2014/main" id="{97A6BAFB-D363-D325-1836-28E4B797D8F9}"/>
              </a:ext>
            </a:extLst>
          </p:cNvPr>
          <p:cNvSpPr/>
          <p:nvPr/>
        </p:nvSpPr>
        <p:spPr>
          <a:xfrm>
            <a:off x="41068603" y="24928357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lugar</a:t>
            </a:r>
            <a:endParaRPr lang="es-ES" dirty="0"/>
          </a:p>
        </p:txBody>
      </p:sp>
      <p:sp>
        <p:nvSpPr>
          <p:cNvPr id="1407" name="Elipse 1406">
            <a:extLst>
              <a:ext uri="{FF2B5EF4-FFF2-40B4-BE49-F238E27FC236}">
                <a16:creationId xmlns:a16="http://schemas.microsoft.com/office/drawing/2014/main" id="{0D6CD60D-1EC9-BF48-9FC9-768A5E212005}"/>
              </a:ext>
            </a:extLst>
          </p:cNvPr>
          <p:cNvSpPr/>
          <p:nvPr/>
        </p:nvSpPr>
        <p:spPr>
          <a:xfrm>
            <a:off x="40225409" y="25145229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1408" name="Elipse 1407">
            <a:extLst>
              <a:ext uri="{FF2B5EF4-FFF2-40B4-BE49-F238E27FC236}">
                <a16:creationId xmlns:a16="http://schemas.microsoft.com/office/drawing/2014/main" id="{9162B26E-F333-FB60-3B4F-D2C38D13D19D}"/>
              </a:ext>
            </a:extLst>
          </p:cNvPr>
          <p:cNvSpPr/>
          <p:nvPr/>
        </p:nvSpPr>
        <p:spPr>
          <a:xfrm>
            <a:off x="40990039" y="24431834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1409" name="Elipse 1408">
            <a:extLst>
              <a:ext uri="{FF2B5EF4-FFF2-40B4-BE49-F238E27FC236}">
                <a16:creationId xmlns:a16="http://schemas.microsoft.com/office/drawing/2014/main" id="{E28020E1-075D-BAD4-FBDA-357D18AD8994}"/>
              </a:ext>
            </a:extLst>
          </p:cNvPr>
          <p:cNvSpPr/>
          <p:nvPr/>
        </p:nvSpPr>
        <p:spPr>
          <a:xfrm>
            <a:off x="41831602" y="24505940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410" name="Elipse 1409">
            <a:extLst>
              <a:ext uri="{FF2B5EF4-FFF2-40B4-BE49-F238E27FC236}">
                <a16:creationId xmlns:a16="http://schemas.microsoft.com/office/drawing/2014/main" id="{76300283-E948-0728-9208-BAA6A96CF547}"/>
              </a:ext>
            </a:extLst>
          </p:cNvPr>
          <p:cNvSpPr/>
          <p:nvPr/>
        </p:nvSpPr>
        <p:spPr>
          <a:xfrm>
            <a:off x="40134769" y="24822143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411" name="Elipse 1410">
            <a:extLst>
              <a:ext uri="{FF2B5EF4-FFF2-40B4-BE49-F238E27FC236}">
                <a16:creationId xmlns:a16="http://schemas.microsoft.com/office/drawing/2014/main" id="{72DA0824-02B1-9473-E57E-1E7223F81D51}"/>
              </a:ext>
            </a:extLst>
          </p:cNvPr>
          <p:cNvSpPr/>
          <p:nvPr/>
        </p:nvSpPr>
        <p:spPr>
          <a:xfrm>
            <a:off x="40293410" y="24544174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1413" name="Conector recto 1412">
            <a:extLst>
              <a:ext uri="{FF2B5EF4-FFF2-40B4-BE49-F238E27FC236}">
                <a16:creationId xmlns:a16="http://schemas.microsoft.com/office/drawing/2014/main" id="{CC89151C-3E51-CC46-50DA-35686E895E9B}"/>
              </a:ext>
            </a:extLst>
          </p:cNvPr>
          <p:cNvCxnSpPr>
            <a:endCxn id="1406" idx="6"/>
          </p:cNvCxnSpPr>
          <p:nvPr/>
        </p:nvCxnSpPr>
        <p:spPr>
          <a:xfrm flipH="1" flipV="1">
            <a:off x="41832573" y="25042957"/>
            <a:ext cx="802153" cy="137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5" name="Conector recto 1414">
            <a:extLst>
              <a:ext uri="{FF2B5EF4-FFF2-40B4-BE49-F238E27FC236}">
                <a16:creationId xmlns:a16="http://schemas.microsoft.com/office/drawing/2014/main" id="{C9C597E0-22FA-CC83-DFF6-49D94C782727}"/>
              </a:ext>
            </a:extLst>
          </p:cNvPr>
          <p:cNvCxnSpPr>
            <a:stCxn id="1406" idx="2"/>
            <a:endCxn id="1407" idx="6"/>
          </p:cNvCxnSpPr>
          <p:nvPr/>
        </p:nvCxnSpPr>
        <p:spPr>
          <a:xfrm flipH="1">
            <a:off x="40726555" y="25042957"/>
            <a:ext cx="342048" cy="194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7" name="Conector recto 1416">
            <a:extLst>
              <a:ext uri="{FF2B5EF4-FFF2-40B4-BE49-F238E27FC236}">
                <a16:creationId xmlns:a16="http://schemas.microsoft.com/office/drawing/2014/main" id="{5622BA08-A217-6BD4-865A-0E7D4249FB11}"/>
              </a:ext>
            </a:extLst>
          </p:cNvPr>
          <p:cNvCxnSpPr>
            <a:stCxn id="1406" idx="1"/>
            <a:endCxn id="1410" idx="6"/>
          </p:cNvCxnSpPr>
          <p:nvPr/>
        </p:nvCxnSpPr>
        <p:spPr>
          <a:xfrm flipH="1" flipV="1">
            <a:off x="40853202" y="24916028"/>
            <a:ext cx="327282" cy="45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9" name="Conector recto 1418">
            <a:extLst>
              <a:ext uri="{FF2B5EF4-FFF2-40B4-BE49-F238E27FC236}">
                <a16:creationId xmlns:a16="http://schemas.microsoft.com/office/drawing/2014/main" id="{38284C82-CDBE-84A1-C2FB-15E3B18D3CED}"/>
              </a:ext>
            </a:extLst>
          </p:cNvPr>
          <p:cNvCxnSpPr>
            <a:stCxn id="1406" idx="0"/>
            <a:endCxn id="1411" idx="6"/>
          </p:cNvCxnSpPr>
          <p:nvPr/>
        </p:nvCxnSpPr>
        <p:spPr>
          <a:xfrm flipH="1" flipV="1">
            <a:off x="40943325" y="24634840"/>
            <a:ext cx="507263" cy="29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1" name="Conector recto 1420">
            <a:extLst>
              <a:ext uri="{FF2B5EF4-FFF2-40B4-BE49-F238E27FC236}">
                <a16:creationId xmlns:a16="http://schemas.microsoft.com/office/drawing/2014/main" id="{3CE61B76-EE53-C30A-A284-B9278F542C34}"/>
              </a:ext>
            </a:extLst>
          </p:cNvPr>
          <p:cNvCxnSpPr>
            <a:stCxn id="1406" idx="7"/>
            <a:endCxn id="1408" idx="4"/>
          </p:cNvCxnSpPr>
          <p:nvPr/>
        </p:nvCxnSpPr>
        <p:spPr>
          <a:xfrm flipH="1" flipV="1">
            <a:off x="41314997" y="24633128"/>
            <a:ext cx="405695" cy="32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3" name="Conector recto 1422">
            <a:extLst>
              <a:ext uri="{FF2B5EF4-FFF2-40B4-BE49-F238E27FC236}">
                <a16:creationId xmlns:a16="http://schemas.microsoft.com/office/drawing/2014/main" id="{E2B753B5-5F16-97E9-4973-4D585172A3B1}"/>
              </a:ext>
            </a:extLst>
          </p:cNvPr>
          <p:cNvCxnSpPr>
            <a:stCxn id="1406" idx="6"/>
            <a:endCxn id="1409" idx="4"/>
          </p:cNvCxnSpPr>
          <p:nvPr/>
        </p:nvCxnSpPr>
        <p:spPr>
          <a:xfrm flipV="1">
            <a:off x="41832573" y="24722964"/>
            <a:ext cx="381014" cy="31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0" name="Elipse 1429">
            <a:extLst>
              <a:ext uri="{FF2B5EF4-FFF2-40B4-BE49-F238E27FC236}">
                <a16:creationId xmlns:a16="http://schemas.microsoft.com/office/drawing/2014/main" id="{A0BF491B-22D5-68B7-251A-D45BCF3897C8}"/>
              </a:ext>
            </a:extLst>
          </p:cNvPr>
          <p:cNvSpPr/>
          <p:nvPr/>
        </p:nvSpPr>
        <p:spPr>
          <a:xfrm>
            <a:off x="7682976" y="30101118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431" name="Elipse 1430">
            <a:extLst>
              <a:ext uri="{FF2B5EF4-FFF2-40B4-BE49-F238E27FC236}">
                <a16:creationId xmlns:a16="http://schemas.microsoft.com/office/drawing/2014/main" id="{013F98D9-DCFE-1BFD-9DE2-2C1E09229EEB}"/>
              </a:ext>
            </a:extLst>
          </p:cNvPr>
          <p:cNvSpPr/>
          <p:nvPr/>
        </p:nvSpPr>
        <p:spPr>
          <a:xfrm>
            <a:off x="8564728" y="30046986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idSeccion</a:t>
            </a:r>
            <a:endParaRPr lang="es-ES" b="1" u="sng" dirty="0"/>
          </a:p>
        </p:txBody>
      </p:sp>
      <p:sp>
        <p:nvSpPr>
          <p:cNvPr id="1432" name="Elipse 1431">
            <a:extLst>
              <a:ext uri="{FF2B5EF4-FFF2-40B4-BE49-F238E27FC236}">
                <a16:creationId xmlns:a16="http://schemas.microsoft.com/office/drawing/2014/main" id="{A95DE534-A1CC-B161-32C4-DDBCA846E279}"/>
              </a:ext>
            </a:extLst>
          </p:cNvPr>
          <p:cNvSpPr/>
          <p:nvPr/>
        </p:nvSpPr>
        <p:spPr>
          <a:xfrm>
            <a:off x="9368418" y="30294816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letra</a:t>
            </a:r>
            <a:endParaRPr lang="es-ES" dirty="0"/>
          </a:p>
        </p:txBody>
      </p:sp>
      <p:sp>
        <p:nvSpPr>
          <p:cNvPr id="1433" name="Elipse 1432">
            <a:extLst>
              <a:ext uri="{FF2B5EF4-FFF2-40B4-BE49-F238E27FC236}">
                <a16:creationId xmlns:a16="http://schemas.microsoft.com/office/drawing/2014/main" id="{7B04861D-3F62-2622-AFFC-CC0132805033}"/>
              </a:ext>
            </a:extLst>
          </p:cNvPr>
          <p:cNvSpPr/>
          <p:nvPr/>
        </p:nvSpPr>
        <p:spPr>
          <a:xfrm>
            <a:off x="9499356" y="3063269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dirty="0"/>
          </a:p>
        </p:txBody>
      </p:sp>
      <p:cxnSp>
        <p:nvCxnSpPr>
          <p:cNvPr id="1436" name="Conector recto 1435">
            <a:extLst>
              <a:ext uri="{FF2B5EF4-FFF2-40B4-BE49-F238E27FC236}">
                <a16:creationId xmlns:a16="http://schemas.microsoft.com/office/drawing/2014/main" id="{9A69F6EF-1A69-2D25-244C-0D91F1F8A82C}"/>
              </a:ext>
            </a:extLst>
          </p:cNvPr>
          <p:cNvCxnSpPr>
            <a:stCxn id="481" idx="0"/>
            <a:endCxn id="1430" idx="4"/>
          </p:cNvCxnSpPr>
          <p:nvPr/>
        </p:nvCxnSpPr>
        <p:spPr>
          <a:xfrm flipH="1" flipV="1">
            <a:off x="8064961" y="30302412"/>
            <a:ext cx="415288" cy="35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8" name="Conector recto 1437">
            <a:extLst>
              <a:ext uri="{FF2B5EF4-FFF2-40B4-BE49-F238E27FC236}">
                <a16:creationId xmlns:a16="http://schemas.microsoft.com/office/drawing/2014/main" id="{E32614C6-92F8-C12C-5314-B88E54F604C4}"/>
              </a:ext>
            </a:extLst>
          </p:cNvPr>
          <p:cNvCxnSpPr>
            <a:endCxn id="1431" idx="4"/>
          </p:cNvCxnSpPr>
          <p:nvPr/>
        </p:nvCxnSpPr>
        <p:spPr>
          <a:xfrm flipV="1">
            <a:off x="8667675" y="30248280"/>
            <a:ext cx="279038" cy="412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0" name="Conector recto 1439">
            <a:extLst>
              <a:ext uri="{FF2B5EF4-FFF2-40B4-BE49-F238E27FC236}">
                <a16:creationId xmlns:a16="http://schemas.microsoft.com/office/drawing/2014/main" id="{462433DD-C206-1F2E-6DB4-B2D47007313D}"/>
              </a:ext>
            </a:extLst>
          </p:cNvPr>
          <p:cNvCxnSpPr>
            <a:endCxn id="1432" idx="2"/>
          </p:cNvCxnSpPr>
          <p:nvPr/>
        </p:nvCxnSpPr>
        <p:spPr>
          <a:xfrm flipV="1">
            <a:off x="9140598" y="30395463"/>
            <a:ext cx="227820" cy="265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2" name="Conector recto 1441">
            <a:extLst>
              <a:ext uri="{FF2B5EF4-FFF2-40B4-BE49-F238E27FC236}">
                <a16:creationId xmlns:a16="http://schemas.microsoft.com/office/drawing/2014/main" id="{B706FACD-EB07-7FB0-B67C-A81FEDFAE960}"/>
              </a:ext>
            </a:extLst>
          </p:cNvPr>
          <p:cNvCxnSpPr>
            <a:stCxn id="481" idx="3"/>
            <a:endCxn id="1433" idx="2"/>
          </p:cNvCxnSpPr>
          <p:nvPr/>
        </p:nvCxnSpPr>
        <p:spPr>
          <a:xfrm flipV="1">
            <a:off x="9166049" y="30733341"/>
            <a:ext cx="333307" cy="131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3" name="Elipse 1442">
            <a:extLst>
              <a:ext uri="{FF2B5EF4-FFF2-40B4-BE49-F238E27FC236}">
                <a16:creationId xmlns:a16="http://schemas.microsoft.com/office/drawing/2014/main" id="{AD1809B0-7D8A-B816-56E2-421495E60EFE}"/>
              </a:ext>
            </a:extLst>
          </p:cNvPr>
          <p:cNvSpPr/>
          <p:nvPr/>
        </p:nvSpPr>
        <p:spPr>
          <a:xfrm>
            <a:off x="44264084" y="41006726"/>
            <a:ext cx="109491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idServicioSocial</a:t>
            </a:r>
            <a:endParaRPr lang="es-ES" b="1" u="sng" dirty="0"/>
          </a:p>
        </p:txBody>
      </p:sp>
      <p:sp>
        <p:nvSpPr>
          <p:cNvPr id="1444" name="Elipse 1443">
            <a:extLst>
              <a:ext uri="{FF2B5EF4-FFF2-40B4-BE49-F238E27FC236}">
                <a16:creationId xmlns:a16="http://schemas.microsoft.com/office/drawing/2014/main" id="{DEC5A5C9-6909-DC25-4485-DDA59312ACDD}"/>
              </a:ext>
            </a:extLst>
          </p:cNvPr>
          <p:cNvSpPr/>
          <p:nvPr/>
        </p:nvSpPr>
        <p:spPr>
          <a:xfrm>
            <a:off x="42403429" y="40606371"/>
            <a:ext cx="86722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445" name="Elipse 1444">
            <a:extLst>
              <a:ext uri="{FF2B5EF4-FFF2-40B4-BE49-F238E27FC236}">
                <a16:creationId xmlns:a16="http://schemas.microsoft.com/office/drawing/2014/main" id="{4B30939C-3BBA-6118-BD1F-CD4C81EA69D1}"/>
              </a:ext>
            </a:extLst>
          </p:cNvPr>
          <p:cNvSpPr/>
          <p:nvPr/>
        </p:nvSpPr>
        <p:spPr>
          <a:xfrm>
            <a:off x="43315889" y="40952729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446" name="Elipse 1445">
            <a:extLst>
              <a:ext uri="{FF2B5EF4-FFF2-40B4-BE49-F238E27FC236}">
                <a16:creationId xmlns:a16="http://schemas.microsoft.com/office/drawing/2014/main" id="{CB2D0813-E028-DDA4-0381-73BFDAB2DE4B}"/>
              </a:ext>
            </a:extLst>
          </p:cNvPr>
          <p:cNvSpPr/>
          <p:nvPr/>
        </p:nvSpPr>
        <p:spPr>
          <a:xfrm>
            <a:off x="42429313" y="40232742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1447" name="Elipse 1446">
            <a:extLst>
              <a:ext uri="{FF2B5EF4-FFF2-40B4-BE49-F238E27FC236}">
                <a16:creationId xmlns:a16="http://schemas.microsoft.com/office/drawing/2014/main" id="{331DDB68-1345-33D7-1A3B-8339A7BA0A29}"/>
              </a:ext>
            </a:extLst>
          </p:cNvPr>
          <p:cNvSpPr/>
          <p:nvPr/>
        </p:nvSpPr>
        <p:spPr>
          <a:xfrm>
            <a:off x="41314409" y="4069787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1448" name="Elipse 1447">
            <a:extLst>
              <a:ext uri="{FF2B5EF4-FFF2-40B4-BE49-F238E27FC236}">
                <a16:creationId xmlns:a16="http://schemas.microsoft.com/office/drawing/2014/main" id="{A112CB0C-57B1-1833-43DB-E8687AE81AD6}"/>
              </a:ext>
            </a:extLst>
          </p:cNvPr>
          <p:cNvSpPr/>
          <p:nvPr/>
        </p:nvSpPr>
        <p:spPr>
          <a:xfrm>
            <a:off x="41854176" y="39818735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1449" name="Elipse 1448">
            <a:extLst>
              <a:ext uri="{FF2B5EF4-FFF2-40B4-BE49-F238E27FC236}">
                <a16:creationId xmlns:a16="http://schemas.microsoft.com/office/drawing/2014/main" id="{56C26A78-3391-44C8-2535-DC3981300CB9}"/>
              </a:ext>
            </a:extLst>
          </p:cNvPr>
          <p:cNvSpPr/>
          <p:nvPr/>
        </p:nvSpPr>
        <p:spPr>
          <a:xfrm>
            <a:off x="42689042" y="39813816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450" name="Elipse 1449">
            <a:extLst>
              <a:ext uri="{FF2B5EF4-FFF2-40B4-BE49-F238E27FC236}">
                <a16:creationId xmlns:a16="http://schemas.microsoft.com/office/drawing/2014/main" id="{16B90365-7122-182A-CEA7-6824BCFE14C3}"/>
              </a:ext>
            </a:extLst>
          </p:cNvPr>
          <p:cNvSpPr/>
          <p:nvPr/>
        </p:nvSpPr>
        <p:spPr>
          <a:xfrm>
            <a:off x="41223769" y="40374784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451" name="Elipse 1450">
            <a:extLst>
              <a:ext uri="{FF2B5EF4-FFF2-40B4-BE49-F238E27FC236}">
                <a16:creationId xmlns:a16="http://schemas.microsoft.com/office/drawing/2014/main" id="{7A5D7772-48DD-63EC-CEB4-209DE09FB016}"/>
              </a:ext>
            </a:extLst>
          </p:cNvPr>
          <p:cNvSpPr/>
          <p:nvPr/>
        </p:nvSpPr>
        <p:spPr>
          <a:xfrm>
            <a:off x="41382410" y="40096815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1455" name="Conector recto 1454">
            <a:extLst>
              <a:ext uri="{FF2B5EF4-FFF2-40B4-BE49-F238E27FC236}">
                <a16:creationId xmlns:a16="http://schemas.microsoft.com/office/drawing/2014/main" id="{29ED0E87-A558-28BF-D161-AFD5D5E5D617}"/>
              </a:ext>
            </a:extLst>
          </p:cNvPr>
          <p:cNvCxnSpPr>
            <a:stCxn id="1446" idx="3"/>
            <a:endCxn id="1447" idx="6"/>
          </p:cNvCxnSpPr>
          <p:nvPr/>
        </p:nvCxnSpPr>
        <p:spPr>
          <a:xfrm flipH="1">
            <a:off x="41815555" y="40428376"/>
            <a:ext cx="725639" cy="36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7" name="Conector recto 1456">
            <a:extLst>
              <a:ext uri="{FF2B5EF4-FFF2-40B4-BE49-F238E27FC236}">
                <a16:creationId xmlns:a16="http://schemas.microsoft.com/office/drawing/2014/main" id="{382CF01F-B7CB-3BB5-1128-9121131C156A}"/>
              </a:ext>
            </a:extLst>
          </p:cNvPr>
          <p:cNvCxnSpPr>
            <a:stCxn id="1446" idx="2"/>
            <a:endCxn id="1450" idx="6"/>
          </p:cNvCxnSpPr>
          <p:nvPr/>
        </p:nvCxnSpPr>
        <p:spPr>
          <a:xfrm flipH="1">
            <a:off x="41942202" y="40347342"/>
            <a:ext cx="487111" cy="121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9" name="Conector recto 1458">
            <a:extLst>
              <a:ext uri="{FF2B5EF4-FFF2-40B4-BE49-F238E27FC236}">
                <a16:creationId xmlns:a16="http://schemas.microsoft.com/office/drawing/2014/main" id="{D00D2905-B4DF-FA8E-6C84-58D217FA7C4C}"/>
              </a:ext>
            </a:extLst>
          </p:cNvPr>
          <p:cNvCxnSpPr>
            <a:stCxn id="1446" idx="1"/>
            <a:endCxn id="1451" idx="6"/>
          </p:cNvCxnSpPr>
          <p:nvPr/>
        </p:nvCxnSpPr>
        <p:spPr>
          <a:xfrm flipH="1" flipV="1">
            <a:off x="42032325" y="40187481"/>
            <a:ext cx="508869" cy="78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ector recto 1460">
            <a:extLst>
              <a:ext uri="{FF2B5EF4-FFF2-40B4-BE49-F238E27FC236}">
                <a16:creationId xmlns:a16="http://schemas.microsoft.com/office/drawing/2014/main" id="{ED242B14-095E-3F8A-7138-7775D1C69CCA}"/>
              </a:ext>
            </a:extLst>
          </p:cNvPr>
          <p:cNvCxnSpPr>
            <a:stCxn id="1446" idx="0"/>
            <a:endCxn id="1448" idx="4"/>
          </p:cNvCxnSpPr>
          <p:nvPr/>
        </p:nvCxnSpPr>
        <p:spPr>
          <a:xfrm flipH="1" flipV="1">
            <a:off x="42179134" y="40020029"/>
            <a:ext cx="632164" cy="21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Conector recto 1462">
            <a:extLst>
              <a:ext uri="{FF2B5EF4-FFF2-40B4-BE49-F238E27FC236}">
                <a16:creationId xmlns:a16="http://schemas.microsoft.com/office/drawing/2014/main" id="{B76E9B06-B702-3E0A-26E8-9969718E760E}"/>
              </a:ext>
            </a:extLst>
          </p:cNvPr>
          <p:cNvCxnSpPr>
            <a:stCxn id="1446" idx="7"/>
            <a:endCxn id="1449" idx="4"/>
          </p:cNvCxnSpPr>
          <p:nvPr/>
        </p:nvCxnSpPr>
        <p:spPr>
          <a:xfrm flipH="1" flipV="1">
            <a:off x="43071027" y="40030840"/>
            <a:ext cx="10375" cy="235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5" name="Conector recto 1464">
            <a:extLst>
              <a:ext uri="{FF2B5EF4-FFF2-40B4-BE49-F238E27FC236}">
                <a16:creationId xmlns:a16="http://schemas.microsoft.com/office/drawing/2014/main" id="{91F1022B-59B3-BFCD-4966-271099CF26F7}"/>
              </a:ext>
            </a:extLst>
          </p:cNvPr>
          <p:cNvCxnSpPr>
            <a:stCxn id="1446" idx="6"/>
          </p:cNvCxnSpPr>
          <p:nvPr/>
        </p:nvCxnSpPr>
        <p:spPr>
          <a:xfrm flipV="1">
            <a:off x="43193283" y="39724594"/>
            <a:ext cx="1060555" cy="622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6" name="Elipse 1465">
            <a:extLst>
              <a:ext uri="{FF2B5EF4-FFF2-40B4-BE49-F238E27FC236}">
                <a16:creationId xmlns:a16="http://schemas.microsoft.com/office/drawing/2014/main" id="{80EAE47A-C067-689D-CAC4-E981D0737369}"/>
              </a:ext>
            </a:extLst>
          </p:cNvPr>
          <p:cNvSpPr/>
          <p:nvPr/>
        </p:nvSpPr>
        <p:spPr>
          <a:xfrm>
            <a:off x="42504091" y="40901271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cxnSp>
        <p:nvCxnSpPr>
          <p:cNvPr id="1470" name="Conector recto 1469">
            <a:extLst>
              <a:ext uri="{FF2B5EF4-FFF2-40B4-BE49-F238E27FC236}">
                <a16:creationId xmlns:a16="http://schemas.microsoft.com/office/drawing/2014/main" id="{0B7D9133-53AD-1CF7-05B4-7D3F38316896}"/>
              </a:ext>
            </a:extLst>
          </p:cNvPr>
          <p:cNvCxnSpPr>
            <a:endCxn id="1443" idx="0"/>
          </p:cNvCxnSpPr>
          <p:nvPr/>
        </p:nvCxnSpPr>
        <p:spPr>
          <a:xfrm>
            <a:off x="44793880" y="39815445"/>
            <a:ext cx="17661" cy="1191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2" name="Conector recto 1471">
            <a:extLst>
              <a:ext uri="{FF2B5EF4-FFF2-40B4-BE49-F238E27FC236}">
                <a16:creationId xmlns:a16="http://schemas.microsoft.com/office/drawing/2014/main" id="{353A2345-40EB-8BF4-31AF-572A5F571970}"/>
              </a:ext>
            </a:extLst>
          </p:cNvPr>
          <p:cNvCxnSpPr>
            <a:endCxn id="1445" idx="0"/>
          </p:cNvCxnSpPr>
          <p:nvPr/>
        </p:nvCxnSpPr>
        <p:spPr>
          <a:xfrm flipH="1">
            <a:off x="43664017" y="39794884"/>
            <a:ext cx="955073" cy="115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4" name="Conector recto 1473">
            <a:extLst>
              <a:ext uri="{FF2B5EF4-FFF2-40B4-BE49-F238E27FC236}">
                <a16:creationId xmlns:a16="http://schemas.microsoft.com/office/drawing/2014/main" id="{D315CB98-7C41-D581-FCD0-AE08B83CD50E}"/>
              </a:ext>
            </a:extLst>
          </p:cNvPr>
          <p:cNvCxnSpPr>
            <a:cxnSpLocks/>
            <a:endCxn id="1466" idx="6"/>
          </p:cNvCxnSpPr>
          <p:nvPr/>
        </p:nvCxnSpPr>
        <p:spPr>
          <a:xfrm flipH="1">
            <a:off x="43200347" y="39794884"/>
            <a:ext cx="1173846" cy="122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7" name="Conector recto 1476">
            <a:extLst>
              <a:ext uri="{FF2B5EF4-FFF2-40B4-BE49-F238E27FC236}">
                <a16:creationId xmlns:a16="http://schemas.microsoft.com/office/drawing/2014/main" id="{99E6F3C0-2594-6129-FE26-E1A07F86532B}"/>
              </a:ext>
            </a:extLst>
          </p:cNvPr>
          <p:cNvCxnSpPr>
            <a:endCxn id="1444" idx="6"/>
          </p:cNvCxnSpPr>
          <p:nvPr/>
        </p:nvCxnSpPr>
        <p:spPr>
          <a:xfrm flipH="1">
            <a:off x="43270649" y="39794884"/>
            <a:ext cx="986863" cy="926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8" name="Elipse 1477">
            <a:extLst>
              <a:ext uri="{FF2B5EF4-FFF2-40B4-BE49-F238E27FC236}">
                <a16:creationId xmlns:a16="http://schemas.microsoft.com/office/drawing/2014/main" id="{A8BFC24A-E9A3-AC39-FE0C-4E23A1E6F344}"/>
              </a:ext>
            </a:extLst>
          </p:cNvPr>
          <p:cNvSpPr/>
          <p:nvPr/>
        </p:nvSpPr>
        <p:spPr>
          <a:xfrm>
            <a:off x="45367993" y="40435842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hora</a:t>
            </a:r>
            <a:endParaRPr lang="es-ES" dirty="0"/>
          </a:p>
        </p:txBody>
      </p:sp>
      <p:cxnSp>
        <p:nvCxnSpPr>
          <p:cNvPr id="1480" name="Conector recto 1479">
            <a:extLst>
              <a:ext uri="{FF2B5EF4-FFF2-40B4-BE49-F238E27FC236}">
                <a16:creationId xmlns:a16="http://schemas.microsoft.com/office/drawing/2014/main" id="{62F54C53-E59A-883C-EBE8-5A224DD9E392}"/>
              </a:ext>
            </a:extLst>
          </p:cNvPr>
          <p:cNvCxnSpPr>
            <a:stCxn id="532" idx="2"/>
            <a:endCxn id="1478" idx="0"/>
          </p:cNvCxnSpPr>
          <p:nvPr/>
        </p:nvCxnSpPr>
        <p:spPr>
          <a:xfrm>
            <a:off x="45061953" y="39800519"/>
            <a:ext cx="654168" cy="63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3" name="Conector recto 1482">
            <a:extLst>
              <a:ext uri="{FF2B5EF4-FFF2-40B4-BE49-F238E27FC236}">
                <a16:creationId xmlns:a16="http://schemas.microsoft.com/office/drawing/2014/main" id="{88D9F2E1-4006-E2EA-61F5-B6D3074699F5}"/>
              </a:ext>
            </a:extLst>
          </p:cNvPr>
          <p:cNvCxnSpPr>
            <a:stCxn id="247" idx="1"/>
            <a:endCxn id="686" idx="6"/>
          </p:cNvCxnSpPr>
          <p:nvPr/>
        </p:nvCxnSpPr>
        <p:spPr>
          <a:xfrm flipH="1">
            <a:off x="8933104" y="23408301"/>
            <a:ext cx="259757" cy="2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Elipse 1487">
            <a:extLst>
              <a:ext uri="{FF2B5EF4-FFF2-40B4-BE49-F238E27FC236}">
                <a16:creationId xmlns:a16="http://schemas.microsoft.com/office/drawing/2014/main" id="{0E5C06FF-83E1-905D-EDDD-7E5D2F42C7F2}"/>
              </a:ext>
            </a:extLst>
          </p:cNvPr>
          <p:cNvSpPr/>
          <p:nvPr/>
        </p:nvSpPr>
        <p:spPr>
          <a:xfrm>
            <a:off x="4626923" y="35026011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489" name="Elipse 1488">
            <a:extLst>
              <a:ext uri="{FF2B5EF4-FFF2-40B4-BE49-F238E27FC236}">
                <a16:creationId xmlns:a16="http://schemas.microsoft.com/office/drawing/2014/main" id="{77E8999C-6172-0852-7EA8-A8CFC8DBE961}"/>
              </a:ext>
            </a:extLst>
          </p:cNvPr>
          <p:cNvSpPr/>
          <p:nvPr/>
        </p:nvSpPr>
        <p:spPr>
          <a:xfrm>
            <a:off x="3606860" y="35213081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1490" name="Elipse 1489">
            <a:extLst>
              <a:ext uri="{FF2B5EF4-FFF2-40B4-BE49-F238E27FC236}">
                <a16:creationId xmlns:a16="http://schemas.microsoft.com/office/drawing/2014/main" id="{8F7A1F71-95A3-9B7E-1AEF-32C59B6B7753}"/>
              </a:ext>
            </a:extLst>
          </p:cNvPr>
          <p:cNvSpPr/>
          <p:nvPr/>
        </p:nvSpPr>
        <p:spPr>
          <a:xfrm>
            <a:off x="4116017" y="35498764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1491" name="Elipse 1490">
            <a:extLst>
              <a:ext uri="{FF2B5EF4-FFF2-40B4-BE49-F238E27FC236}">
                <a16:creationId xmlns:a16="http://schemas.microsoft.com/office/drawing/2014/main" id="{2C0B3AEB-04E4-FCB0-7644-335730BDB773}"/>
              </a:ext>
            </a:extLst>
          </p:cNvPr>
          <p:cNvSpPr/>
          <p:nvPr/>
        </p:nvSpPr>
        <p:spPr>
          <a:xfrm>
            <a:off x="3686668" y="34864013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1493" name="Conector recto 1492">
            <a:extLst>
              <a:ext uri="{FF2B5EF4-FFF2-40B4-BE49-F238E27FC236}">
                <a16:creationId xmlns:a16="http://schemas.microsoft.com/office/drawing/2014/main" id="{3F12F74C-63B3-5B8E-3CC0-4C676A86566D}"/>
              </a:ext>
            </a:extLst>
          </p:cNvPr>
          <p:cNvCxnSpPr>
            <a:stCxn id="41" idx="1"/>
            <a:endCxn id="1488" idx="6"/>
          </p:cNvCxnSpPr>
          <p:nvPr/>
        </p:nvCxnSpPr>
        <p:spPr>
          <a:xfrm flipH="1" flipV="1">
            <a:off x="5312040" y="35126658"/>
            <a:ext cx="632698" cy="52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5" name="Conector recto 1494">
            <a:extLst>
              <a:ext uri="{FF2B5EF4-FFF2-40B4-BE49-F238E27FC236}">
                <a16:creationId xmlns:a16="http://schemas.microsoft.com/office/drawing/2014/main" id="{EAFB9DB5-B507-072B-2647-06BB22332F54}"/>
              </a:ext>
            </a:extLst>
          </p:cNvPr>
          <p:cNvCxnSpPr>
            <a:stCxn id="1488" idx="2"/>
            <a:endCxn id="1491" idx="6"/>
          </p:cNvCxnSpPr>
          <p:nvPr/>
        </p:nvCxnSpPr>
        <p:spPr>
          <a:xfrm flipH="1" flipV="1">
            <a:off x="4371785" y="34964660"/>
            <a:ext cx="255138" cy="161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Conector recto 1496">
            <a:extLst>
              <a:ext uri="{FF2B5EF4-FFF2-40B4-BE49-F238E27FC236}">
                <a16:creationId xmlns:a16="http://schemas.microsoft.com/office/drawing/2014/main" id="{B97227EE-1715-E981-B1FC-CE1B23B2A254}"/>
              </a:ext>
            </a:extLst>
          </p:cNvPr>
          <p:cNvCxnSpPr>
            <a:stCxn id="1488" idx="2"/>
            <a:endCxn id="1489" idx="6"/>
          </p:cNvCxnSpPr>
          <p:nvPr/>
        </p:nvCxnSpPr>
        <p:spPr>
          <a:xfrm flipH="1">
            <a:off x="4331019" y="35126658"/>
            <a:ext cx="295904" cy="21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9" name="Conector recto 1498">
            <a:extLst>
              <a:ext uri="{FF2B5EF4-FFF2-40B4-BE49-F238E27FC236}">
                <a16:creationId xmlns:a16="http://schemas.microsoft.com/office/drawing/2014/main" id="{3647179A-E120-1412-4DBA-C6B53ACAEE3E}"/>
              </a:ext>
            </a:extLst>
          </p:cNvPr>
          <p:cNvCxnSpPr>
            <a:stCxn id="1488" idx="3"/>
            <a:endCxn id="1490" idx="0"/>
          </p:cNvCxnSpPr>
          <p:nvPr/>
        </p:nvCxnSpPr>
        <p:spPr>
          <a:xfrm flipH="1">
            <a:off x="4478097" y="35197826"/>
            <a:ext cx="249159" cy="300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4" name="Elipse 1503">
            <a:extLst>
              <a:ext uri="{FF2B5EF4-FFF2-40B4-BE49-F238E27FC236}">
                <a16:creationId xmlns:a16="http://schemas.microsoft.com/office/drawing/2014/main" id="{66041C9F-F6CB-87AA-36A4-0080B8064EC2}"/>
              </a:ext>
            </a:extLst>
          </p:cNvPr>
          <p:cNvSpPr/>
          <p:nvPr/>
        </p:nvSpPr>
        <p:spPr>
          <a:xfrm>
            <a:off x="4887692" y="34678711"/>
            <a:ext cx="72750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dirty="0"/>
          </a:p>
        </p:txBody>
      </p:sp>
      <p:sp>
        <p:nvSpPr>
          <p:cNvPr id="1505" name="Elipse 1504">
            <a:extLst>
              <a:ext uri="{FF2B5EF4-FFF2-40B4-BE49-F238E27FC236}">
                <a16:creationId xmlns:a16="http://schemas.microsoft.com/office/drawing/2014/main" id="{1C9505C9-DC5C-5104-2076-857C4E17A7C5}"/>
              </a:ext>
            </a:extLst>
          </p:cNvPr>
          <p:cNvSpPr/>
          <p:nvPr/>
        </p:nvSpPr>
        <p:spPr>
          <a:xfrm>
            <a:off x="5385431" y="34342926"/>
            <a:ext cx="72750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correo</a:t>
            </a:r>
            <a:endParaRPr lang="es-ES" dirty="0"/>
          </a:p>
        </p:txBody>
      </p:sp>
      <p:sp>
        <p:nvSpPr>
          <p:cNvPr id="1506" name="Elipse 1505">
            <a:extLst>
              <a:ext uri="{FF2B5EF4-FFF2-40B4-BE49-F238E27FC236}">
                <a16:creationId xmlns:a16="http://schemas.microsoft.com/office/drawing/2014/main" id="{93017E95-81BE-FC95-2788-A2F2E44E8961}"/>
              </a:ext>
            </a:extLst>
          </p:cNvPr>
          <p:cNvSpPr/>
          <p:nvPr/>
        </p:nvSpPr>
        <p:spPr>
          <a:xfrm>
            <a:off x="6189661" y="34297191"/>
            <a:ext cx="72750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07" name="Elipse 1506">
            <a:extLst>
              <a:ext uri="{FF2B5EF4-FFF2-40B4-BE49-F238E27FC236}">
                <a16:creationId xmlns:a16="http://schemas.microsoft.com/office/drawing/2014/main" id="{ED4D11F4-871C-E10F-F986-77CB83113EA7}"/>
              </a:ext>
            </a:extLst>
          </p:cNvPr>
          <p:cNvSpPr/>
          <p:nvPr/>
        </p:nvSpPr>
        <p:spPr>
          <a:xfrm>
            <a:off x="6981196" y="34334439"/>
            <a:ext cx="81325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idSinodal</a:t>
            </a:r>
            <a:endParaRPr lang="es-ES" b="1" u="sng" dirty="0"/>
          </a:p>
        </p:txBody>
      </p:sp>
      <p:cxnSp>
        <p:nvCxnSpPr>
          <p:cNvPr id="1509" name="Conector recto 1508">
            <a:extLst>
              <a:ext uri="{FF2B5EF4-FFF2-40B4-BE49-F238E27FC236}">
                <a16:creationId xmlns:a16="http://schemas.microsoft.com/office/drawing/2014/main" id="{5B52B332-D463-3880-AAC5-D5C6AFB70199}"/>
              </a:ext>
            </a:extLst>
          </p:cNvPr>
          <p:cNvCxnSpPr>
            <a:endCxn id="1504" idx="6"/>
          </p:cNvCxnSpPr>
          <p:nvPr/>
        </p:nvCxnSpPr>
        <p:spPr>
          <a:xfrm flipH="1" flipV="1">
            <a:off x="5615195" y="34779358"/>
            <a:ext cx="329543" cy="255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1" name="Conector recto 1510">
            <a:extLst>
              <a:ext uri="{FF2B5EF4-FFF2-40B4-BE49-F238E27FC236}">
                <a16:creationId xmlns:a16="http://schemas.microsoft.com/office/drawing/2014/main" id="{4B366CC0-6BFC-BC95-3BE5-2D8D0CB51379}"/>
              </a:ext>
            </a:extLst>
          </p:cNvPr>
          <p:cNvCxnSpPr>
            <a:endCxn id="1505" idx="4"/>
          </p:cNvCxnSpPr>
          <p:nvPr/>
        </p:nvCxnSpPr>
        <p:spPr>
          <a:xfrm flipH="1" flipV="1">
            <a:off x="5749183" y="34544220"/>
            <a:ext cx="272823" cy="43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3" name="Conector recto 1512">
            <a:extLst>
              <a:ext uri="{FF2B5EF4-FFF2-40B4-BE49-F238E27FC236}">
                <a16:creationId xmlns:a16="http://schemas.microsoft.com/office/drawing/2014/main" id="{80D47476-3EBA-A7AF-8FA9-623637EB5D40}"/>
              </a:ext>
            </a:extLst>
          </p:cNvPr>
          <p:cNvCxnSpPr>
            <a:endCxn id="1506" idx="4"/>
          </p:cNvCxnSpPr>
          <p:nvPr/>
        </p:nvCxnSpPr>
        <p:spPr>
          <a:xfrm flipV="1">
            <a:off x="6485237" y="34498485"/>
            <a:ext cx="68176" cy="47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5" name="Conector recto 1514">
            <a:extLst>
              <a:ext uri="{FF2B5EF4-FFF2-40B4-BE49-F238E27FC236}">
                <a16:creationId xmlns:a16="http://schemas.microsoft.com/office/drawing/2014/main" id="{91CC0A1D-12E6-A6F3-3E9D-90CA5EE238D8}"/>
              </a:ext>
            </a:extLst>
          </p:cNvPr>
          <p:cNvCxnSpPr>
            <a:stCxn id="41" idx="0"/>
            <a:endCxn id="1507" idx="4"/>
          </p:cNvCxnSpPr>
          <p:nvPr/>
        </p:nvCxnSpPr>
        <p:spPr>
          <a:xfrm flipV="1">
            <a:off x="6749179" y="34535733"/>
            <a:ext cx="638644" cy="439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7" name="Elipse 1516">
            <a:extLst>
              <a:ext uri="{FF2B5EF4-FFF2-40B4-BE49-F238E27FC236}">
                <a16:creationId xmlns:a16="http://schemas.microsoft.com/office/drawing/2014/main" id="{12797B40-614E-215F-D2F0-FF2BBF6CE1D4}"/>
              </a:ext>
            </a:extLst>
          </p:cNvPr>
          <p:cNvSpPr/>
          <p:nvPr/>
        </p:nvSpPr>
        <p:spPr>
          <a:xfrm>
            <a:off x="8037856" y="4613823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18" name="Elipse 1517">
            <a:extLst>
              <a:ext uri="{FF2B5EF4-FFF2-40B4-BE49-F238E27FC236}">
                <a16:creationId xmlns:a16="http://schemas.microsoft.com/office/drawing/2014/main" id="{FBF91924-E879-81CC-05B0-8F7A0EABA3C8}"/>
              </a:ext>
            </a:extLst>
          </p:cNvPr>
          <p:cNvSpPr/>
          <p:nvPr/>
        </p:nvSpPr>
        <p:spPr>
          <a:xfrm>
            <a:off x="7485152" y="4113144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idTaller</a:t>
            </a:r>
            <a:endParaRPr lang="es-ES" b="1" u="sng" dirty="0"/>
          </a:p>
        </p:txBody>
      </p:sp>
      <p:sp>
        <p:nvSpPr>
          <p:cNvPr id="1519" name="Elipse 1518">
            <a:extLst>
              <a:ext uri="{FF2B5EF4-FFF2-40B4-BE49-F238E27FC236}">
                <a16:creationId xmlns:a16="http://schemas.microsoft.com/office/drawing/2014/main" id="{19B28B97-3816-2CB7-30F2-94E63F94F4F1}"/>
              </a:ext>
            </a:extLst>
          </p:cNvPr>
          <p:cNvSpPr/>
          <p:nvPr/>
        </p:nvSpPr>
        <p:spPr>
          <a:xfrm>
            <a:off x="7555849" y="3500904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20" name="Elipse 1519">
            <a:extLst>
              <a:ext uri="{FF2B5EF4-FFF2-40B4-BE49-F238E27FC236}">
                <a16:creationId xmlns:a16="http://schemas.microsoft.com/office/drawing/2014/main" id="{FA79F66B-1803-2883-2430-94657FA09437}"/>
              </a:ext>
            </a:extLst>
          </p:cNvPr>
          <p:cNvSpPr/>
          <p:nvPr/>
        </p:nvSpPr>
        <p:spPr>
          <a:xfrm>
            <a:off x="8470331" y="3360843"/>
            <a:ext cx="908054" cy="2115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21" name="Elipse 1520">
            <a:extLst>
              <a:ext uri="{FF2B5EF4-FFF2-40B4-BE49-F238E27FC236}">
                <a16:creationId xmlns:a16="http://schemas.microsoft.com/office/drawing/2014/main" id="{0D130C8E-C8C1-9895-9E4A-441E46F85ABC}"/>
              </a:ext>
            </a:extLst>
          </p:cNvPr>
          <p:cNvSpPr/>
          <p:nvPr/>
        </p:nvSpPr>
        <p:spPr>
          <a:xfrm>
            <a:off x="9513041" y="3368886"/>
            <a:ext cx="908054" cy="2115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encargado</a:t>
            </a:r>
            <a:endParaRPr lang="es-ES" dirty="0"/>
          </a:p>
        </p:txBody>
      </p:sp>
      <p:cxnSp>
        <p:nvCxnSpPr>
          <p:cNvPr id="1523" name="Conector recto 1522">
            <a:extLst>
              <a:ext uri="{FF2B5EF4-FFF2-40B4-BE49-F238E27FC236}">
                <a16:creationId xmlns:a16="http://schemas.microsoft.com/office/drawing/2014/main" id="{09E6BF43-6F76-DABD-28F2-DE5AE2065AEA}"/>
              </a:ext>
            </a:extLst>
          </p:cNvPr>
          <p:cNvCxnSpPr>
            <a:endCxn id="1517" idx="7"/>
          </p:cNvCxnSpPr>
          <p:nvPr/>
        </p:nvCxnSpPr>
        <p:spPr>
          <a:xfrm flipH="1">
            <a:off x="8663401" y="4370295"/>
            <a:ext cx="172665" cy="286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5" name="Conector recto 1524">
            <a:extLst>
              <a:ext uri="{FF2B5EF4-FFF2-40B4-BE49-F238E27FC236}">
                <a16:creationId xmlns:a16="http://schemas.microsoft.com/office/drawing/2014/main" id="{5F1D86E7-17D0-FC1A-D3B0-AFBF168A387F}"/>
              </a:ext>
            </a:extLst>
          </p:cNvPr>
          <p:cNvCxnSpPr>
            <a:stCxn id="202" idx="1"/>
            <a:endCxn id="1518" idx="6"/>
          </p:cNvCxnSpPr>
          <p:nvPr/>
        </p:nvCxnSpPr>
        <p:spPr>
          <a:xfrm flipH="1">
            <a:off x="8218024" y="4189216"/>
            <a:ext cx="577000" cy="69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7" name="Conector recto 1526">
            <a:extLst>
              <a:ext uri="{FF2B5EF4-FFF2-40B4-BE49-F238E27FC236}">
                <a16:creationId xmlns:a16="http://schemas.microsoft.com/office/drawing/2014/main" id="{4B235197-39B7-E023-056A-F1E54C48209B}"/>
              </a:ext>
            </a:extLst>
          </p:cNvPr>
          <p:cNvCxnSpPr>
            <a:endCxn id="1519" idx="6"/>
          </p:cNvCxnSpPr>
          <p:nvPr/>
        </p:nvCxnSpPr>
        <p:spPr>
          <a:xfrm flipH="1" flipV="1">
            <a:off x="8288721" y="3646402"/>
            <a:ext cx="503061" cy="395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9" name="Conector recto 1528">
            <a:extLst>
              <a:ext uri="{FF2B5EF4-FFF2-40B4-BE49-F238E27FC236}">
                <a16:creationId xmlns:a16="http://schemas.microsoft.com/office/drawing/2014/main" id="{07F48017-3BF1-034C-7285-0311B9642A91}"/>
              </a:ext>
            </a:extLst>
          </p:cNvPr>
          <p:cNvCxnSpPr>
            <a:endCxn id="1520" idx="4"/>
          </p:cNvCxnSpPr>
          <p:nvPr/>
        </p:nvCxnSpPr>
        <p:spPr>
          <a:xfrm flipH="1" flipV="1">
            <a:off x="8924358" y="3572425"/>
            <a:ext cx="327826" cy="398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1" name="Conector recto 1530">
            <a:extLst>
              <a:ext uri="{FF2B5EF4-FFF2-40B4-BE49-F238E27FC236}">
                <a16:creationId xmlns:a16="http://schemas.microsoft.com/office/drawing/2014/main" id="{8E0E2778-6D55-1B4B-ADDB-94E4C01E8201}"/>
              </a:ext>
            </a:extLst>
          </p:cNvPr>
          <p:cNvCxnSpPr>
            <a:stCxn id="202" idx="0"/>
            <a:endCxn id="1521" idx="4"/>
          </p:cNvCxnSpPr>
          <p:nvPr/>
        </p:nvCxnSpPr>
        <p:spPr>
          <a:xfrm flipV="1">
            <a:off x="9480824" y="3580468"/>
            <a:ext cx="486244" cy="404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2" name="Elipse 1531">
            <a:extLst>
              <a:ext uri="{FF2B5EF4-FFF2-40B4-BE49-F238E27FC236}">
                <a16:creationId xmlns:a16="http://schemas.microsoft.com/office/drawing/2014/main" id="{0791ED15-834D-E99C-2ABC-A48E01BFAB52}"/>
              </a:ext>
            </a:extLst>
          </p:cNvPr>
          <p:cNvSpPr/>
          <p:nvPr/>
        </p:nvSpPr>
        <p:spPr>
          <a:xfrm>
            <a:off x="6182227" y="41914052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idTesis</a:t>
            </a:r>
            <a:endParaRPr lang="es-ES" b="1" u="sng" dirty="0"/>
          </a:p>
        </p:txBody>
      </p:sp>
      <p:sp>
        <p:nvSpPr>
          <p:cNvPr id="1533" name="Elipse 1532">
            <a:extLst>
              <a:ext uri="{FF2B5EF4-FFF2-40B4-BE49-F238E27FC236}">
                <a16:creationId xmlns:a16="http://schemas.microsoft.com/office/drawing/2014/main" id="{9F6EF5AA-7F63-0AA3-ED87-EC36C1CC23B3}"/>
              </a:ext>
            </a:extLst>
          </p:cNvPr>
          <p:cNvSpPr/>
          <p:nvPr/>
        </p:nvSpPr>
        <p:spPr>
          <a:xfrm>
            <a:off x="5437094" y="41917701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34" name="Elipse 1533">
            <a:extLst>
              <a:ext uri="{FF2B5EF4-FFF2-40B4-BE49-F238E27FC236}">
                <a16:creationId xmlns:a16="http://schemas.microsoft.com/office/drawing/2014/main" id="{E2F4DCBB-2F62-C925-16D2-A47D35A69D26}"/>
              </a:ext>
            </a:extLst>
          </p:cNvPr>
          <p:cNvSpPr/>
          <p:nvPr/>
        </p:nvSpPr>
        <p:spPr>
          <a:xfrm>
            <a:off x="4478097" y="41784124"/>
            <a:ext cx="854801" cy="2212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35" name="Elipse 1534">
            <a:extLst>
              <a:ext uri="{FF2B5EF4-FFF2-40B4-BE49-F238E27FC236}">
                <a16:creationId xmlns:a16="http://schemas.microsoft.com/office/drawing/2014/main" id="{56DFED82-8DFE-4565-1E82-998A272AD9D9}"/>
              </a:ext>
            </a:extLst>
          </p:cNvPr>
          <p:cNvSpPr/>
          <p:nvPr/>
        </p:nvSpPr>
        <p:spPr>
          <a:xfrm>
            <a:off x="4040491" y="41476878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titulo</a:t>
            </a:r>
            <a:endParaRPr lang="es-ES" dirty="0"/>
          </a:p>
        </p:txBody>
      </p:sp>
      <p:cxnSp>
        <p:nvCxnSpPr>
          <p:cNvPr id="1537" name="Conector recto 1536">
            <a:extLst>
              <a:ext uri="{FF2B5EF4-FFF2-40B4-BE49-F238E27FC236}">
                <a16:creationId xmlns:a16="http://schemas.microsoft.com/office/drawing/2014/main" id="{9734C7E0-6DCA-1B53-3AC0-249227EE95F7}"/>
              </a:ext>
            </a:extLst>
          </p:cNvPr>
          <p:cNvCxnSpPr>
            <a:stCxn id="101" idx="2"/>
            <a:endCxn id="1532" idx="0"/>
          </p:cNvCxnSpPr>
          <p:nvPr/>
        </p:nvCxnSpPr>
        <p:spPr>
          <a:xfrm>
            <a:off x="5871602" y="41462758"/>
            <a:ext cx="653184" cy="451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9" name="Conector recto 1538">
            <a:extLst>
              <a:ext uri="{FF2B5EF4-FFF2-40B4-BE49-F238E27FC236}">
                <a16:creationId xmlns:a16="http://schemas.microsoft.com/office/drawing/2014/main" id="{EC5BBB16-B044-C924-EF92-D88A40CB8297}"/>
              </a:ext>
            </a:extLst>
          </p:cNvPr>
          <p:cNvCxnSpPr>
            <a:endCxn id="1533" idx="0"/>
          </p:cNvCxnSpPr>
          <p:nvPr/>
        </p:nvCxnSpPr>
        <p:spPr>
          <a:xfrm>
            <a:off x="5743058" y="41462758"/>
            <a:ext cx="36595" cy="45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1" name="Conector recto 1540">
            <a:extLst>
              <a:ext uri="{FF2B5EF4-FFF2-40B4-BE49-F238E27FC236}">
                <a16:creationId xmlns:a16="http://schemas.microsoft.com/office/drawing/2014/main" id="{9B738E5B-023D-49AF-493D-D637BFFEE871}"/>
              </a:ext>
            </a:extLst>
          </p:cNvPr>
          <p:cNvCxnSpPr>
            <a:endCxn id="1534" idx="7"/>
          </p:cNvCxnSpPr>
          <p:nvPr/>
        </p:nvCxnSpPr>
        <p:spPr>
          <a:xfrm flipH="1">
            <a:off x="5207715" y="41462758"/>
            <a:ext cx="189603" cy="353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3" name="Conector recto 1542">
            <a:extLst>
              <a:ext uri="{FF2B5EF4-FFF2-40B4-BE49-F238E27FC236}">
                <a16:creationId xmlns:a16="http://schemas.microsoft.com/office/drawing/2014/main" id="{5B8A93EF-913F-E29A-9FDF-6D06825DCFA6}"/>
              </a:ext>
            </a:extLst>
          </p:cNvPr>
          <p:cNvCxnSpPr>
            <a:stCxn id="101" idx="1"/>
            <a:endCxn id="1535" idx="7"/>
          </p:cNvCxnSpPr>
          <p:nvPr/>
        </p:nvCxnSpPr>
        <p:spPr>
          <a:xfrm flipH="1">
            <a:off x="4625275" y="41258811"/>
            <a:ext cx="441886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" name="Elipse 1543">
            <a:extLst>
              <a:ext uri="{FF2B5EF4-FFF2-40B4-BE49-F238E27FC236}">
                <a16:creationId xmlns:a16="http://schemas.microsoft.com/office/drawing/2014/main" id="{0E61DAA9-2ADA-7463-4721-A7B2ADD9FD77}"/>
              </a:ext>
            </a:extLst>
          </p:cNvPr>
          <p:cNvSpPr/>
          <p:nvPr/>
        </p:nvSpPr>
        <p:spPr>
          <a:xfrm>
            <a:off x="3872764" y="41045994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545" name="Elipse 1544">
            <a:extLst>
              <a:ext uri="{FF2B5EF4-FFF2-40B4-BE49-F238E27FC236}">
                <a16:creationId xmlns:a16="http://schemas.microsoft.com/office/drawing/2014/main" id="{26EDF9B6-922F-BBAB-D6C7-60A74C6DC4E1}"/>
              </a:ext>
            </a:extLst>
          </p:cNvPr>
          <p:cNvSpPr/>
          <p:nvPr/>
        </p:nvSpPr>
        <p:spPr>
          <a:xfrm>
            <a:off x="4057802" y="4055458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cxnSp>
        <p:nvCxnSpPr>
          <p:cNvPr id="1547" name="Conector recto 1546">
            <a:extLst>
              <a:ext uri="{FF2B5EF4-FFF2-40B4-BE49-F238E27FC236}">
                <a16:creationId xmlns:a16="http://schemas.microsoft.com/office/drawing/2014/main" id="{F66E6D85-4D11-3A2E-5906-744D822446CB}"/>
              </a:ext>
            </a:extLst>
          </p:cNvPr>
          <p:cNvCxnSpPr>
            <a:endCxn id="1544" idx="6"/>
          </p:cNvCxnSpPr>
          <p:nvPr/>
        </p:nvCxnSpPr>
        <p:spPr>
          <a:xfrm flipH="1">
            <a:off x="4557881" y="41131388"/>
            <a:ext cx="509280" cy="15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9" name="Conector recto 1548">
            <a:extLst>
              <a:ext uri="{FF2B5EF4-FFF2-40B4-BE49-F238E27FC236}">
                <a16:creationId xmlns:a16="http://schemas.microsoft.com/office/drawing/2014/main" id="{D5ED1287-759E-9130-62FA-4DDCFDCBE312}"/>
              </a:ext>
            </a:extLst>
          </p:cNvPr>
          <p:cNvCxnSpPr>
            <a:cxnSpLocks/>
            <a:endCxn id="1545" idx="4"/>
          </p:cNvCxnSpPr>
          <p:nvPr/>
        </p:nvCxnSpPr>
        <p:spPr>
          <a:xfrm flipH="1" flipV="1">
            <a:off x="4400361" y="40755883"/>
            <a:ext cx="666800" cy="31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2" name="Elipse 1551">
            <a:extLst>
              <a:ext uri="{FF2B5EF4-FFF2-40B4-BE49-F238E27FC236}">
                <a16:creationId xmlns:a16="http://schemas.microsoft.com/office/drawing/2014/main" id="{3ED358C8-6BD0-2DFB-2040-71C6AAF26A57}"/>
              </a:ext>
            </a:extLst>
          </p:cNvPr>
          <p:cNvSpPr/>
          <p:nvPr/>
        </p:nvSpPr>
        <p:spPr>
          <a:xfrm>
            <a:off x="12869700" y="39834722"/>
            <a:ext cx="726701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53" name="Elipse 1552">
            <a:extLst>
              <a:ext uri="{FF2B5EF4-FFF2-40B4-BE49-F238E27FC236}">
                <a16:creationId xmlns:a16="http://schemas.microsoft.com/office/drawing/2014/main" id="{9F96356E-E760-CFCE-8B8D-1DFF797324C5}"/>
              </a:ext>
            </a:extLst>
          </p:cNvPr>
          <p:cNvSpPr/>
          <p:nvPr/>
        </p:nvSpPr>
        <p:spPr>
          <a:xfrm>
            <a:off x="13747675" y="39851770"/>
            <a:ext cx="726701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1554" name="Elipse 1553">
            <a:extLst>
              <a:ext uri="{FF2B5EF4-FFF2-40B4-BE49-F238E27FC236}">
                <a16:creationId xmlns:a16="http://schemas.microsoft.com/office/drawing/2014/main" id="{9FA58B37-0EC7-B7B6-8301-76E0F27C78E6}"/>
              </a:ext>
            </a:extLst>
          </p:cNvPr>
          <p:cNvSpPr/>
          <p:nvPr/>
        </p:nvSpPr>
        <p:spPr>
          <a:xfrm>
            <a:off x="14529452" y="39759768"/>
            <a:ext cx="856183" cy="2093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55" name="Elipse 1554">
            <a:extLst>
              <a:ext uri="{FF2B5EF4-FFF2-40B4-BE49-F238E27FC236}">
                <a16:creationId xmlns:a16="http://schemas.microsoft.com/office/drawing/2014/main" id="{978CB523-1ADC-C4A6-5FAA-8647F03AE49C}"/>
              </a:ext>
            </a:extLst>
          </p:cNvPr>
          <p:cNvSpPr/>
          <p:nvPr/>
        </p:nvSpPr>
        <p:spPr>
          <a:xfrm>
            <a:off x="14968848" y="39423202"/>
            <a:ext cx="726701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idToefl</a:t>
            </a:r>
            <a:endParaRPr lang="es-ES" b="1" u="sng" dirty="0"/>
          </a:p>
        </p:txBody>
      </p:sp>
      <p:sp>
        <p:nvSpPr>
          <p:cNvPr id="1556" name="Elipse 1555">
            <a:extLst>
              <a:ext uri="{FF2B5EF4-FFF2-40B4-BE49-F238E27FC236}">
                <a16:creationId xmlns:a16="http://schemas.microsoft.com/office/drawing/2014/main" id="{51369EB7-1F4E-389F-98F9-3741D8B4AE91}"/>
              </a:ext>
            </a:extLst>
          </p:cNvPr>
          <p:cNvSpPr/>
          <p:nvPr/>
        </p:nvSpPr>
        <p:spPr>
          <a:xfrm>
            <a:off x="15098141" y="39068321"/>
            <a:ext cx="726701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57" name="Elipse 1556">
            <a:extLst>
              <a:ext uri="{FF2B5EF4-FFF2-40B4-BE49-F238E27FC236}">
                <a16:creationId xmlns:a16="http://schemas.microsoft.com/office/drawing/2014/main" id="{0A50F865-606C-BFF0-CCA6-9FA647891436}"/>
              </a:ext>
            </a:extLst>
          </p:cNvPr>
          <p:cNvSpPr/>
          <p:nvPr/>
        </p:nvSpPr>
        <p:spPr>
          <a:xfrm>
            <a:off x="12108012" y="39367795"/>
            <a:ext cx="970885" cy="2257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preguntas</a:t>
            </a:r>
            <a:endParaRPr lang="es-ES" dirty="0"/>
          </a:p>
        </p:txBody>
      </p:sp>
      <p:cxnSp>
        <p:nvCxnSpPr>
          <p:cNvPr id="1559" name="Conector recto 1558">
            <a:extLst>
              <a:ext uri="{FF2B5EF4-FFF2-40B4-BE49-F238E27FC236}">
                <a16:creationId xmlns:a16="http://schemas.microsoft.com/office/drawing/2014/main" id="{3E9EF394-F1B2-ADD9-7B5B-C5ABF4C8948F}"/>
              </a:ext>
            </a:extLst>
          </p:cNvPr>
          <p:cNvCxnSpPr>
            <a:stCxn id="467" idx="1"/>
            <a:endCxn id="1557" idx="6"/>
          </p:cNvCxnSpPr>
          <p:nvPr/>
        </p:nvCxnSpPr>
        <p:spPr>
          <a:xfrm flipH="1">
            <a:off x="13078897" y="39188678"/>
            <a:ext cx="369619" cy="292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1" name="Conector recto 1560">
            <a:extLst>
              <a:ext uri="{FF2B5EF4-FFF2-40B4-BE49-F238E27FC236}">
                <a16:creationId xmlns:a16="http://schemas.microsoft.com/office/drawing/2014/main" id="{FDB5D8AB-0CDC-3656-6CD5-1D9F4229DD64}"/>
              </a:ext>
            </a:extLst>
          </p:cNvPr>
          <p:cNvCxnSpPr>
            <a:endCxn id="1552" idx="0"/>
          </p:cNvCxnSpPr>
          <p:nvPr/>
        </p:nvCxnSpPr>
        <p:spPr>
          <a:xfrm flipH="1">
            <a:off x="13233051" y="39402110"/>
            <a:ext cx="507450" cy="432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3" name="Conector recto 1562">
            <a:extLst>
              <a:ext uri="{FF2B5EF4-FFF2-40B4-BE49-F238E27FC236}">
                <a16:creationId xmlns:a16="http://schemas.microsoft.com/office/drawing/2014/main" id="{7B58195A-6D5B-730B-8CBB-B4CE27924D4A}"/>
              </a:ext>
            </a:extLst>
          </p:cNvPr>
          <p:cNvCxnSpPr>
            <a:stCxn id="467" idx="2"/>
            <a:endCxn id="1553" idx="0"/>
          </p:cNvCxnSpPr>
          <p:nvPr/>
        </p:nvCxnSpPr>
        <p:spPr>
          <a:xfrm flipH="1">
            <a:off x="14111026" y="39392625"/>
            <a:ext cx="23290" cy="459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5" name="Conector recto 1564">
            <a:extLst>
              <a:ext uri="{FF2B5EF4-FFF2-40B4-BE49-F238E27FC236}">
                <a16:creationId xmlns:a16="http://schemas.microsoft.com/office/drawing/2014/main" id="{181CAC48-BC0C-48FE-70B9-235059946B7C}"/>
              </a:ext>
            </a:extLst>
          </p:cNvPr>
          <p:cNvCxnSpPr>
            <a:endCxn id="1554" idx="0"/>
          </p:cNvCxnSpPr>
          <p:nvPr/>
        </p:nvCxnSpPr>
        <p:spPr>
          <a:xfrm>
            <a:off x="14419688" y="39369053"/>
            <a:ext cx="537856" cy="390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7" name="Conector recto 1566">
            <a:extLst>
              <a:ext uri="{FF2B5EF4-FFF2-40B4-BE49-F238E27FC236}">
                <a16:creationId xmlns:a16="http://schemas.microsoft.com/office/drawing/2014/main" id="{0E32EEE9-26E5-393E-F701-7EB365A9F63F}"/>
              </a:ext>
            </a:extLst>
          </p:cNvPr>
          <p:cNvCxnSpPr>
            <a:stCxn id="467" idx="3"/>
            <a:endCxn id="1556" idx="2"/>
          </p:cNvCxnSpPr>
          <p:nvPr/>
        </p:nvCxnSpPr>
        <p:spPr>
          <a:xfrm flipV="1">
            <a:off x="14820116" y="39166703"/>
            <a:ext cx="278025" cy="21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9" name="Conector recto 1568">
            <a:extLst>
              <a:ext uri="{FF2B5EF4-FFF2-40B4-BE49-F238E27FC236}">
                <a16:creationId xmlns:a16="http://schemas.microsoft.com/office/drawing/2014/main" id="{260AC3DF-7FA0-F10B-3EAF-C5D219E87918}"/>
              </a:ext>
            </a:extLst>
          </p:cNvPr>
          <p:cNvCxnSpPr>
            <a:endCxn id="1555" idx="2"/>
          </p:cNvCxnSpPr>
          <p:nvPr/>
        </p:nvCxnSpPr>
        <p:spPr>
          <a:xfrm>
            <a:off x="14829275" y="39319900"/>
            <a:ext cx="139573" cy="201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0" name="Elipse 1569">
            <a:extLst>
              <a:ext uri="{FF2B5EF4-FFF2-40B4-BE49-F238E27FC236}">
                <a16:creationId xmlns:a16="http://schemas.microsoft.com/office/drawing/2014/main" id="{7DADB87F-6036-6717-890C-A5D1B33EC24D}"/>
              </a:ext>
            </a:extLst>
          </p:cNvPr>
          <p:cNvSpPr/>
          <p:nvPr/>
        </p:nvSpPr>
        <p:spPr>
          <a:xfrm>
            <a:off x="19481924" y="7768606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71" name="Elipse 1570">
            <a:extLst>
              <a:ext uri="{FF2B5EF4-FFF2-40B4-BE49-F238E27FC236}">
                <a16:creationId xmlns:a16="http://schemas.microsoft.com/office/drawing/2014/main" id="{E2D961AB-194E-D8F4-96E0-019F215D1F7D}"/>
              </a:ext>
            </a:extLst>
          </p:cNvPr>
          <p:cNvSpPr/>
          <p:nvPr/>
        </p:nvSpPr>
        <p:spPr>
          <a:xfrm>
            <a:off x="18753831" y="7861335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72" name="Elipse 1571">
            <a:extLst>
              <a:ext uri="{FF2B5EF4-FFF2-40B4-BE49-F238E27FC236}">
                <a16:creationId xmlns:a16="http://schemas.microsoft.com/office/drawing/2014/main" id="{65D7F83C-1D82-8E60-9DF0-9BC7AFA9938B}"/>
              </a:ext>
            </a:extLst>
          </p:cNvPr>
          <p:cNvSpPr/>
          <p:nvPr/>
        </p:nvSpPr>
        <p:spPr>
          <a:xfrm>
            <a:off x="17737688" y="7742626"/>
            <a:ext cx="9078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73" name="Elipse 1572">
            <a:extLst>
              <a:ext uri="{FF2B5EF4-FFF2-40B4-BE49-F238E27FC236}">
                <a16:creationId xmlns:a16="http://schemas.microsoft.com/office/drawing/2014/main" id="{38D864DA-E67F-5FF5-34A6-C1CFADF33E0F}"/>
              </a:ext>
            </a:extLst>
          </p:cNvPr>
          <p:cNvSpPr/>
          <p:nvPr/>
        </p:nvSpPr>
        <p:spPr>
          <a:xfrm>
            <a:off x="17044079" y="7273497"/>
            <a:ext cx="868105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idTipoArea</a:t>
            </a:r>
            <a:endParaRPr lang="es-ES" b="1" u="sng" dirty="0"/>
          </a:p>
        </p:txBody>
      </p:sp>
      <p:cxnSp>
        <p:nvCxnSpPr>
          <p:cNvPr id="1575" name="Conector recto 1574">
            <a:extLst>
              <a:ext uri="{FF2B5EF4-FFF2-40B4-BE49-F238E27FC236}">
                <a16:creationId xmlns:a16="http://schemas.microsoft.com/office/drawing/2014/main" id="{E0BC3E7F-0B2C-B56F-0BA6-3BA5CD6A30F5}"/>
              </a:ext>
            </a:extLst>
          </p:cNvPr>
          <p:cNvCxnSpPr>
            <a:stCxn id="185" idx="2"/>
            <a:endCxn id="1571" idx="0"/>
          </p:cNvCxnSpPr>
          <p:nvPr/>
        </p:nvCxnSpPr>
        <p:spPr>
          <a:xfrm>
            <a:off x="19077467" y="7353533"/>
            <a:ext cx="22969" cy="507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7" name="Conector recto 1576">
            <a:extLst>
              <a:ext uri="{FF2B5EF4-FFF2-40B4-BE49-F238E27FC236}">
                <a16:creationId xmlns:a16="http://schemas.microsoft.com/office/drawing/2014/main" id="{C45B0756-7346-A206-DC0A-47557F1DE0AC}"/>
              </a:ext>
            </a:extLst>
          </p:cNvPr>
          <p:cNvCxnSpPr>
            <a:endCxn id="1570" idx="0"/>
          </p:cNvCxnSpPr>
          <p:nvPr/>
        </p:nvCxnSpPr>
        <p:spPr>
          <a:xfrm>
            <a:off x="19537971" y="7360793"/>
            <a:ext cx="290558" cy="407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9" name="Conector recto 1578">
            <a:extLst>
              <a:ext uri="{FF2B5EF4-FFF2-40B4-BE49-F238E27FC236}">
                <a16:creationId xmlns:a16="http://schemas.microsoft.com/office/drawing/2014/main" id="{9D304CF5-476B-B46C-5ADF-5D39B08962B8}"/>
              </a:ext>
            </a:extLst>
          </p:cNvPr>
          <p:cNvCxnSpPr>
            <a:endCxn id="1572" idx="0"/>
          </p:cNvCxnSpPr>
          <p:nvPr/>
        </p:nvCxnSpPr>
        <p:spPr>
          <a:xfrm flipH="1">
            <a:off x="18191593" y="7334483"/>
            <a:ext cx="410815" cy="408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1" name="Conector recto 1580">
            <a:extLst>
              <a:ext uri="{FF2B5EF4-FFF2-40B4-BE49-F238E27FC236}">
                <a16:creationId xmlns:a16="http://schemas.microsoft.com/office/drawing/2014/main" id="{5F431CC5-90C7-D5FC-D6A7-78F46D55DB79}"/>
              </a:ext>
            </a:extLst>
          </p:cNvPr>
          <p:cNvCxnSpPr>
            <a:stCxn id="185" idx="1"/>
            <a:endCxn id="1573" idx="6"/>
          </p:cNvCxnSpPr>
          <p:nvPr/>
        </p:nvCxnSpPr>
        <p:spPr>
          <a:xfrm flipH="1">
            <a:off x="17912184" y="7149586"/>
            <a:ext cx="479483" cy="248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2" name="Elipse 1581">
            <a:extLst>
              <a:ext uri="{FF2B5EF4-FFF2-40B4-BE49-F238E27FC236}">
                <a16:creationId xmlns:a16="http://schemas.microsoft.com/office/drawing/2014/main" id="{4D3E97A6-EC09-DF54-85A0-1DF585DB31C2}"/>
              </a:ext>
            </a:extLst>
          </p:cNvPr>
          <p:cNvSpPr/>
          <p:nvPr/>
        </p:nvSpPr>
        <p:spPr>
          <a:xfrm>
            <a:off x="16331860" y="33874263"/>
            <a:ext cx="704407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83" name="Elipse 1582">
            <a:extLst>
              <a:ext uri="{FF2B5EF4-FFF2-40B4-BE49-F238E27FC236}">
                <a16:creationId xmlns:a16="http://schemas.microsoft.com/office/drawing/2014/main" id="{CA990033-3433-1BF1-79DD-BEB98B5CFAB2}"/>
              </a:ext>
            </a:extLst>
          </p:cNvPr>
          <p:cNvSpPr/>
          <p:nvPr/>
        </p:nvSpPr>
        <p:spPr>
          <a:xfrm>
            <a:off x="19633175" y="34798825"/>
            <a:ext cx="704407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84" name="Elipse 1583">
            <a:extLst>
              <a:ext uri="{FF2B5EF4-FFF2-40B4-BE49-F238E27FC236}">
                <a16:creationId xmlns:a16="http://schemas.microsoft.com/office/drawing/2014/main" id="{9C12AA3D-B7CA-D764-237B-456BFCE6002E}"/>
              </a:ext>
            </a:extLst>
          </p:cNvPr>
          <p:cNvSpPr/>
          <p:nvPr/>
        </p:nvSpPr>
        <p:spPr>
          <a:xfrm>
            <a:off x="20334240" y="34567077"/>
            <a:ext cx="1051454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idTipoExamen</a:t>
            </a:r>
            <a:endParaRPr lang="es-ES" b="1" u="sng" dirty="0"/>
          </a:p>
        </p:txBody>
      </p:sp>
      <p:sp>
        <p:nvSpPr>
          <p:cNvPr id="1585" name="Elipse 1584">
            <a:extLst>
              <a:ext uri="{FF2B5EF4-FFF2-40B4-BE49-F238E27FC236}">
                <a16:creationId xmlns:a16="http://schemas.microsoft.com/office/drawing/2014/main" id="{AA87047E-7A2C-A4A6-1659-2B1F53F5EFE2}"/>
              </a:ext>
            </a:extLst>
          </p:cNvPr>
          <p:cNvSpPr/>
          <p:nvPr/>
        </p:nvSpPr>
        <p:spPr>
          <a:xfrm>
            <a:off x="21471860" y="34575797"/>
            <a:ext cx="849696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86" name="Elipse 1585">
            <a:extLst>
              <a:ext uri="{FF2B5EF4-FFF2-40B4-BE49-F238E27FC236}">
                <a16:creationId xmlns:a16="http://schemas.microsoft.com/office/drawing/2014/main" id="{98DFDD74-BFFB-5D8D-1298-6AEF8926A936}"/>
              </a:ext>
            </a:extLst>
          </p:cNvPr>
          <p:cNvSpPr/>
          <p:nvPr/>
        </p:nvSpPr>
        <p:spPr>
          <a:xfrm>
            <a:off x="22310949" y="34842210"/>
            <a:ext cx="704407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1587" name="Elipse 1586">
            <a:extLst>
              <a:ext uri="{FF2B5EF4-FFF2-40B4-BE49-F238E27FC236}">
                <a16:creationId xmlns:a16="http://schemas.microsoft.com/office/drawing/2014/main" id="{D2944455-4C7B-3615-FE2B-6915EB12758D}"/>
              </a:ext>
            </a:extLst>
          </p:cNvPr>
          <p:cNvSpPr/>
          <p:nvPr/>
        </p:nvSpPr>
        <p:spPr>
          <a:xfrm>
            <a:off x="22391329" y="35251601"/>
            <a:ext cx="704407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589" name="Conector recto 1588">
            <a:extLst>
              <a:ext uri="{FF2B5EF4-FFF2-40B4-BE49-F238E27FC236}">
                <a16:creationId xmlns:a16="http://schemas.microsoft.com/office/drawing/2014/main" id="{E3B6D824-3F87-C7FB-3AF3-5CB450784153}"/>
              </a:ext>
            </a:extLst>
          </p:cNvPr>
          <p:cNvCxnSpPr>
            <a:stCxn id="75" idx="0"/>
            <a:endCxn id="1584" idx="4"/>
          </p:cNvCxnSpPr>
          <p:nvPr/>
        </p:nvCxnSpPr>
        <p:spPr>
          <a:xfrm flipH="1" flipV="1">
            <a:off x="20859967" y="34829916"/>
            <a:ext cx="402160" cy="21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1" name="Conector recto 1590">
            <a:extLst>
              <a:ext uri="{FF2B5EF4-FFF2-40B4-BE49-F238E27FC236}">
                <a16:creationId xmlns:a16="http://schemas.microsoft.com/office/drawing/2014/main" id="{89FA98DF-4397-771A-2BE9-7033D7FAF4BC}"/>
              </a:ext>
            </a:extLst>
          </p:cNvPr>
          <p:cNvCxnSpPr>
            <a:endCxn id="1585" idx="4"/>
          </p:cNvCxnSpPr>
          <p:nvPr/>
        </p:nvCxnSpPr>
        <p:spPr>
          <a:xfrm flipV="1">
            <a:off x="21471861" y="34838636"/>
            <a:ext cx="424847" cy="20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3" name="Conector recto 1592">
            <a:extLst>
              <a:ext uri="{FF2B5EF4-FFF2-40B4-BE49-F238E27FC236}">
                <a16:creationId xmlns:a16="http://schemas.microsoft.com/office/drawing/2014/main" id="{C8554E2A-376A-0554-105B-E8BE122FB3D1}"/>
              </a:ext>
            </a:extLst>
          </p:cNvPr>
          <p:cNvCxnSpPr>
            <a:endCxn id="1583" idx="6"/>
          </p:cNvCxnSpPr>
          <p:nvPr/>
        </p:nvCxnSpPr>
        <p:spPr>
          <a:xfrm flipH="1" flipV="1">
            <a:off x="20337582" y="34930245"/>
            <a:ext cx="126226" cy="18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5" name="Conector recto 1594">
            <a:extLst>
              <a:ext uri="{FF2B5EF4-FFF2-40B4-BE49-F238E27FC236}">
                <a16:creationId xmlns:a16="http://schemas.microsoft.com/office/drawing/2014/main" id="{50711BDD-6988-C718-C936-1E35CB6E59D1}"/>
              </a:ext>
            </a:extLst>
          </p:cNvPr>
          <p:cNvCxnSpPr>
            <a:endCxn id="1586" idx="2"/>
          </p:cNvCxnSpPr>
          <p:nvPr/>
        </p:nvCxnSpPr>
        <p:spPr>
          <a:xfrm flipV="1">
            <a:off x="22066567" y="34973630"/>
            <a:ext cx="244382" cy="1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7" name="Conector recto 1596">
            <a:extLst>
              <a:ext uri="{FF2B5EF4-FFF2-40B4-BE49-F238E27FC236}">
                <a16:creationId xmlns:a16="http://schemas.microsoft.com/office/drawing/2014/main" id="{90F3EB94-B95D-F5BB-1F40-E5A4FF5A2E33}"/>
              </a:ext>
            </a:extLst>
          </p:cNvPr>
          <p:cNvCxnSpPr>
            <a:stCxn id="75" idx="3"/>
            <a:endCxn id="1587" idx="2"/>
          </p:cNvCxnSpPr>
          <p:nvPr/>
        </p:nvCxnSpPr>
        <p:spPr>
          <a:xfrm>
            <a:off x="22066567" y="35251601"/>
            <a:ext cx="324762" cy="13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8" name="Elipse 1597">
            <a:extLst>
              <a:ext uri="{FF2B5EF4-FFF2-40B4-BE49-F238E27FC236}">
                <a16:creationId xmlns:a16="http://schemas.microsoft.com/office/drawing/2014/main" id="{07778AF1-F391-B4F1-4E84-6F90AEF4AD1A}"/>
              </a:ext>
            </a:extLst>
          </p:cNvPr>
          <p:cNvSpPr/>
          <p:nvPr/>
        </p:nvSpPr>
        <p:spPr>
          <a:xfrm>
            <a:off x="19319029" y="35398930"/>
            <a:ext cx="898123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preguntas</a:t>
            </a:r>
            <a:endParaRPr lang="es-ES" dirty="0"/>
          </a:p>
        </p:txBody>
      </p:sp>
      <p:cxnSp>
        <p:nvCxnSpPr>
          <p:cNvPr id="1600" name="Conector recto 1599">
            <a:extLst>
              <a:ext uri="{FF2B5EF4-FFF2-40B4-BE49-F238E27FC236}">
                <a16:creationId xmlns:a16="http://schemas.microsoft.com/office/drawing/2014/main" id="{D422C5C3-000F-C3DA-4C2F-DF814EAD5810}"/>
              </a:ext>
            </a:extLst>
          </p:cNvPr>
          <p:cNvCxnSpPr>
            <a:cxnSpLocks/>
            <a:endCxn id="1598" idx="6"/>
          </p:cNvCxnSpPr>
          <p:nvPr/>
        </p:nvCxnSpPr>
        <p:spPr>
          <a:xfrm flipH="1">
            <a:off x="20217152" y="35368637"/>
            <a:ext cx="237133" cy="16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3" name="Elipse 1602">
            <a:extLst>
              <a:ext uri="{FF2B5EF4-FFF2-40B4-BE49-F238E27FC236}">
                <a16:creationId xmlns:a16="http://schemas.microsoft.com/office/drawing/2014/main" id="{1E15F053-5CF4-5E7E-67B6-FB2F423A044C}"/>
              </a:ext>
            </a:extLst>
          </p:cNvPr>
          <p:cNvSpPr/>
          <p:nvPr/>
        </p:nvSpPr>
        <p:spPr>
          <a:xfrm>
            <a:off x="25376755" y="49336139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604" name="Elipse 1603">
            <a:extLst>
              <a:ext uri="{FF2B5EF4-FFF2-40B4-BE49-F238E27FC236}">
                <a16:creationId xmlns:a16="http://schemas.microsoft.com/office/drawing/2014/main" id="{694DCE85-87CB-8FE9-3CA0-E3318F7AFC0B}"/>
              </a:ext>
            </a:extLst>
          </p:cNvPr>
          <p:cNvSpPr/>
          <p:nvPr/>
        </p:nvSpPr>
        <p:spPr>
          <a:xfrm>
            <a:off x="26188629" y="49497310"/>
            <a:ext cx="129893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idTransporteEscolar</a:t>
            </a:r>
            <a:endParaRPr lang="es-ES" b="1" u="sng" dirty="0"/>
          </a:p>
        </p:txBody>
      </p:sp>
      <p:sp>
        <p:nvSpPr>
          <p:cNvPr id="1605" name="Elipse 1604">
            <a:extLst>
              <a:ext uri="{FF2B5EF4-FFF2-40B4-BE49-F238E27FC236}">
                <a16:creationId xmlns:a16="http://schemas.microsoft.com/office/drawing/2014/main" id="{66A73B6B-EC19-42E0-945C-CDCA0508FAA9}"/>
              </a:ext>
            </a:extLst>
          </p:cNvPr>
          <p:cNvSpPr/>
          <p:nvPr/>
        </p:nvSpPr>
        <p:spPr>
          <a:xfrm>
            <a:off x="27151363" y="4925346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1606" name="Elipse 1605">
            <a:extLst>
              <a:ext uri="{FF2B5EF4-FFF2-40B4-BE49-F238E27FC236}">
                <a16:creationId xmlns:a16="http://schemas.microsoft.com/office/drawing/2014/main" id="{2BAE9FF3-73F8-551F-495D-03D24593D576}"/>
              </a:ext>
            </a:extLst>
          </p:cNvPr>
          <p:cNvSpPr/>
          <p:nvPr/>
        </p:nvSpPr>
        <p:spPr>
          <a:xfrm>
            <a:off x="27689136" y="48974983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1608" name="Conector recto 1607">
            <a:extLst>
              <a:ext uri="{FF2B5EF4-FFF2-40B4-BE49-F238E27FC236}">
                <a16:creationId xmlns:a16="http://schemas.microsoft.com/office/drawing/2014/main" id="{E2DDFA80-9D7A-AA0A-F4B8-4F6B543CFFF7}"/>
              </a:ext>
            </a:extLst>
          </p:cNvPr>
          <p:cNvCxnSpPr>
            <a:endCxn id="1603" idx="0"/>
          </p:cNvCxnSpPr>
          <p:nvPr/>
        </p:nvCxnSpPr>
        <p:spPr>
          <a:xfrm flipH="1">
            <a:off x="25758740" y="48977756"/>
            <a:ext cx="368256" cy="35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Conector recto 1609">
            <a:extLst>
              <a:ext uri="{FF2B5EF4-FFF2-40B4-BE49-F238E27FC236}">
                <a16:creationId xmlns:a16="http://schemas.microsoft.com/office/drawing/2014/main" id="{704258B8-C7CE-D38B-21BE-78C3F0E7ED53}"/>
              </a:ext>
            </a:extLst>
          </p:cNvPr>
          <p:cNvCxnSpPr>
            <a:stCxn id="459" idx="2"/>
            <a:endCxn id="1604" idx="0"/>
          </p:cNvCxnSpPr>
          <p:nvPr/>
        </p:nvCxnSpPr>
        <p:spPr>
          <a:xfrm>
            <a:off x="26555685" y="48977756"/>
            <a:ext cx="282412" cy="519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2" name="Conector recto 1611">
            <a:extLst>
              <a:ext uri="{FF2B5EF4-FFF2-40B4-BE49-F238E27FC236}">
                <a16:creationId xmlns:a16="http://schemas.microsoft.com/office/drawing/2014/main" id="{EA1E652A-C833-0A2B-E22A-2543DB5C4D08}"/>
              </a:ext>
            </a:extLst>
          </p:cNvPr>
          <p:cNvCxnSpPr>
            <a:endCxn id="1605" idx="0"/>
          </p:cNvCxnSpPr>
          <p:nvPr/>
        </p:nvCxnSpPr>
        <p:spPr>
          <a:xfrm>
            <a:off x="26956082" y="48977756"/>
            <a:ext cx="577266" cy="27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4" name="Conector recto 1613">
            <a:extLst>
              <a:ext uri="{FF2B5EF4-FFF2-40B4-BE49-F238E27FC236}">
                <a16:creationId xmlns:a16="http://schemas.microsoft.com/office/drawing/2014/main" id="{3120F9B7-9769-75BB-066D-3F83774047F4}"/>
              </a:ext>
            </a:extLst>
          </p:cNvPr>
          <p:cNvCxnSpPr>
            <a:stCxn id="459" idx="3"/>
            <a:endCxn id="1606" idx="2"/>
          </p:cNvCxnSpPr>
          <p:nvPr/>
        </p:nvCxnSpPr>
        <p:spPr>
          <a:xfrm>
            <a:off x="27505438" y="48637704"/>
            <a:ext cx="183698" cy="437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5" name="Elipse 1614">
            <a:extLst>
              <a:ext uri="{FF2B5EF4-FFF2-40B4-BE49-F238E27FC236}">
                <a16:creationId xmlns:a16="http://schemas.microsoft.com/office/drawing/2014/main" id="{2973F239-E19C-6E4E-20CC-F24F166B3D0D}"/>
              </a:ext>
            </a:extLst>
          </p:cNvPr>
          <p:cNvSpPr/>
          <p:nvPr/>
        </p:nvSpPr>
        <p:spPr>
          <a:xfrm>
            <a:off x="15304745" y="14974823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 err="1"/>
              <a:t>idVacacion</a:t>
            </a:r>
            <a:endParaRPr lang="es-ES" b="1" u="sng" dirty="0"/>
          </a:p>
        </p:txBody>
      </p:sp>
      <p:sp>
        <p:nvSpPr>
          <p:cNvPr id="1616" name="Elipse 1615">
            <a:extLst>
              <a:ext uri="{FF2B5EF4-FFF2-40B4-BE49-F238E27FC236}">
                <a16:creationId xmlns:a16="http://schemas.microsoft.com/office/drawing/2014/main" id="{882C1A5F-E5B8-A050-1B00-C9B16F5FBB2D}"/>
              </a:ext>
            </a:extLst>
          </p:cNvPr>
          <p:cNvSpPr/>
          <p:nvPr/>
        </p:nvSpPr>
        <p:spPr>
          <a:xfrm>
            <a:off x="16165733" y="14810073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617" name="Elipse 1616">
            <a:extLst>
              <a:ext uri="{FF2B5EF4-FFF2-40B4-BE49-F238E27FC236}">
                <a16:creationId xmlns:a16="http://schemas.microsoft.com/office/drawing/2014/main" id="{E99E63ED-A511-8AAC-39F5-FE8D8584E648}"/>
              </a:ext>
            </a:extLst>
          </p:cNvPr>
          <p:cNvSpPr/>
          <p:nvPr/>
        </p:nvSpPr>
        <p:spPr>
          <a:xfrm>
            <a:off x="17183407" y="14819959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regreso</a:t>
            </a:r>
            <a:endParaRPr lang="es-ES" dirty="0"/>
          </a:p>
        </p:txBody>
      </p:sp>
      <p:sp>
        <p:nvSpPr>
          <p:cNvPr id="1618" name="Elipse 1617">
            <a:extLst>
              <a:ext uri="{FF2B5EF4-FFF2-40B4-BE49-F238E27FC236}">
                <a16:creationId xmlns:a16="http://schemas.microsoft.com/office/drawing/2014/main" id="{C8973E09-B6E0-B5BD-8E71-607355BB882F}"/>
              </a:ext>
            </a:extLst>
          </p:cNvPr>
          <p:cNvSpPr/>
          <p:nvPr/>
        </p:nvSpPr>
        <p:spPr>
          <a:xfrm>
            <a:off x="17707813" y="15590959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619" name="Elipse 1618">
            <a:extLst>
              <a:ext uri="{FF2B5EF4-FFF2-40B4-BE49-F238E27FC236}">
                <a16:creationId xmlns:a16="http://schemas.microsoft.com/office/drawing/2014/main" id="{2F180489-4119-B096-99BA-A9C7190849A8}"/>
              </a:ext>
            </a:extLst>
          </p:cNvPr>
          <p:cNvSpPr/>
          <p:nvPr/>
        </p:nvSpPr>
        <p:spPr>
          <a:xfrm>
            <a:off x="16982744" y="15926130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621" name="Conector recto 1620">
            <a:extLst>
              <a:ext uri="{FF2B5EF4-FFF2-40B4-BE49-F238E27FC236}">
                <a16:creationId xmlns:a16="http://schemas.microsoft.com/office/drawing/2014/main" id="{8FCE20C3-1FFA-A46A-F959-4A30F3B3432F}"/>
              </a:ext>
            </a:extLst>
          </p:cNvPr>
          <p:cNvCxnSpPr>
            <a:stCxn id="303" idx="1"/>
            <a:endCxn id="1615" idx="4"/>
          </p:cNvCxnSpPr>
          <p:nvPr/>
        </p:nvCxnSpPr>
        <p:spPr>
          <a:xfrm flipH="1" flipV="1">
            <a:off x="15740390" y="15176117"/>
            <a:ext cx="414968" cy="29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Conector recto 1622">
            <a:extLst>
              <a:ext uri="{FF2B5EF4-FFF2-40B4-BE49-F238E27FC236}">
                <a16:creationId xmlns:a16="http://schemas.microsoft.com/office/drawing/2014/main" id="{1079514E-0842-D9B7-B16A-DBEA6288625B}"/>
              </a:ext>
            </a:extLst>
          </p:cNvPr>
          <p:cNvCxnSpPr>
            <a:stCxn id="303" idx="0"/>
            <a:endCxn id="1616" idx="4"/>
          </p:cNvCxnSpPr>
          <p:nvPr/>
        </p:nvCxnSpPr>
        <p:spPr>
          <a:xfrm flipH="1" flipV="1">
            <a:off x="16601378" y="15011367"/>
            <a:ext cx="239780" cy="254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5" name="Conector recto 1624">
            <a:extLst>
              <a:ext uri="{FF2B5EF4-FFF2-40B4-BE49-F238E27FC236}">
                <a16:creationId xmlns:a16="http://schemas.microsoft.com/office/drawing/2014/main" id="{F8B30A0E-D2FF-D1AA-90AE-49DAB2C72C10}"/>
              </a:ext>
            </a:extLst>
          </p:cNvPr>
          <p:cNvCxnSpPr>
            <a:endCxn id="1617" idx="4"/>
          </p:cNvCxnSpPr>
          <p:nvPr/>
        </p:nvCxnSpPr>
        <p:spPr>
          <a:xfrm flipV="1">
            <a:off x="17094705" y="15021253"/>
            <a:ext cx="524347" cy="24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7" name="Conector recto 1626">
            <a:extLst>
              <a:ext uri="{FF2B5EF4-FFF2-40B4-BE49-F238E27FC236}">
                <a16:creationId xmlns:a16="http://schemas.microsoft.com/office/drawing/2014/main" id="{F1489BE7-B462-BA09-41DB-D0F8D4B71729}"/>
              </a:ext>
            </a:extLst>
          </p:cNvPr>
          <p:cNvCxnSpPr>
            <a:endCxn id="1618" idx="2"/>
          </p:cNvCxnSpPr>
          <p:nvPr/>
        </p:nvCxnSpPr>
        <p:spPr>
          <a:xfrm>
            <a:off x="17516809" y="15648146"/>
            <a:ext cx="191004" cy="4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9" name="Conector recto 1628">
            <a:extLst>
              <a:ext uri="{FF2B5EF4-FFF2-40B4-BE49-F238E27FC236}">
                <a16:creationId xmlns:a16="http://schemas.microsoft.com/office/drawing/2014/main" id="{3814FF6A-C1CD-7070-9282-31A505C975DD}"/>
              </a:ext>
            </a:extLst>
          </p:cNvPr>
          <p:cNvCxnSpPr>
            <a:endCxn id="1619" idx="0"/>
          </p:cNvCxnSpPr>
          <p:nvPr/>
        </p:nvCxnSpPr>
        <p:spPr>
          <a:xfrm>
            <a:off x="17143944" y="15681454"/>
            <a:ext cx="274445" cy="244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52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584</Words>
  <Application>Microsoft Office PowerPoint</Application>
  <PresentationFormat>Personalizado</PresentationFormat>
  <Paragraphs>534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Jared Tovar</dc:creator>
  <cp:lastModifiedBy>Jared Tovar</cp:lastModifiedBy>
  <cp:revision>18</cp:revision>
  <dcterms:created xsi:type="dcterms:W3CDTF">2022-11-30T21:57:06Z</dcterms:created>
  <dcterms:modified xsi:type="dcterms:W3CDTF">2022-12-06T21:54:31Z</dcterms:modified>
</cp:coreProperties>
</file>