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C03D8-6B89-4AF7-BFC1-A8338BE1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F5C63-2262-4B9D-8983-4525D3162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9B09C-6E5E-4A02-B8C6-DC83DC5A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A9F38-7D8A-437D-BDB5-7F7AEACA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77AFA-8183-44B3-9103-C1938C9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0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79809-721C-4DB1-8A35-1FDA948E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29027A-B471-46AE-B9C6-155DB47D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B3FE8-F2D9-4DF6-A9E4-B72BBC0D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A0B28-AC65-4897-8302-DD1FAE7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E831C-6463-4F29-84BE-269061D1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9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5A5E05-D923-4C2E-8760-E9686B1F1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DB4E3-C404-44FE-AA9D-BDB54D85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85C71-ED62-4204-8987-72E1DC96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EFFCA-4247-4232-A31C-143C724B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38AF0-1002-4533-9DD4-1C38373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3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321D5-EB0D-43B0-AC06-1CCDC09E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04598-288D-4394-A960-CD92508A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817C4-8EE5-4ACA-B754-19D01DE3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7DF3C-C18C-4702-A16B-C59DD762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A2617-5460-42E9-A643-FFB2D4E2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D6D4-9088-405D-AFF6-F74A624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C29AE-927E-4505-9212-35B62618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7BB66-7F26-4995-98C6-E2E72E8F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9EB81-63A6-49D6-A740-9D4FB13E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49778-E23C-47C5-8DED-81DC336E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7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7A03-152F-4982-84D3-4A3583C3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38946-DA33-408C-949A-27C928474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AA4E39-7A54-403B-9134-41894DFFC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560F-DE80-4DF6-941D-B363D7C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90D9E5-C20A-4EA3-86D8-8A0738AE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BEAB3-A1EA-4E88-BBB4-D6D8467A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0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2A581-07F5-485B-BC62-9A2C16A2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71EB8-FF0D-411A-AE93-13B86949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58663-D954-4192-8A5B-65362A28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B47C03-64B3-45A4-90F6-2DB9631F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9D19EE-2A2C-4177-9DB2-9ABFB0923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E29DEA-B438-4193-B57A-64578E24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A23FC3-4CC9-4FE3-9C78-7AE7B470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3AAFB2-7C86-4108-A4FD-F29B5465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2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E01EF-008B-409C-9F04-8D923296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3B05DB-F132-4552-AB96-6D845FE1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89CCD9-BC4A-476D-8EB0-3D457675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878925-D72B-45AE-BD15-DA99B9A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2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9998A2-551F-429D-918A-35493122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6A895B-3F81-4C7F-9F2B-31BCD6B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CADC27-265A-4FA0-8538-B2FE0530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5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4E246-87B3-46C3-ABAD-2EF0B7EA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C6546-1E77-48C3-B282-C124984D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7CB011-8878-4F0F-85B4-C0C800B04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B4DFC-2BC2-4743-8CB1-6C0B7859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A77C7-0997-4EF2-9394-E949C567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90EC75-B791-4DCE-B4DD-7C2CBD3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01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BD6A6-C5F6-476F-B78E-452935B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5D258B-96B1-4689-BCDD-FEC6F80F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D2BA51-E287-464A-AF84-F6E0160B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C156D6-F9EC-4F5C-A885-E9F33DC6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2EB73-852E-48FD-AF44-61ECDBEC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6E090-CE41-48FB-8EE9-5903A11D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3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71671B-911D-4AE0-83C8-907D4725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E1B4B1-4FB2-47A2-8598-B5EBC9949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1E995-2E8D-4273-A9AA-17AF116C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1B20-0751-4C7B-A12D-AC4D54BC271B}" type="datetimeFigureOut">
              <a:rPr lang="es-MX" smtClean="0"/>
              <a:t>28/04/2022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2042B-29AB-4407-BFC6-2340E8A1A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79D49-A0DD-4031-B96C-736D67DE0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FF59-DE0B-4611-97DF-63E941EB39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63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843388-42B4-4B75-8348-11CCC67C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1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JARED ALFONSO VELÁZQUEZ TREJO</dc:creator>
  <cp:lastModifiedBy>JARED ALFONSO VELÁZQUEZ TREJO</cp:lastModifiedBy>
  <cp:revision>1</cp:revision>
  <dcterms:created xsi:type="dcterms:W3CDTF">2022-04-29T02:10:36Z</dcterms:created>
  <dcterms:modified xsi:type="dcterms:W3CDTF">2022-04-29T02:10:59Z</dcterms:modified>
</cp:coreProperties>
</file>