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39" autoAdjust="0"/>
    <p:restoredTop sz="94660"/>
  </p:normalViewPr>
  <p:slideViewPr>
    <p:cSldViewPr snapToGrid="0">
      <p:cViewPr>
        <p:scale>
          <a:sx n="75" d="100"/>
          <a:sy n="75" d="100"/>
        </p:scale>
        <p:origin x="-27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B81-6D68-89A1-AD0B-6619139E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6AB0-538D-3F7C-B5EA-EA4743557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B439-9286-99F0-CB2D-14504D58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9BF6-01DB-1A46-9950-A7A1FD70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945B-B1D5-168E-5AF8-3483460E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1722-2370-02F2-867A-9C8DDD75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AB07A-6C88-2880-0144-126EA92F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F004-CD36-8511-8571-63C142D7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8FFB-DDBB-2A7B-10D4-D636BE23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DF2F-9CD0-D2ED-1773-3980028D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F5FCA-0B4C-9B84-7DD8-D1BF1F642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C1FA4-3727-3829-344C-7391AD4B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318E-18F3-E250-7F76-2BC4DC75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FC7B-9656-2837-53CE-909A3D22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7C79-F975-46B6-B0DF-61EAC470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7189-C63E-CD55-1DFD-34323D0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E0EF-30C0-5791-4A1E-6E0FE54A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0DD2-1121-DF7B-FB70-2EC67E6B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F792-1520-C5AB-1F07-963A0D07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6C4-110D-E837-3AC0-4505E85A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6968-FFCA-1D1C-E59E-55F1C94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8357-F745-4BEB-A9A9-5D82CF0D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AC50-710E-B276-7778-606CE9B0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B120-0010-EB84-8566-1AB4564E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6DF3-2AC5-5A90-F64C-2EB2A7F7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50C9-A0AE-A59C-6B3E-9C9537EB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404A-C06C-AA85-8521-C37E55277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AADA-5F47-37AF-A422-EDB23A42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D29AC-8634-B463-5927-35D54FFB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5B9A-91AC-731D-5102-D5D63348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3ACD-D275-6F85-FB81-5C29E1E7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074A-DC83-4202-921E-6C3E2356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6823-3F1D-B156-1A35-2C106559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0F3D-65C4-6A03-CB41-4833CF4D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912C4-130F-85D2-0B5A-03CF75807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0052F-97F7-D45F-24D9-7DF5E9309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29275-300A-AA4A-828A-A7F1CC9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DD8D-71A0-8D26-65B7-46EA49EB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C8CB4-B97B-7620-FFA7-4368ECB5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C68E-71F4-AE62-4C3E-3359900B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99897-FF39-AE87-87E1-2674FDC8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94392-D69E-EB45-A948-ABF60F3B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C2002-5010-D23C-716D-27FBDB52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3477F-75E6-58DB-1F6F-48F01C7F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2C2C1-EC31-01CF-E26C-5268F8B8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CDF0-F70E-A188-81C5-EE309448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6199-7EDA-7BE5-5C5B-1C7D99A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1C19-26EA-B75D-7A5B-BD6C2AD9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CDAD8-62BC-EB0E-F602-81999AA2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AA0FD-C0BB-CCF6-C16E-8BACF676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8F67-57C5-0B07-054D-C6A66C3D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8A82-2866-BDE3-396D-7A6DCCC2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6369-E27F-D20A-A59F-D3836CC8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4F452-C5EA-8554-D37D-1A3769F3A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8773E-A4B6-452A-5683-1FBE9030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C20B-E87F-F9CC-1F3F-8A5E05D4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8FE4-86C1-5A79-776A-038676B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2F49-BAD9-9F39-DE1A-283657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29917-AB75-F529-75D5-A041971D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1954-32C3-45C9-B24A-58C8CCD0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4154-A005-DE61-CFC8-B85C8669F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7391-5A9B-735A-DF9D-A6BF89C70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1DE5-F2E8-411D-251C-71AB5F88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Allison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Ochocki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Josh Horvath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Madelyn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Walcher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Kaitlin Kaiser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3F8A9-E81A-B37F-7E37-A728A006C638}"/>
              </a:ext>
            </a:extLst>
          </p:cNvPr>
          <p:cNvSpPr/>
          <p:nvPr/>
        </p:nvSpPr>
        <p:spPr>
          <a:xfrm>
            <a:off x="76962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Brian Nolan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Steve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Wido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1B4C0-73A3-2DDC-87F3-2609682E35F1}"/>
              </a:ext>
            </a:extLst>
          </p:cNvPr>
          <p:cNvSpPr/>
          <p:nvPr/>
        </p:nvSpPr>
        <p:spPr>
          <a:xfrm>
            <a:off x="12954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Briana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Hiltabidel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01435-5FE2-24C0-3F17-65173A5DC918}"/>
              </a:ext>
            </a:extLst>
          </p:cNvPr>
          <p:cNvSpPr/>
          <p:nvPr/>
        </p:nvSpPr>
        <p:spPr>
          <a:xfrm>
            <a:off x="44958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Hannah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Caniford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0FBD6-F01B-D9E1-46F5-D59D9C9AB85F}"/>
              </a:ext>
            </a:extLst>
          </p:cNvPr>
          <p:cNvSpPr/>
          <p:nvPr/>
        </p:nvSpPr>
        <p:spPr>
          <a:xfrm>
            <a:off x="76962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Kat Bray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</p:spTree>
    <p:extLst>
      <p:ext uri="{BB962C8B-B14F-4D97-AF65-F5344CB8AC3E}">
        <p14:creationId xmlns:p14="http://schemas.microsoft.com/office/powerpoint/2010/main" val="287940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Kayla Nolen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Mark Anderson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Katelyn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Caniford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Melis</a:t>
            </a: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Uras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3F8A9-E81A-B37F-7E37-A728A006C638}"/>
              </a:ext>
            </a:extLst>
          </p:cNvPr>
          <p:cNvSpPr/>
          <p:nvPr/>
        </p:nvSpPr>
        <p:spPr>
          <a:xfrm>
            <a:off x="76962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Kira McGann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Zach Nolen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1B4C0-73A3-2DDC-87F3-2609682E35F1}"/>
              </a:ext>
            </a:extLst>
          </p:cNvPr>
          <p:cNvSpPr/>
          <p:nvPr/>
        </p:nvSpPr>
        <p:spPr>
          <a:xfrm>
            <a:off x="12954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Craig Brown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01435-5FE2-24C0-3F17-65173A5DC918}"/>
              </a:ext>
            </a:extLst>
          </p:cNvPr>
          <p:cNvSpPr/>
          <p:nvPr/>
        </p:nvSpPr>
        <p:spPr>
          <a:xfrm>
            <a:off x="44958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Janet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Koesel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0FBD6-F01B-D9E1-46F5-D59D9C9AB85F}"/>
              </a:ext>
            </a:extLst>
          </p:cNvPr>
          <p:cNvSpPr/>
          <p:nvPr/>
        </p:nvSpPr>
        <p:spPr>
          <a:xfrm>
            <a:off x="76962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Joyce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Tomcho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</p:spTree>
    <p:extLst>
      <p:ext uri="{BB962C8B-B14F-4D97-AF65-F5344CB8AC3E}">
        <p14:creationId xmlns:p14="http://schemas.microsoft.com/office/powerpoint/2010/main" val="4152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Lauren Nichols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Rhonda Ruby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Kristy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Tomcho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Rich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Herstek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3F8A9-E81A-B37F-7E37-A728A006C638}"/>
              </a:ext>
            </a:extLst>
          </p:cNvPr>
          <p:cNvSpPr/>
          <p:nvPr/>
        </p:nvSpPr>
        <p:spPr>
          <a:xfrm>
            <a:off x="76962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Mike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Moscarino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Sheila Berry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1B4C0-73A3-2DDC-87F3-2609682E35F1}"/>
              </a:ext>
            </a:extLst>
          </p:cNvPr>
          <p:cNvSpPr/>
          <p:nvPr/>
        </p:nvSpPr>
        <p:spPr>
          <a:xfrm>
            <a:off x="12954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William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Herstek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01435-5FE2-24C0-3F17-65173A5DC918}"/>
              </a:ext>
            </a:extLst>
          </p:cNvPr>
          <p:cNvSpPr/>
          <p:nvPr/>
        </p:nvSpPr>
        <p:spPr>
          <a:xfrm>
            <a:off x="44958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Beth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Kolokoske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0FBD6-F01B-D9E1-46F5-D59D9C9AB85F}"/>
              </a:ext>
            </a:extLst>
          </p:cNvPr>
          <p:cNvSpPr/>
          <p:nvPr/>
        </p:nvSpPr>
        <p:spPr>
          <a:xfrm>
            <a:off x="76962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Julieann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Walcher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</p:spTree>
    <p:extLst>
      <p:ext uri="{BB962C8B-B14F-4D97-AF65-F5344CB8AC3E}">
        <p14:creationId xmlns:p14="http://schemas.microsoft.com/office/powerpoint/2010/main" val="339365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Lisa Korba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Richard Klotz III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Lee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Kolokoske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Russel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Walcher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</p:spTree>
    <p:extLst>
      <p:ext uri="{BB962C8B-B14F-4D97-AF65-F5344CB8AC3E}">
        <p14:creationId xmlns:p14="http://schemas.microsoft.com/office/powerpoint/2010/main" val="5189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187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Allura</vt:lpstr>
      <vt:lpstr>Arial</vt:lpstr>
      <vt:lpstr>Bierstadt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Early</dc:creator>
  <cp:lastModifiedBy>Jared Early</cp:lastModifiedBy>
  <cp:revision>6</cp:revision>
  <dcterms:created xsi:type="dcterms:W3CDTF">2023-09-07T16:46:13Z</dcterms:created>
  <dcterms:modified xsi:type="dcterms:W3CDTF">2023-09-07T18:40:14Z</dcterms:modified>
</cp:coreProperties>
</file>