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>
        <p:scale>
          <a:sx n="100" d="100"/>
          <a:sy n="100" d="100"/>
        </p:scale>
        <p:origin x="165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BB81-6D68-89A1-AD0B-6619139E3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86AB0-538D-3F7C-B5EA-EA4743557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3B439-9286-99F0-CB2D-14504D58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B055-6DF8-454F-A86F-3C947AA700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B9BF6-01DB-1A46-9950-A7A1FD70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945B-B1D5-168E-5AF8-3483460E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F572-541C-4617-B1E0-710256BD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9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1722-2370-02F2-867A-9C8DDD75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AB07A-6C88-2880-0144-126EA92F9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9F004-CD36-8511-8571-63C142D71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B055-6DF8-454F-A86F-3C947AA700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A8FFB-DDBB-2A7B-10D4-D636BE23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3DF2F-9CD0-D2ED-1773-3980028D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F572-541C-4617-B1E0-710256BD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8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3F5FCA-0B4C-9B84-7DD8-D1BF1F642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C1FA4-3727-3829-344C-7391AD4BC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3318E-18F3-E250-7F76-2BC4DC75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B055-6DF8-454F-A86F-3C947AA700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FC7B-9656-2837-53CE-909A3D22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C7C79-F975-46B6-B0DF-61EAC470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F572-541C-4617-B1E0-710256BD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9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7189-C63E-CD55-1DFD-34323D09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EE0EF-30C0-5791-4A1E-6E0FE54A4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D0DD2-1121-DF7B-FB70-2EC67E6B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B055-6DF8-454F-A86F-3C947AA700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9F792-1520-C5AB-1F07-963A0D07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736C4-110D-E837-3AC0-4505E85A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F572-541C-4617-B1E0-710256BD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F6968-FFCA-1D1C-E59E-55F1C9464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E8357-F745-4BEB-A9A9-5D82CF0D4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5AC50-710E-B276-7778-606CE9B0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B055-6DF8-454F-A86F-3C947AA700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FB120-0010-EB84-8566-1AB4564E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E6DF3-2AC5-5A90-F64C-2EB2A7F7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F572-541C-4617-B1E0-710256BD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50C9-A0AE-A59C-6B3E-9C9537EB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404A-C06C-AA85-8521-C37E55277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DAADA-5F47-37AF-A422-EDB23A428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D29AC-8634-B463-5927-35D54FFB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B055-6DF8-454F-A86F-3C947AA700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05B9A-91AC-731D-5102-D5D63348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43ACD-D275-6F85-FB81-5C29E1E7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F572-541C-4617-B1E0-710256BD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8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074A-DC83-4202-921E-6C3E2356C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D6823-3F1D-B156-1A35-2C106559C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90F3D-65C4-6A03-CB41-4833CF4D6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912C4-130F-85D2-0B5A-03CF75807B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0052F-97F7-D45F-24D9-7DF5E9309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A29275-300A-AA4A-828A-A7F1CC95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B055-6DF8-454F-A86F-3C947AA700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0DD8D-71A0-8D26-65B7-46EA49EB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5C8CB4-B97B-7620-FFA7-4368ECB5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F572-541C-4617-B1E0-710256BD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3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C68E-71F4-AE62-4C3E-3359900B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99897-FF39-AE87-87E1-2674FDC8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B055-6DF8-454F-A86F-3C947AA700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94392-D69E-EB45-A948-ABF60F3B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C2002-5010-D23C-716D-27FBDB52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F572-541C-4617-B1E0-710256BD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6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3477F-75E6-58DB-1F6F-48F01C7F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B055-6DF8-454F-A86F-3C947AA700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2C2C1-EC31-01CF-E26C-5268F8B8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2CDF0-F70E-A188-81C5-EE309448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F572-541C-4617-B1E0-710256BD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8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6199-7EDA-7BE5-5C5B-1C7D99A3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01C19-26EA-B75D-7A5B-BD6C2AD99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CDAD8-62BC-EB0E-F602-81999AA24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AA0FD-C0BB-CCF6-C16E-8BACF676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B055-6DF8-454F-A86F-3C947AA700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18F67-57C5-0B07-054D-C6A66C3D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B8A82-2866-BDE3-396D-7A6DCCC2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F572-541C-4617-B1E0-710256BD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3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26369-E27F-D20A-A59F-D3836CC8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4F452-C5EA-8554-D37D-1A3769F3A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8773E-A4B6-452A-5683-1FBE90309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4C20B-E87F-F9CC-1F3F-8A5E05D44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B055-6DF8-454F-A86F-3C947AA700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C8FE4-86C1-5A79-776A-038676B6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32F49-BAD9-9F39-DE1A-2836572E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F572-541C-4617-B1E0-710256BD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2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29917-AB75-F529-75D5-A041971D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A1954-32C3-45C9-B24A-58C8CCD0C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74154-A005-DE61-CFC8-B85C8669F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EB055-6DF8-454F-A86F-3C947AA700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B7391-5A9B-735A-DF9D-A6BF89C70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81DE5-F2E8-411D-251C-71AB5F884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1F572-541C-4617-B1E0-710256BD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4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579590-3E23-35FF-5B2D-874BEF8F508E}"/>
              </a:ext>
            </a:extLst>
          </p:cNvPr>
          <p:cNvSpPr/>
          <p:nvPr/>
        </p:nvSpPr>
        <p:spPr>
          <a:xfrm>
            <a:off x="4495800" y="6858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Natalie Messmer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393E2-CB06-0841-D05E-F928F221E034}"/>
              </a:ext>
            </a:extLst>
          </p:cNvPr>
          <p:cNvSpPr/>
          <p:nvPr/>
        </p:nvSpPr>
        <p:spPr>
          <a:xfrm>
            <a:off x="1295400" y="25146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Rachel Korba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1DD11A-7D96-97E1-B543-2804353FFF71}"/>
              </a:ext>
            </a:extLst>
          </p:cNvPr>
          <p:cNvSpPr/>
          <p:nvPr/>
        </p:nvSpPr>
        <p:spPr>
          <a:xfrm>
            <a:off x="1295400" y="6858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Amy McGrath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BF4E6-6AD2-5911-7AAB-FD9121E341E8}"/>
              </a:ext>
            </a:extLst>
          </p:cNvPr>
          <p:cNvSpPr/>
          <p:nvPr/>
        </p:nvSpPr>
        <p:spPr>
          <a:xfrm>
            <a:off x="4495800" y="25146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Holly </a:t>
            </a:r>
            <a:r>
              <a:rPr lang="en-US" sz="3200" dirty="0" err="1">
                <a:solidFill>
                  <a:sysClr val="windowText" lastClr="000000"/>
                </a:solidFill>
                <a:latin typeface="Allura" panose="02000000000000000000" pitchFamily="50" charset="0"/>
              </a:rPr>
              <a:t>Wido</a:t>
            </a:r>
            <a:endParaRPr lang="en-US" sz="3200" dirty="0">
              <a:solidFill>
                <a:sysClr val="windowText" lastClr="000000"/>
              </a:solidFill>
              <a:latin typeface="Allura" panose="02000000000000000000" pitchFamily="50" charset="0"/>
            </a:endParaRP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13F8A9-E81A-B37F-7E37-A728A006C638}"/>
              </a:ext>
            </a:extLst>
          </p:cNvPr>
          <p:cNvSpPr/>
          <p:nvPr/>
        </p:nvSpPr>
        <p:spPr>
          <a:xfrm>
            <a:off x="7696200" y="6858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Nora </a:t>
            </a:r>
            <a:r>
              <a:rPr lang="en-US" sz="3200" dirty="0" err="1">
                <a:solidFill>
                  <a:sysClr val="windowText" lastClr="000000"/>
                </a:solidFill>
                <a:latin typeface="Allura" panose="02000000000000000000" pitchFamily="50" charset="0"/>
              </a:rPr>
              <a:t>Koesel</a:t>
            </a:r>
            <a:endParaRPr lang="en-US" sz="3200" dirty="0">
              <a:solidFill>
                <a:sysClr val="windowText" lastClr="000000"/>
              </a:solidFill>
              <a:latin typeface="Allura" panose="02000000000000000000" pitchFamily="50" charset="0"/>
            </a:endParaRP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10386D-7724-4765-D298-C2DD5DDEE48F}"/>
              </a:ext>
            </a:extLst>
          </p:cNvPr>
          <p:cNvSpPr/>
          <p:nvPr/>
        </p:nvSpPr>
        <p:spPr>
          <a:xfrm>
            <a:off x="7696200" y="25146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Danielle Brown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01B4C0-73A3-2DDC-87F3-2609682E35F1}"/>
              </a:ext>
            </a:extLst>
          </p:cNvPr>
          <p:cNvSpPr/>
          <p:nvPr/>
        </p:nvSpPr>
        <p:spPr>
          <a:xfrm>
            <a:off x="1295400" y="43434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Maureen </a:t>
            </a:r>
            <a:r>
              <a:rPr lang="en-US" sz="3200" dirty="0" err="1">
                <a:solidFill>
                  <a:sysClr val="windowText" lastClr="000000"/>
                </a:solidFill>
                <a:latin typeface="Allura" panose="02000000000000000000" pitchFamily="50" charset="0"/>
              </a:rPr>
              <a:t>Moscarino</a:t>
            </a:r>
            <a:endParaRPr lang="en-US" sz="3200" dirty="0">
              <a:solidFill>
                <a:sysClr val="windowText" lastClr="000000"/>
              </a:solidFill>
              <a:latin typeface="Allura" panose="02000000000000000000" pitchFamily="50" charset="0"/>
            </a:endParaRP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4</a:t>
            </a:r>
          </a:p>
        </p:txBody>
      </p:sp>
    </p:spTree>
    <p:extLst>
      <p:ext uri="{BB962C8B-B14F-4D97-AF65-F5344CB8AC3E}">
        <p14:creationId xmlns:p14="http://schemas.microsoft.com/office/powerpoint/2010/main" val="287940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Allura</vt:lpstr>
      <vt:lpstr>Arial</vt:lpstr>
      <vt:lpstr>Bierstadt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Early</dc:creator>
  <cp:lastModifiedBy>Jared Early</cp:lastModifiedBy>
  <cp:revision>8</cp:revision>
  <dcterms:created xsi:type="dcterms:W3CDTF">2023-09-07T16:46:13Z</dcterms:created>
  <dcterms:modified xsi:type="dcterms:W3CDTF">2023-09-07T18:43:44Z</dcterms:modified>
</cp:coreProperties>
</file>