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0185-CD24-443B-8587-47040B628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14490-CB3E-471C-920C-F818B633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DE62-A46B-4803-9EF2-1A39D7A6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0DD8-5975-4E3D-A1A4-AB9F51D6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33BC-F32E-477A-AC25-EFFDE0F2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9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0BF3-7C50-430E-8674-6E47463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511BF-6D65-4F31-9580-987CC24F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2558-9F5B-43FB-A1EF-F2132161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F21C-8A14-4EA3-B0D3-00AE17F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8DA8-94E2-4B03-8370-572077C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EA00A-16B0-4611-96C0-6E183D44C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435AB-AEDD-4B4E-B358-E05B17079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D727-25F2-432E-8AC1-43E954BB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8B30-41AE-44C7-85B1-7AF8E929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95E8-0681-4E02-B24E-8FAC62C9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244-CA8F-48C3-AE31-55D90527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163A-36A1-412C-84D2-8E558EBA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9BE0-0932-4AD4-8ACF-A3CD933C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3B70-1995-4156-A872-FF891569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21AA-DE84-4A18-9BAE-F177F62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204F-4722-494F-82ED-859227A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E567-1E33-499B-9E34-8E463CCD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D6AB-F1B7-4250-92DF-9829D2BB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98B5-693B-4817-92BC-EE045C7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D043-21EF-4AF4-A904-745071B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F88-80A2-4040-994A-5C698A6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EF0A-AF2C-42BA-9A52-28073CC7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22B6-7537-44FF-9931-E928BCB0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3D2F-633E-4B80-928E-995F2EF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E701-5903-402A-8DC8-3BE6DE8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0AAE-90A9-40F8-B6E3-9F1F4F0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3D2-99CD-414E-8338-BF01A0CF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CEF6-8FA6-4DA7-85BF-7CE22030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07B58-935E-4D00-A46E-988478D1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C2F38-CD7E-45ED-BF37-8A572B5DF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A2B0F-AD5F-4C3E-A374-E938265B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D7C3-012F-4473-97DE-199B692D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1CD8F-8073-4ECB-9D24-07538452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1ADCA-6134-480E-A745-84DC8F8E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A58-D142-4B77-961C-B93B37D3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481E3-6265-4DA6-9F21-66DB153C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FADD-925E-4F2F-B7E4-ADF41EA8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5EA4-466C-4619-A8EB-522E166B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0BCFF-39AC-44AF-8A7D-F5980BAC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B372-8147-49F7-B1A7-49C648F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858E-6FB0-4B5B-A33B-746BEE8B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B9DA-BBC1-4A96-83A0-C97C62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1D8D-48E6-4351-969A-C53D99B3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FA606-188E-4634-9770-C9D9DEB4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7B47-0C4B-4BB3-8832-25808511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C834-7EF7-41A8-A1A5-A682A3F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D177-3D60-4379-956E-B716952C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B7C8-4386-479C-9DC3-5430805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BC4D1-E248-4194-BBA4-FB976C7FB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DB73-4350-4AB8-8F82-2075DF5C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ABA2-2CAF-47CB-8721-9B128943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03E41-EAC9-4AED-94A2-D19C797C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26E1A-6860-470D-B05B-6C0A76E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FF189-E20F-4397-A702-A30B2996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29EE-90ED-42C9-91FB-BF0B28D31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7691-2A95-4821-A2EA-CB1FF3F67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A7C2-4671-485F-B185-BED6B8A7FE5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8071-6073-4F92-A48E-F7AA491C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40AE-1ABC-4E68-BA71-F96A556F2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633C-ABF8-4713-9CA9-5CB9511F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5066546-B242-4ABC-9A82-427E5AFD1B6E}"/>
              </a:ext>
            </a:extLst>
          </p:cNvPr>
          <p:cNvSpPr/>
          <p:nvPr/>
        </p:nvSpPr>
        <p:spPr>
          <a:xfrm>
            <a:off x="5005387" y="1416724"/>
            <a:ext cx="1333502" cy="8966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8DF02DAE-4C3E-4B25-A39D-CA4B32AC604C}"/>
              </a:ext>
            </a:extLst>
          </p:cNvPr>
          <p:cNvSpPr/>
          <p:nvPr/>
        </p:nvSpPr>
        <p:spPr>
          <a:xfrm>
            <a:off x="5005387" y="2810707"/>
            <a:ext cx="1457326" cy="9953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290A6-E2F8-489B-8C26-1A345EFA406B}"/>
              </a:ext>
            </a:extLst>
          </p:cNvPr>
          <p:cNvSpPr txBox="1"/>
          <p:nvPr/>
        </p:nvSpPr>
        <p:spPr>
          <a:xfrm>
            <a:off x="209582" y="1628572"/>
            <a:ext cx="481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 I speaking with {{</a:t>
            </a:r>
            <a:r>
              <a:rPr lang="en-US" dirty="0" err="1"/>
              <a:t>tableDrivers.driverName</a:t>
            </a:r>
            <a:r>
              <a:rPr lang="en-US" dirty="0"/>
              <a:t>} ?}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05332-4162-40A7-AC64-8B0B4498A6E8}"/>
              </a:ext>
            </a:extLst>
          </p:cNvPr>
          <p:cNvSpPr txBox="1"/>
          <p:nvPr/>
        </p:nvSpPr>
        <p:spPr>
          <a:xfrm>
            <a:off x="609599" y="3123722"/>
            <a:ext cx="365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You reach destination on time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1AF58-8FB6-4AC3-A940-836C6297D987}"/>
              </a:ext>
            </a:extLst>
          </p:cNvPr>
          <p:cNvCxnSpPr/>
          <p:nvPr/>
        </p:nvCxnSpPr>
        <p:spPr>
          <a:xfrm>
            <a:off x="6462713" y="1865054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7893C0-23D1-4F0C-95D8-E764D697576A}"/>
              </a:ext>
            </a:extLst>
          </p:cNvPr>
          <p:cNvSpPr txBox="1"/>
          <p:nvPr/>
        </p:nvSpPr>
        <p:spPr>
          <a:xfrm>
            <a:off x="7314465" y="1680388"/>
            <a:ext cx="420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table.Result</a:t>
            </a:r>
            <a:r>
              <a:rPr lang="en-US" dirty="0"/>
              <a:t>. </a:t>
            </a:r>
            <a:r>
              <a:rPr lang="en-US" dirty="0" err="1"/>
              <a:t>driverConfirmation</a:t>
            </a:r>
            <a:r>
              <a:rPr lang="en-US" dirty="0"/>
              <a:t> }} = 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38D40-C6D6-4AB7-A9E9-BC7BBE37050A}"/>
              </a:ext>
            </a:extLst>
          </p:cNvPr>
          <p:cNvSpPr txBox="1"/>
          <p:nvPr/>
        </p:nvSpPr>
        <p:spPr>
          <a:xfrm>
            <a:off x="7409725" y="2012156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hangup</a:t>
            </a:r>
            <a:r>
              <a:rPr lang="en-US" dirty="0"/>
              <a:t>&gt;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FEA616-AF21-4C5B-9240-6A839B5D50ED}"/>
              </a:ext>
            </a:extLst>
          </p:cNvPr>
          <p:cNvCxnSpPr/>
          <p:nvPr/>
        </p:nvCxnSpPr>
        <p:spPr>
          <a:xfrm>
            <a:off x="6671528" y="3277967"/>
            <a:ext cx="64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67A6F0-8789-4E80-B2C7-A3ACA1E4EADC}"/>
              </a:ext>
            </a:extLst>
          </p:cNvPr>
          <p:cNvSpPr txBox="1"/>
          <p:nvPr/>
        </p:nvSpPr>
        <p:spPr>
          <a:xfrm>
            <a:off x="7424961" y="3093301"/>
            <a:ext cx="382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table.Result</a:t>
            </a:r>
            <a:r>
              <a:rPr lang="en-US" dirty="0"/>
              <a:t>. </a:t>
            </a:r>
            <a:r>
              <a:rPr lang="en-US" dirty="0" err="1"/>
              <a:t>deliveryOnTime</a:t>
            </a:r>
            <a:r>
              <a:rPr lang="en-US" dirty="0"/>
              <a:t> }} = 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EBB82-3572-424A-8D77-616B19E8DAA4}"/>
              </a:ext>
            </a:extLst>
          </p:cNvPr>
          <p:cNvSpPr txBox="1"/>
          <p:nvPr/>
        </p:nvSpPr>
        <p:spPr>
          <a:xfrm>
            <a:off x="7562125" y="339917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hangup</a:t>
            </a:r>
            <a:r>
              <a:rPr lang="en-US" dirty="0"/>
              <a:t>&gt; 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C4F30541-7843-4A67-8406-A06A8BF01C5E}"/>
              </a:ext>
            </a:extLst>
          </p:cNvPr>
          <p:cNvSpPr/>
          <p:nvPr/>
        </p:nvSpPr>
        <p:spPr>
          <a:xfrm>
            <a:off x="5028465" y="4254040"/>
            <a:ext cx="1457326" cy="9953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0DBA95-0EA5-449E-A7C9-5EC330C3D0F4}"/>
              </a:ext>
            </a:extLst>
          </p:cNvPr>
          <p:cNvCxnSpPr>
            <a:cxnSpLocks/>
          </p:cNvCxnSpPr>
          <p:nvPr/>
        </p:nvCxnSpPr>
        <p:spPr>
          <a:xfrm>
            <a:off x="5757128" y="5267199"/>
            <a:ext cx="0" cy="31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4A610E-7518-41B6-BD0B-A5D0F3F32FCE}"/>
              </a:ext>
            </a:extLst>
          </p:cNvPr>
          <p:cNvSpPr txBox="1"/>
          <p:nvPr/>
        </p:nvSpPr>
        <p:spPr>
          <a:xfrm>
            <a:off x="337740" y="4567055"/>
            <a:ext cx="46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kilometers You have to  destination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34105-1890-4DFE-A812-2962300415E9}"/>
              </a:ext>
            </a:extLst>
          </p:cNvPr>
          <p:cNvSpPr txBox="1"/>
          <p:nvPr/>
        </p:nvSpPr>
        <p:spPr>
          <a:xfrm>
            <a:off x="3827985" y="5674454"/>
            <a:ext cx="572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table.Result.distanceToDestination</a:t>
            </a:r>
            <a:r>
              <a:rPr lang="en-US" dirty="0"/>
              <a:t> }}  = kilometers: string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6D63F-9D50-4063-8375-394932E2E3DB}"/>
              </a:ext>
            </a:extLst>
          </p:cNvPr>
          <p:cNvCxnSpPr/>
          <p:nvPr/>
        </p:nvCxnSpPr>
        <p:spPr>
          <a:xfrm>
            <a:off x="5676900" y="2381488"/>
            <a:ext cx="0" cy="34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CA5CD1-3CB9-435E-ACC6-6310F2C1348B}"/>
              </a:ext>
            </a:extLst>
          </p:cNvPr>
          <p:cNvCxnSpPr/>
          <p:nvPr/>
        </p:nvCxnSpPr>
        <p:spPr>
          <a:xfrm>
            <a:off x="5757128" y="3768503"/>
            <a:ext cx="0" cy="34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F34A4-A165-464B-A9C7-D34E1285E800}"/>
              </a:ext>
            </a:extLst>
          </p:cNvPr>
          <p:cNvSpPr txBox="1"/>
          <p:nvPr/>
        </p:nvSpPr>
        <p:spPr>
          <a:xfrm>
            <a:off x="5786215" y="22715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EC0064-9300-469A-88D2-C12062706659}"/>
              </a:ext>
            </a:extLst>
          </p:cNvPr>
          <p:cNvSpPr txBox="1"/>
          <p:nvPr/>
        </p:nvSpPr>
        <p:spPr>
          <a:xfrm>
            <a:off x="6462713" y="1518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43A19-4D18-4422-B91A-AE02517F956D}"/>
              </a:ext>
            </a:extLst>
          </p:cNvPr>
          <p:cNvSpPr txBox="1"/>
          <p:nvPr/>
        </p:nvSpPr>
        <p:spPr>
          <a:xfrm>
            <a:off x="6641436" y="29086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D66BBD-3F1C-4799-B27A-7877698BB367}"/>
              </a:ext>
            </a:extLst>
          </p:cNvPr>
          <p:cNvSpPr txBox="1"/>
          <p:nvPr/>
        </p:nvSpPr>
        <p:spPr>
          <a:xfrm>
            <a:off x="5922149" y="38453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4C5BFB-D3BF-4758-81EB-E6B7532F048D}"/>
              </a:ext>
            </a:extLst>
          </p:cNvPr>
          <p:cNvSpPr txBox="1"/>
          <p:nvPr/>
        </p:nvSpPr>
        <p:spPr>
          <a:xfrm>
            <a:off x="3795546" y="606220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hangup</a:t>
            </a:r>
            <a:r>
              <a:rPr lang="en-US" dirty="0"/>
              <a:t>&gt;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FE5DA-8A70-4B14-9385-2EFC4FE5DE66}"/>
              </a:ext>
            </a:extLst>
          </p:cNvPr>
          <p:cNvSpPr txBox="1"/>
          <p:nvPr/>
        </p:nvSpPr>
        <p:spPr>
          <a:xfrm>
            <a:off x="4383207" y="288520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bot scenario </a:t>
            </a:r>
          </a:p>
        </p:txBody>
      </p:sp>
    </p:spTree>
    <p:extLst>
      <p:ext uri="{BB962C8B-B14F-4D97-AF65-F5344CB8AC3E}">
        <p14:creationId xmlns:p14="http://schemas.microsoft.com/office/powerpoint/2010/main" val="3187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07C7F3-F1F9-4287-8DF1-C507C20301DA}"/>
              </a:ext>
            </a:extLst>
          </p:cNvPr>
          <p:cNvSpPr txBox="1"/>
          <p:nvPr/>
        </p:nvSpPr>
        <p:spPr>
          <a:xfrm>
            <a:off x="498293" y="657757"/>
            <a:ext cx="3188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mongo  table for calls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3B58C-E9C9-4C1A-8B47-7C0A3F75734C}"/>
              </a:ext>
            </a:extLst>
          </p:cNvPr>
          <p:cNvSpPr txBox="1"/>
          <p:nvPr/>
        </p:nvSpPr>
        <p:spPr>
          <a:xfrm>
            <a:off x="8738118" y="657757"/>
            <a:ext cx="225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Result mongo table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0DC4A3-FF39-403D-81E9-5493D8316139}"/>
              </a:ext>
            </a:extLst>
          </p:cNvPr>
          <p:cNvSpPr/>
          <p:nvPr/>
        </p:nvSpPr>
        <p:spPr>
          <a:xfrm>
            <a:off x="3127782" y="2041276"/>
            <a:ext cx="1888263" cy="180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call to driver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25EA5-2DBD-455C-9AD3-C7BD20C4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759" y="2383464"/>
            <a:ext cx="1609725" cy="16764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E93D71-9975-4EBF-AA21-7191293318AD}"/>
              </a:ext>
            </a:extLst>
          </p:cNvPr>
          <p:cNvSpPr/>
          <p:nvPr/>
        </p:nvSpPr>
        <p:spPr>
          <a:xfrm>
            <a:off x="6486427" y="2074192"/>
            <a:ext cx="1888263" cy="180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 save result in mongo 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22FE9024-7E97-4FDE-B0D1-5ED1852EC503}"/>
              </a:ext>
            </a:extLst>
          </p:cNvPr>
          <p:cNvSpPr/>
          <p:nvPr/>
        </p:nvSpPr>
        <p:spPr>
          <a:xfrm>
            <a:off x="1039091" y="4363799"/>
            <a:ext cx="1322773" cy="655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8B952-5E61-44A8-BA77-CF33EDBF3A47}"/>
              </a:ext>
            </a:extLst>
          </p:cNvPr>
          <p:cNvSpPr txBox="1"/>
          <p:nvPr/>
        </p:nvSpPr>
        <p:spPr>
          <a:xfrm>
            <a:off x="912322" y="5162904"/>
            <a:ext cx="1957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table: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 update </a:t>
            </a:r>
          </a:p>
          <a:p>
            <a:pPr marL="285750" indent="-285750">
              <a:buFontTx/>
              <a:buChar char="-"/>
            </a:pPr>
            <a:r>
              <a:rPr lang="en-US" dirty="0"/>
              <a:t>Json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Excel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CSV, Txt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66684A-9A0F-44F7-AE84-789825FAA755}"/>
              </a:ext>
            </a:extLst>
          </p:cNvPr>
          <p:cNvSpPr/>
          <p:nvPr/>
        </p:nvSpPr>
        <p:spPr>
          <a:xfrm>
            <a:off x="8458199" y="1393997"/>
            <a:ext cx="3450904" cy="2635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tableResult</a:t>
            </a:r>
            <a:endParaRPr lang="en-US" sz="2000" b="1" dirty="0"/>
          </a:p>
          <a:p>
            <a:r>
              <a:rPr lang="en-US" dirty="0"/>
              <a:t>-id: number PK</a:t>
            </a:r>
          </a:p>
          <a:p>
            <a:r>
              <a:rPr lang="en-US" dirty="0"/>
              <a:t>-</a:t>
            </a:r>
            <a:r>
              <a:rPr lang="en-US" dirty="0" err="1"/>
              <a:t>phoneNumber:string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driverConfirmation:string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deliveyOnTime:string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distanceToDestination:string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dateTimeStamg:datetime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93CEEE-8A9D-4B41-A026-CA63E5221B6A}"/>
              </a:ext>
            </a:extLst>
          </p:cNvPr>
          <p:cNvSpPr/>
          <p:nvPr/>
        </p:nvSpPr>
        <p:spPr>
          <a:xfrm>
            <a:off x="308882" y="1424830"/>
            <a:ext cx="2529108" cy="2635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tableDrivers</a:t>
            </a:r>
            <a:endParaRPr lang="en-US" sz="2000" b="1" dirty="0"/>
          </a:p>
          <a:p>
            <a:r>
              <a:rPr lang="en-US" dirty="0"/>
              <a:t>-id: number PK</a:t>
            </a:r>
          </a:p>
          <a:p>
            <a:r>
              <a:rPr lang="en-US" dirty="0"/>
              <a:t>-</a:t>
            </a:r>
            <a:r>
              <a:rPr lang="en-US" dirty="0" err="1"/>
              <a:t>driverName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phoneNumber:string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15FC3-1AB2-437E-B59B-3C16556F9729}"/>
              </a:ext>
            </a:extLst>
          </p:cNvPr>
          <p:cNvSpPr txBox="1"/>
          <p:nvPr/>
        </p:nvSpPr>
        <p:spPr>
          <a:xfrm>
            <a:off x="3983157" y="134537"/>
            <a:ext cx="393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 diagram on mongo DB</a:t>
            </a:r>
          </a:p>
        </p:txBody>
      </p:sp>
    </p:spTree>
    <p:extLst>
      <p:ext uri="{BB962C8B-B14F-4D97-AF65-F5344CB8AC3E}">
        <p14:creationId xmlns:p14="http://schemas.microsoft.com/office/powerpoint/2010/main" val="37367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Jaroslaw J. G. Granat</dc:creator>
  <cp:lastModifiedBy>Jaroslaw J. G. Granat</cp:lastModifiedBy>
  <cp:revision>10</cp:revision>
  <dcterms:created xsi:type="dcterms:W3CDTF">2020-03-11T18:50:29Z</dcterms:created>
  <dcterms:modified xsi:type="dcterms:W3CDTF">2020-03-11T21:14:32Z</dcterms:modified>
</cp:coreProperties>
</file>