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1"/>
    <p:restoredTop sz="94661"/>
  </p:normalViewPr>
  <p:slideViewPr>
    <p:cSldViewPr snapToGrid="0">
      <p:cViewPr varScale="1">
        <p:scale>
          <a:sx n="53" d="100"/>
          <a:sy n="53" d="100"/>
        </p:scale>
        <p:origin x="2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7F78C-3CD8-4475-967B-DDD5632A30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D2BB0B14-7CDB-4BB9-9163-4F5DB551E399}">
      <dgm:prSet/>
      <dgm:spPr/>
      <dgm:t>
        <a:bodyPr/>
        <a:lstStyle/>
        <a:p>
          <a:pPr>
            <a:defRPr cap="all"/>
          </a:pPr>
          <a:r>
            <a:rPr lang="en-US" b="0" i="0"/>
            <a:t>Growing prevalence of software security breaches globally</a:t>
          </a:r>
          <a:endParaRPr lang="en-US"/>
        </a:p>
      </dgm:t>
    </dgm:pt>
    <dgm:pt modelId="{4F824B6C-D0D0-45E4-B799-CDD44290A2E1}" type="parTrans" cxnId="{8F0F6D1A-7F81-45F0-A013-925A2781805E}">
      <dgm:prSet/>
      <dgm:spPr/>
      <dgm:t>
        <a:bodyPr/>
        <a:lstStyle/>
        <a:p>
          <a:endParaRPr lang="en-US"/>
        </a:p>
      </dgm:t>
    </dgm:pt>
    <dgm:pt modelId="{58BE2D45-6C29-4F06-BA97-6EDED852D949}" type="sibTrans" cxnId="{8F0F6D1A-7F81-45F0-A013-925A2781805E}">
      <dgm:prSet/>
      <dgm:spPr/>
      <dgm:t>
        <a:bodyPr/>
        <a:lstStyle/>
        <a:p>
          <a:endParaRPr lang="en-US"/>
        </a:p>
      </dgm:t>
    </dgm:pt>
    <dgm:pt modelId="{08B36D89-4DA1-4022-916D-770766635EC2}">
      <dgm:prSet/>
      <dgm:spPr/>
      <dgm:t>
        <a:bodyPr/>
        <a:lstStyle/>
        <a:p>
          <a:pPr>
            <a:defRPr cap="all"/>
          </a:pPr>
          <a:r>
            <a:rPr lang="en-US" b="0" i="0"/>
            <a:t>Impact of security breaches on data integrity and service availability</a:t>
          </a:r>
          <a:endParaRPr lang="en-US"/>
        </a:p>
      </dgm:t>
    </dgm:pt>
    <dgm:pt modelId="{129C4DDF-D3D1-4766-A328-3C6869AB80AE}" type="parTrans" cxnId="{C4138DE2-4AD4-447B-AC19-58BFF929823E}">
      <dgm:prSet/>
      <dgm:spPr/>
      <dgm:t>
        <a:bodyPr/>
        <a:lstStyle/>
        <a:p>
          <a:endParaRPr lang="en-US"/>
        </a:p>
      </dgm:t>
    </dgm:pt>
    <dgm:pt modelId="{0230B170-D651-406B-8E5E-D663C35CC5AA}" type="sibTrans" cxnId="{C4138DE2-4AD4-447B-AC19-58BFF929823E}">
      <dgm:prSet/>
      <dgm:spPr/>
      <dgm:t>
        <a:bodyPr/>
        <a:lstStyle/>
        <a:p>
          <a:endParaRPr lang="en-US"/>
        </a:p>
      </dgm:t>
    </dgm:pt>
    <dgm:pt modelId="{A38D2AB6-4139-4C02-86AD-07DCC9884502}">
      <dgm:prSet/>
      <dgm:spPr/>
      <dgm:t>
        <a:bodyPr/>
        <a:lstStyle/>
        <a:p>
          <a:pPr>
            <a:defRPr cap="all"/>
          </a:pPr>
          <a:r>
            <a:rPr lang="en-US" b="0" i="0"/>
            <a:t>Increasing complexity of software systems and their vulnerabilities</a:t>
          </a:r>
          <a:endParaRPr lang="en-US"/>
        </a:p>
      </dgm:t>
    </dgm:pt>
    <dgm:pt modelId="{8D954170-BA66-428A-914E-A05FFE01CA80}" type="parTrans" cxnId="{B59BEB1A-7335-4007-90C5-CD54AC53C840}">
      <dgm:prSet/>
      <dgm:spPr/>
      <dgm:t>
        <a:bodyPr/>
        <a:lstStyle/>
        <a:p>
          <a:endParaRPr lang="en-US"/>
        </a:p>
      </dgm:t>
    </dgm:pt>
    <dgm:pt modelId="{BF9F76B0-FFE1-4EC6-84B0-AB03AB235995}" type="sibTrans" cxnId="{B59BEB1A-7335-4007-90C5-CD54AC53C840}">
      <dgm:prSet/>
      <dgm:spPr/>
      <dgm:t>
        <a:bodyPr/>
        <a:lstStyle/>
        <a:p>
          <a:endParaRPr lang="en-US"/>
        </a:p>
      </dgm:t>
    </dgm:pt>
    <dgm:pt modelId="{3CB64B4F-62CA-4519-895F-CDFE1A52485D}">
      <dgm:prSet/>
      <dgm:spPr/>
      <dgm:t>
        <a:bodyPr/>
        <a:lstStyle/>
        <a:p>
          <a:pPr>
            <a:defRPr cap="all"/>
          </a:pPr>
          <a:r>
            <a:rPr lang="en-US" b="0" i="0"/>
            <a:t>Need for efficient, automates solutions for a rapidly changing landscape</a:t>
          </a:r>
          <a:endParaRPr lang="en-US"/>
        </a:p>
      </dgm:t>
    </dgm:pt>
    <dgm:pt modelId="{D2ABD00A-2536-4A82-B79B-EF2608675EBD}" type="parTrans" cxnId="{4D00EBF2-71D6-4C19-9CAA-1FE039941B5A}">
      <dgm:prSet/>
      <dgm:spPr/>
      <dgm:t>
        <a:bodyPr/>
        <a:lstStyle/>
        <a:p>
          <a:endParaRPr lang="en-US"/>
        </a:p>
      </dgm:t>
    </dgm:pt>
    <dgm:pt modelId="{EC1C244D-11A6-4DD5-9A71-D97E348C736C}" type="sibTrans" cxnId="{4D00EBF2-71D6-4C19-9CAA-1FE039941B5A}">
      <dgm:prSet/>
      <dgm:spPr/>
      <dgm:t>
        <a:bodyPr/>
        <a:lstStyle/>
        <a:p>
          <a:endParaRPr lang="en-US"/>
        </a:p>
      </dgm:t>
    </dgm:pt>
    <dgm:pt modelId="{A7D18CF1-FC3F-4D93-90B0-BE957F005312}" type="pres">
      <dgm:prSet presAssocID="{1737F78C-3CD8-4475-967B-DDD5632A301B}" presName="root" presStyleCnt="0">
        <dgm:presLayoutVars>
          <dgm:dir/>
          <dgm:resizeHandles val="exact"/>
        </dgm:presLayoutVars>
      </dgm:prSet>
      <dgm:spPr/>
    </dgm:pt>
    <dgm:pt modelId="{D50BCB1E-F358-4156-BB07-23292677C4E0}" type="pres">
      <dgm:prSet presAssocID="{D2BB0B14-7CDB-4BB9-9163-4F5DB551E399}" presName="compNode" presStyleCnt="0"/>
      <dgm:spPr/>
    </dgm:pt>
    <dgm:pt modelId="{DC1238FA-8D46-4840-8402-68DDCBE30C81}" type="pres">
      <dgm:prSet presAssocID="{D2BB0B14-7CDB-4BB9-9163-4F5DB551E399}" presName="iconBgRect" presStyleLbl="bgShp" presStyleIdx="0" presStyleCnt="4"/>
      <dgm:spPr/>
    </dgm:pt>
    <dgm:pt modelId="{90AF49C3-F1DF-4698-9AE8-D71256584389}" type="pres">
      <dgm:prSet presAssocID="{D2BB0B14-7CDB-4BB9-9163-4F5DB551E3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8EBA83C-44FF-412C-B845-A583634F71FB}" type="pres">
      <dgm:prSet presAssocID="{D2BB0B14-7CDB-4BB9-9163-4F5DB551E399}" presName="spaceRect" presStyleCnt="0"/>
      <dgm:spPr/>
    </dgm:pt>
    <dgm:pt modelId="{2FFA5FE8-468E-4B1C-BEC2-1FF6FDAD5F8E}" type="pres">
      <dgm:prSet presAssocID="{D2BB0B14-7CDB-4BB9-9163-4F5DB551E399}" presName="textRect" presStyleLbl="revTx" presStyleIdx="0" presStyleCnt="4">
        <dgm:presLayoutVars>
          <dgm:chMax val="1"/>
          <dgm:chPref val="1"/>
        </dgm:presLayoutVars>
      </dgm:prSet>
      <dgm:spPr/>
    </dgm:pt>
    <dgm:pt modelId="{86CEA71F-5CAA-46A6-A63F-B4484C24CF1B}" type="pres">
      <dgm:prSet presAssocID="{58BE2D45-6C29-4F06-BA97-6EDED852D949}" presName="sibTrans" presStyleCnt="0"/>
      <dgm:spPr/>
    </dgm:pt>
    <dgm:pt modelId="{44AD73FC-8130-46EB-9660-2ADFA7B7938A}" type="pres">
      <dgm:prSet presAssocID="{08B36D89-4DA1-4022-916D-770766635EC2}" presName="compNode" presStyleCnt="0"/>
      <dgm:spPr/>
    </dgm:pt>
    <dgm:pt modelId="{4E11F2F0-27BC-4F7C-9F56-4D021E27FF29}" type="pres">
      <dgm:prSet presAssocID="{08B36D89-4DA1-4022-916D-770766635EC2}" presName="iconBgRect" presStyleLbl="bgShp" presStyleIdx="1" presStyleCnt="4"/>
      <dgm:spPr/>
    </dgm:pt>
    <dgm:pt modelId="{2CD603CB-521F-4514-AC3F-30DF97A53E96}" type="pres">
      <dgm:prSet presAssocID="{08B36D89-4DA1-4022-916D-770766635E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00C1FD7-6F82-4FD8-8E29-B6CD55C99F40}" type="pres">
      <dgm:prSet presAssocID="{08B36D89-4DA1-4022-916D-770766635EC2}" presName="spaceRect" presStyleCnt="0"/>
      <dgm:spPr/>
    </dgm:pt>
    <dgm:pt modelId="{F4D84C88-2D7B-4E36-A31E-3780D356524F}" type="pres">
      <dgm:prSet presAssocID="{08B36D89-4DA1-4022-916D-770766635EC2}" presName="textRect" presStyleLbl="revTx" presStyleIdx="1" presStyleCnt="4">
        <dgm:presLayoutVars>
          <dgm:chMax val="1"/>
          <dgm:chPref val="1"/>
        </dgm:presLayoutVars>
      </dgm:prSet>
      <dgm:spPr/>
    </dgm:pt>
    <dgm:pt modelId="{679F3C77-83D0-40EE-86D0-528EF8C60D20}" type="pres">
      <dgm:prSet presAssocID="{0230B170-D651-406B-8E5E-D663C35CC5AA}" presName="sibTrans" presStyleCnt="0"/>
      <dgm:spPr/>
    </dgm:pt>
    <dgm:pt modelId="{319D2006-AF9C-4C78-8130-E6A19AAEB883}" type="pres">
      <dgm:prSet presAssocID="{A38D2AB6-4139-4C02-86AD-07DCC9884502}" presName="compNode" presStyleCnt="0"/>
      <dgm:spPr/>
    </dgm:pt>
    <dgm:pt modelId="{5F07D0E0-2E33-4972-9702-B4C1E35EF973}" type="pres">
      <dgm:prSet presAssocID="{A38D2AB6-4139-4C02-86AD-07DCC9884502}" presName="iconBgRect" presStyleLbl="bgShp" presStyleIdx="2" presStyleCnt="4"/>
      <dgm:spPr/>
    </dgm:pt>
    <dgm:pt modelId="{CC161B33-06A5-4DAB-9F20-A7D7AE410FD0}" type="pres">
      <dgm:prSet presAssocID="{A38D2AB6-4139-4C02-86AD-07DCC98845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2DAEBD2-0D6A-4A8F-8FD6-7B25360FEDE7}" type="pres">
      <dgm:prSet presAssocID="{A38D2AB6-4139-4C02-86AD-07DCC9884502}" presName="spaceRect" presStyleCnt="0"/>
      <dgm:spPr/>
    </dgm:pt>
    <dgm:pt modelId="{1C50F33D-1D9C-4618-8F2E-55A764A1A9DF}" type="pres">
      <dgm:prSet presAssocID="{A38D2AB6-4139-4C02-86AD-07DCC9884502}" presName="textRect" presStyleLbl="revTx" presStyleIdx="2" presStyleCnt="4">
        <dgm:presLayoutVars>
          <dgm:chMax val="1"/>
          <dgm:chPref val="1"/>
        </dgm:presLayoutVars>
      </dgm:prSet>
      <dgm:spPr/>
    </dgm:pt>
    <dgm:pt modelId="{7F10CA71-E099-4EA9-AE95-D44D5E6AA8E4}" type="pres">
      <dgm:prSet presAssocID="{BF9F76B0-FFE1-4EC6-84B0-AB03AB235995}" presName="sibTrans" presStyleCnt="0"/>
      <dgm:spPr/>
    </dgm:pt>
    <dgm:pt modelId="{5CBAFC59-030E-43C5-B44E-732FCD22A997}" type="pres">
      <dgm:prSet presAssocID="{3CB64B4F-62CA-4519-895F-CDFE1A52485D}" presName="compNode" presStyleCnt="0"/>
      <dgm:spPr/>
    </dgm:pt>
    <dgm:pt modelId="{985BB316-D2BD-4DE9-A883-4CED8E3BE92A}" type="pres">
      <dgm:prSet presAssocID="{3CB64B4F-62CA-4519-895F-CDFE1A52485D}" presName="iconBgRect" presStyleLbl="bgShp" presStyleIdx="3" presStyleCnt="4"/>
      <dgm:spPr/>
    </dgm:pt>
    <dgm:pt modelId="{4EB99F01-9032-4201-9C48-29AFD0AEDEE1}" type="pres">
      <dgm:prSet presAssocID="{3CB64B4F-62CA-4519-895F-CDFE1A5248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B32F68BB-4217-4678-8991-1AF5B1D9C4CE}" type="pres">
      <dgm:prSet presAssocID="{3CB64B4F-62CA-4519-895F-CDFE1A52485D}" presName="spaceRect" presStyleCnt="0"/>
      <dgm:spPr/>
    </dgm:pt>
    <dgm:pt modelId="{CA460727-0095-4BB0-84A3-17B618E09AF5}" type="pres">
      <dgm:prSet presAssocID="{3CB64B4F-62CA-4519-895F-CDFE1A5248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63A300-A225-4807-96FB-5A85BB4A8A4A}" type="presOf" srcId="{A38D2AB6-4139-4C02-86AD-07DCC9884502}" destId="{1C50F33D-1D9C-4618-8F2E-55A764A1A9DF}" srcOrd="0" destOrd="0" presId="urn:microsoft.com/office/officeart/2018/5/layout/IconCircleLabelList"/>
    <dgm:cxn modelId="{E57BEB14-1C82-42D8-8CAE-DD6F1182FA4A}" type="presOf" srcId="{1737F78C-3CD8-4475-967B-DDD5632A301B}" destId="{A7D18CF1-FC3F-4D93-90B0-BE957F005312}" srcOrd="0" destOrd="0" presId="urn:microsoft.com/office/officeart/2018/5/layout/IconCircleLabelList"/>
    <dgm:cxn modelId="{8F0F6D1A-7F81-45F0-A013-925A2781805E}" srcId="{1737F78C-3CD8-4475-967B-DDD5632A301B}" destId="{D2BB0B14-7CDB-4BB9-9163-4F5DB551E399}" srcOrd="0" destOrd="0" parTransId="{4F824B6C-D0D0-45E4-B799-CDD44290A2E1}" sibTransId="{58BE2D45-6C29-4F06-BA97-6EDED852D949}"/>
    <dgm:cxn modelId="{B59BEB1A-7335-4007-90C5-CD54AC53C840}" srcId="{1737F78C-3CD8-4475-967B-DDD5632A301B}" destId="{A38D2AB6-4139-4C02-86AD-07DCC9884502}" srcOrd="2" destOrd="0" parTransId="{8D954170-BA66-428A-914E-A05FFE01CA80}" sibTransId="{BF9F76B0-FFE1-4EC6-84B0-AB03AB235995}"/>
    <dgm:cxn modelId="{4983C166-3109-47FC-868B-BE11C119FB8C}" type="presOf" srcId="{D2BB0B14-7CDB-4BB9-9163-4F5DB551E399}" destId="{2FFA5FE8-468E-4B1C-BEC2-1FF6FDAD5F8E}" srcOrd="0" destOrd="0" presId="urn:microsoft.com/office/officeart/2018/5/layout/IconCircleLabelList"/>
    <dgm:cxn modelId="{14128484-3FF3-4ECB-A4AE-D4459D924482}" type="presOf" srcId="{08B36D89-4DA1-4022-916D-770766635EC2}" destId="{F4D84C88-2D7B-4E36-A31E-3780D356524F}" srcOrd="0" destOrd="0" presId="urn:microsoft.com/office/officeart/2018/5/layout/IconCircleLabelList"/>
    <dgm:cxn modelId="{9EE4B1C8-450C-4EFA-8FF6-7C50DEAEE84E}" type="presOf" srcId="{3CB64B4F-62CA-4519-895F-CDFE1A52485D}" destId="{CA460727-0095-4BB0-84A3-17B618E09AF5}" srcOrd="0" destOrd="0" presId="urn:microsoft.com/office/officeart/2018/5/layout/IconCircleLabelList"/>
    <dgm:cxn modelId="{C4138DE2-4AD4-447B-AC19-58BFF929823E}" srcId="{1737F78C-3CD8-4475-967B-DDD5632A301B}" destId="{08B36D89-4DA1-4022-916D-770766635EC2}" srcOrd="1" destOrd="0" parTransId="{129C4DDF-D3D1-4766-A328-3C6869AB80AE}" sibTransId="{0230B170-D651-406B-8E5E-D663C35CC5AA}"/>
    <dgm:cxn modelId="{4D00EBF2-71D6-4C19-9CAA-1FE039941B5A}" srcId="{1737F78C-3CD8-4475-967B-DDD5632A301B}" destId="{3CB64B4F-62CA-4519-895F-CDFE1A52485D}" srcOrd="3" destOrd="0" parTransId="{D2ABD00A-2536-4A82-B79B-EF2608675EBD}" sibTransId="{EC1C244D-11A6-4DD5-9A71-D97E348C736C}"/>
    <dgm:cxn modelId="{FF0DFF47-D327-4C5D-8098-59B642444DF5}" type="presParOf" srcId="{A7D18CF1-FC3F-4D93-90B0-BE957F005312}" destId="{D50BCB1E-F358-4156-BB07-23292677C4E0}" srcOrd="0" destOrd="0" presId="urn:microsoft.com/office/officeart/2018/5/layout/IconCircleLabelList"/>
    <dgm:cxn modelId="{F654D831-8DC3-4EB8-BA13-250119293B2E}" type="presParOf" srcId="{D50BCB1E-F358-4156-BB07-23292677C4E0}" destId="{DC1238FA-8D46-4840-8402-68DDCBE30C81}" srcOrd="0" destOrd="0" presId="urn:microsoft.com/office/officeart/2018/5/layout/IconCircleLabelList"/>
    <dgm:cxn modelId="{62CB1847-DFF8-4B1F-A297-B7DBB8B0AF83}" type="presParOf" srcId="{D50BCB1E-F358-4156-BB07-23292677C4E0}" destId="{90AF49C3-F1DF-4698-9AE8-D71256584389}" srcOrd="1" destOrd="0" presId="urn:microsoft.com/office/officeart/2018/5/layout/IconCircleLabelList"/>
    <dgm:cxn modelId="{A38968C9-8699-4669-9955-3EF187BEF46A}" type="presParOf" srcId="{D50BCB1E-F358-4156-BB07-23292677C4E0}" destId="{18EBA83C-44FF-412C-B845-A583634F71FB}" srcOrd="2" destOrd="0" presId="urn:microsoft.com/office/officeart/2018/5/layout/IconCircleLabelList"/>
    <dgm:cxn modelId="{4F905F5E-7A38-4E23-A570-52B8DD3D1DAD}" type="presParOf" srcId="{D50BCB1E-F358-4156-BB07-23292677C4E0}" destId="{2FFA5FE8-468E-4B1C-BEC2-1FF6FDAD5F8E}" srcOrd="3" destOrd="0" presId="urn:microsoft.com/office/officeart/2018/5/layout/IconCircleLabelList"/>
    <dgm:cxn modelId="{7E11FBD2-CA3D-41EE-BC8E-A26E77D6BA06}" type="presParOf" srcId="{A7D18CF1-FC3F-4D93-90B0-BE957F005312}" destId="{86CEA71F-5CAA-46A6-A63F-B4484C24CF1B}" srcOrd="1" destOrd="0" presId="urn:microsoft.com/office/officeart/2018/5/layout/IconCircleLabelList"/>
    <dgm:cxn modelId="{03875D42-31AE-4F46-ADB7-07732F64CBBF}" type="presParOf" srcId="{A7D18CF1-FC3F-4D93-90B0-BE957F005312}" destId="{44AD73FC-8130-46EB-9660-2ADFA7B7938A}" srcOrd="2" destOrd="0" presId="urn:microsoft.com/office/officeart/2018/5/layout/IconCircleLabelList"/>
    <dgm:cxn modelId="{EAAA3A6D-833E-4C29-89D1-64D62DC8B0A6}" type="presParOf" srcId="{44AD73FC-8130-46EB-9660-2ADFA7B7938A}" destId="{4E11F2F0-27BC-4F7C-9F56-4D021E27FF29}" srcOrd="0" destOrd="0" presId="urn:microsoft.com/office/officeart/2018/5/layout/IconCircleLabelList"/>
    <dgm:cxn modelId="{1E027AA2-F721-40FB-BEB0-04DEED352154}" type="presParOf" srcId="{44AD73FC-8130-46EB-9660-2ADFA7B7938A}" destId="{2CD603CB-521F-4514-AC3F-30DF97A53E96}" srcOrd="1" destOrd="0" presId="urn:microsoft.com/office/officeart/2018/5/layout/IconCircleLabelList"/>
    <dgm:cxn modelId="{3C9CBBC6-CC13-4455-ACEE-D88BB777BEDB}" type="presParOf" srcId="{44AD73FC-8130-46EB-9660-2ADFA7B7938A}" destId="{100C1FD7-6F82-4FD8-8E29-B6CD55C99F40}" srcOrd="2" destOrd="0" presId="urn:microsoft.com/office/officeart/2018/5/layout/IconCircleLabelList"/>
    <dgm:cxn modelId="{9A593939-65F8-4487-A840-B792E3830434}" type="presParOf" srcId="{44AD73FC-8130-46EB-9660-2ADFA7B7938A}" destId="{F4D84C88-2D7B-4E36-A31E-3780D356524F}" srcOrd="3" destOrd="0" presId="urn:microsoft.com/office/officeart/2018/5/layout/IconCircleLabelList"/>
    <dgm:cxn modelId="{E92BB833-878A-4149-81DA-FD6A3C8B915D}" type="presParOf" srcId="{A7D18CF1-FC3F-4D93-90B0-BE957F005312}" destId="{679F3C77-83D0-40EE-86D0-528EF8C60D20}" srcOrd="3" destOrd="0" presId="urn:microsoft.com/office/officeart/2018/5/layout/IconCircleLabelList"/>
    <dgm:cxn modelId="{383638AA-C19D-4BBB-8AD8-CA0B9423976D}" type="presParOf" srcId="{A7D18CF1-FC3F-4D93-90B0-BE957F005312}" destId="{319D2006-AF9C-4C78-8130-E6A19AAEB883}" srcOrd="4" destOrd="0" presId="urn:microsoft.com/office/officeart/2018/5/layout/IconCircleLabelList"/>
    <dgm:cxn modelId="{D7C5C2CD-143E-4600-8458-AD9611F5437B}" type="presParOf" srcId="{319D2006-AF9C-4C78-8130-E6A19AAEB883}" destId="{5F07D0E0-2E33-4972-9702-B4C1E35EF973}" srcOrd="0" destOrd="0" presId="urn:microsoft.com/office/officeart/2018/5/layout/IconCircleLabelList"/>
    <dgm:cxn modelId="{D0D300EE-A333-4952-B9CE-3D29B9A0D20F}" type="presParOf" srcId="{319D2006-AF9C-4C78-8130-E6A19AAEB883}" destId="{CC161B33-06A5-4DAB-9F20-A7D7AE410FD0}" srcOrd="1" destOrd="0" presId="urn:microsoft.com/office/officeart/2018/5/layout/IconCircleLabelList"/>
    <dgm:cxn modelId="{CB5C65BF-3C39-452B-993F-A94496B8726F}" type="presParOf" srcId="{319D2006-AF9C-4C78-8130-E6A19AAEB883}" destId="{F2DAEBD2-0D6A-4A8F-8FD6-7B25360FEDE7}" srcOrd="2" destOrd="0" presId="urn:microsoft.com/office/officeart/2018/5/layout/IconCircleLabelList"/>
    <dgm:cxn modelId="{A84D6E99-6679-4552-B7D4-43B147C03148}" type="presParOf" srcId="{319D2006-AF9C-4C78-8130-E6A19AAEB883}" destId="{1C50F33D-1D9C-4618-8F2E-55A764A1A9DF}" srcOrd="3" destOrd="0" presId="urn:microsoft.com/office/officeart/2018/5/layout/IconCircleLabelList"/>
    <dgm:cxn modelId="{C65FD9C1-EDCE-4F5D-9EEB-69C314A45AF1}" type="presParOf" srcId="{A7D18CF1-FC3F-4D93-90B0-BE957F005312}" destId="{7F10CA71-E099-4EA9-AE95-D44D5E6AA8E4}" srcOrd="5" destOrd="0" presId="urn:microsoft.com/office/officeart/2018/5/layout/IconCircleLabelList"/>
    <dgm:cxn modelId="{D6841B22-25FD-442B-B30C-D0CA7D8C2C75}" type="presParOf" srcId="{A7D18CF1-FC3F-4D93-90B0-BE957F005312}" destId="{5CBAFC59-030E-43C5-B44E-732FCD22A997}" srcOrd="6" destOrd="0" presId="urn:microsoft.com/office/officeart/2018/5/layout/IconCircleLabelList"/>
    <dgm:cxn modelId="{A4496D8C-B987-4DE7-B34E-35D700928B8E}" type="presParOf" srcId="{5CBAFC59-030E-43C5-B44E-732FCD22A997}" destId="{985BB316-D2BD-4DE9-A883-4CED8E3BE92A}" srcOrd="0" destOrd="0" presId="urn:microsoft.com/office/officeart/2018/5/layout/IconCircleLabelList"/>
    <dgm:cxn modelId="{BD3655DC-CB20-45FD-8B85-5378803B9B00}" type="presParOf" srcId="{5CBAFC59-030E-43C5-B44E-732FCD22A997}" destId="{4EB99F01-9032-4201-9C48-29AFD0AEDEE1}" srcOrd="1" destOrd="0" presId="urn:microsoft.com/office/officeart/2018/5/layout/IconCircleLabelList"/>
    <dgm:cxn modelId="{4156AEB6-F100-4A14-A4CB-BEC18EF3190A}" type="presParOf" srcId="{5CBAFC59-030E-43C5-B44E-732FCD22A997}" destId="{B32F68BB-4217-4678-8991-1AF5B1D9C4CE}" srcOrd="2" destOrd="0" presId="urn:microsoft.com/office/officeart/2018/5/layout/IconCircleLabelList"/>
    <dgm:cxn modelId="{8138B74B-9726-4C1E-9D18-107FC90DA210}" type="presParOf" srcId="{5CBAFC59-030E-43C5-B44E-732FCD22A997}" destId="{CA460727-0095-4BB0-84A3-17B618E09A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7B6AB-6B67-4D11-A237-5CE85B43721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BCB562-A825-4004-BB71-D729E0B69893}">
      <dgm:prSet/>
      <dgm:spPr/>
      <dgm:t>
        <a:bodyPr/>
        <a:lstStyle/>
        <a:p>
          <a:r>
            <a:rPr lang="en-US" b="0" i="0"/>
            <a:t>Bridge the gap with an automated test generation framework that expands away from a category of applications to a wider range</a:t>
          </a:r>
          <a:endParaRPr lang="en-US"/>
        </a:p>
      </dgm:t>
    </dgm:pt>
    <dgm:pt modelId="{B86E64D2-B3ED-4037-8D47-668A53ADEA27}" type="parTrans" cxnId="{E4F34668-D4FF-495F-BF8E-AC87615ED36F}">
      <dgm:prSet/>
      <dgm:spPr/>
      <dgm:t>
        <a:bodyPr/>
        <a:lstStyle/>
        <a:p>
          <a:endParaRPr lang="en-US"/>
        </a:p>
      </dgm:t>
    </dgm:pt>
    <dgm:pt modelId="{448E44DD-650F-418F-BF1F-050F18D3792B}" type="sibTrans" cxnId="{E4F34668-D4FF-495F-BF8E-AC87615ED36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7E5FFEE-71EC-485D-9DCE-9CED43C38284}">
      <dgm:prSet/>
      <dgm:spPr/>
      <dgm:t>
        <a:bodyPr/>
        <a:lstStyle/>
        <a:p>
          <a:r>
            <a:rPr lang="en-US" b="0" i="0"/>
            <a:t>Utilize risk and architectural views to enhance the generation of these security test cases</a:t>
          </a:r>
          <a:endParaRPr lang="en-US"/>
        </a:p>
      </dgm:t>
    </dgm:pt>
    <dgm:pt modelId="{69A951F1-293A-48D4-BB37-B4AA21BEA8BC}" type="parTrans" cxnId="{BD125D49-4B29-4127-A0BA-6710B2A160DF}">
      <dgm:prSet/>
      <dgm:spPr/>
      <dgm:t>
        <a:bodyPr/>
        <a:lstStyle/>
        <a:p>
          <a:endParaRPr lang="en-US"/>
        </a:p>
      </dgm:t>
    </dgm:pt>
    <dgm:pt modelId="{38D3FA24-5E31-45F4-A2C9-3E0C55EBCD8B}" type="sibTrans" cxnId="{BD125D49-4B29-4127-A0BA-6710B2A160D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4F0D37F-4F94-4BB4-99B7-23F10EF823D0}">
      <dgm:prSet/>
      <dgm:spPr/>
      <dgm:t>
        <a:bodyPr/>
        <a:lstStyle/>
        <a:p>
          <a:r>
            <a:rPr lang="en-US" b="0" i="0"/>
            <a:t>Compare how this program behaves with existing programs that specialize in one area of security.</a:t>
          </a:r>
          <a:endParaRPr lang="en-US"/>
        </a:p>
      </dgm:t>
    </dgm:pt>
    <dgm:pt modelId="{A23AA96B-2704-47F8-A87D-47251B49AD53}" type="parTrans" cxnId="{EEBB1D9C-0C48-4B86-8DFC-3A959280750A}">
      <dgm:prSet/>
      <dgm:spPr/>
      <dgm:t>
        <a:bodyPr/>
        <a:lstStyle/>
        <a:p>
          <a:endParaRPr lang="en-US"/>
        </a:p>
      </dgm:t>
    </dgm:pt>
    <dgm:pt modelId="{10E6D0A8-3999-4069-B326-1C8D2B986B3A}" type="sibTrans" cxnId="{EEBB1D9C-0C48-4B86-8DFC-3A959280750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F335509-55A4-8545-80D3-4FCD3D8FE8FA}" type="pres">
      <dgm:prSet presAssocID="{2FB7B6AB-6B67-4D11-A237-5CE85B437217}" presName="Name0" presStyleCnt="0">
        <dgm:presLayoutVars>
          <dgm:animLvl val="lvl"/>
          <dgm:resizeHandles val="exact"/>
        </dgm:presLayoutVars>
      </dgm:prSet>
      <dgm:spPr/>
    </dgm:pt>
    <dgm:pt modelId="{FD8936F7-5983-2348-A9C4-AF2667769FF4}" type="pres">
      <dgm:prSet presAssocID="{23BCB562-A825-4004-BB71-D729E0B69893}" presName="compositeNode" presStyleCnt="0">
        <dgm:presLayoutVars>
          <dgm:bulletEnabled val="1"/>
        </dgm:presLayoutVars>
      </dgm:prSet>
      <dgm:spPr/>
    </dgm:pt>
    <dgm:pt modelId="{C164B2A7-3085-C64C-9E3B-A8DE15FFF3FB}" type="pres">
      <dgm:prSet presAssocID="{23BCB562-A825-4004-BB71-D729E0B69893}" presName="bgRect" presStyleLbl="bgAccFollowNode1" presStyleIdx="0" presStyleCnt="3"/>
      <dgm:spPr/>
    </dgm:pt>
    <dgm:pt modelId="{F292DF41-9E9F-E54C-81AD-AEC07C2EEC09}" type="pres">
      <dgm:prSet presAssocID="{448E44DD-650F-418F-BF1F-050F18D3792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6534C0C-9CEF-F042-AAB6-813CE269BCFC}" type="pres">
      <dgm:prSet presAssocID="{23BCB562-A825-4004-BB71-D729E0B69893}" presName="bottomLine" presStyleLbl="alignNode1" presStyleIdx="1" presStyleCnt="6">
        <dgm:presLayoutVars/>
      </dgm:prSet>
      <dgm:spPr/>
    </dgm:pt>
    <dgm:pt modelId="{432DDC1B-F32A-1241-A1B9-C02429972800}" type="pres">
      <dgm:prSet presAssocID="{23BCB562-A825-4004-BB71-D729E0B69893}" presName="nodeText" presStyleLbl="bgAccFollowNode1" presStyleIdx="0" presStyleCnt="3">
        <dgm:presLayoutVars>
          <dgm:bulletEnabled val="1"/>
        </dgm:presLayoutVars>
      </dgm:prSet>
      <dgm:spPr/>
    </dgm:pt>
    <dgm:pt modelId="{7E9C5E81-77F7-F042-ACA2-919B80C2F4C3}" type="pres">
      <dgm:prSet presAssocID="{448E44DD-650F-418F-BF1F-050F18D3792B}" presName="sibTrans" presStyleCnt="0"/>
      <dgm:spPr/>
    </dgm:pt>
    <dgm:pt modelId="{B18B62D2-9D4F-7E42-9B6D-385DB890F1E7}" type="pres">
      <dgm:prSet presAssocID="{37E5FFEE-71EC-485D-9DCE-9CED43C38284}" presName="compositeNode" presStyleCnt="0">
        <dgm:presLayoutVars>
          <dgm:bulletEnabled val="1"/>
        </dgm:presLayoutVars>
      </dgm:prSet>
      <dgm:spPr/>
    </dgm:pt>
    <dgm:pt modelId="{6431C0C8-39A2-1D47-8007-A09FE018745E}" type="pres">
      <dgm:prSet presAssocID="{37E5FFEE-71EC-485D-9DCE-9CED43C38284}" presName="bgRect" presStyleLbl="bgAccFollowNode1" presStyleIdx="1" presStyleCnt="3"/>
      <dgm:spPr/>
    </dgm:pt>
    <dgm:pt modelId="{86EB4DE3-8319-314E-95E0-BD8EA82C7BB5}" type="pres">
      <dgm:prSet presAssocID="{38D3FA24-5E31-45F4-A2C9-3E0C55EBCD8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3DBC483-A5E9-EB41-87A4-0C7FDF6E3A07}" type="pres">
      <dgm:prSet presAssocID="{37E5FFEE-71EC-485D-9DCE-9CED43C38284}" presName="bottomLine" presStyleLbl="alignNode1" presStyleIdx="3" presStyleCnt="6">
        <dgm:presLayoutVars/>
      </dgm:prSet>
      <dgm:spPr/>
    </dgm:pt>
    <dgm:pt modelId="{09387211-B705-CE4B-8474-2B2CD6A60C7F}" type="pres">
      <dgm:prSet presAssocID="{37E5FFEE-71EC-485D-9DCE-9CED43C38284}" presName="nodeText" presStyleLbl="bgAccFollowNode1" presStyleIdx="1" presStyleCnt="3">
        <dgm:presLayoutVars>
          <dgm:bulletEnabled val="1"/>
        </dgm:presLayoutVars>
      </dgm:prSet>
      <dgm:spPr/>
    </dgm:pt>
    <dgm:pt modelId="{60D7DF82-814F-BC4A-81DF-DD35DA1F2852}" type="pres">
      <dgm:prSet presAssocID="{38D3FA24-5E31-45F4-A2C9-3E0C55EBCD8B}" presName="sibTrans" presStyleCnt="0"/>
      <dgm:spPr/>
    </dgm:pt>
    <dgm:pt modelId="{65C443A4-5713-3B42-9A25-123EF04AA292}" type="pres">
      <dgm:prSet presAssocID="{34F0D37F-4F94-4BB4-99B7-23F10EF823D0}" presName="compositeNode" presStyleCnt="0">
        <dgm:presLayoutVars>
          <dgm:bulletEnabled val="1"/>
        </dgm:presLayoutVars>
      </dgm:prSet>
      <dgm:spPr/>
    </dgm:pt>
    <dgm:pt modelId="{02065528-1137-6E42-98B8-7E3C6CD97878}" type="pres">
      <dgm:prSet presAssocID="{34F0D37F-4F94-4BB4-99B7-23F10EF823D0}" presName="bgRect" presStyleLbl="bgAccFollowNode1" presStyleIdx="2" presStyleCnt="3"/>
      <dgm:spPr/>
    </dgm:pt>
    <dgm:pt modelId="{95D83066-CA4E-C046-86C4-45C63ADD3C83}" type="pres">
      <dgm:prSet presAssocID="{10E6D0A8-3999-4069-B326-1C8D2B986B3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CBF78EA-9B10-7047-BB16-4BAF74BE0427}" type="pres">
      <dgm:prSet presAssocID="{34F0D37F-4F94-4BB4-99B7-23F10EF823D0}" presName="bottomLine" presStyleLbl="alignNode1" presStyleIdx="5" presStyleCnt="6">
        <dgm:presLayoutVars/>
      </dgm:prSet>
      <dgm:spPr/>
    </dgm:pt>
    <dgm:pt modelId="{A6F2773F-4F26-6D40-924B-C3A0B205C87A}" type="pres">
      <dgm:prSet presAssocID="{34F0D37F-4F94-4BB4-99B7-23F10EF823D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11D6C04-8F84-064F-9BEE-D2E7A06A3E04}" type="presOf" srcId="{10E6D0A8-3999-4069-B326-1C8D2B986B3A}" destId="{95D83066-CA4E-C046-86C4-45C63ADD3C83}" srcOrd="0" destOrd="0" presId="urn:microsoft.com/office/officeart/2016/7/layout/BasicLinearProcessNumbered"/>
    <dgm:cxn modelId="{F50E0611-EF4F-234F-A3BA-690FBE1A02A0}" type="presOf" srcId="{2FB7B6AB-6B67-4D11-A237-5CE85B437217}" destId="{1F335509-55A4-8545-80D3-4FCD3D8FE8FA}" srcOrd="0" destOrd="0" presId="urn:microsoft.com/office/officeart/2016/7/layout/BasicLinearProcessNumbered"/>
    <dgm:cxn modelId="{BD125D49-4B29-4127-A0BA-6710B2A160DF}" srcId="{2FB7B6AB-6B67-4D11-A237-5CE85B437217}" destId="{37E5FFEE-71EC-485D-9DCE-9CED43C38284}" srcOrd="1" destOrd="0" parTransId="{69A951F1-293A-48D4-BB37-B4AA21BEA8BC}" sibTransId="{38D3FA24-5E31-45F4-A2C9-3E0C55EBCD8B}"/>
    <dgm:cxn modelId="{5AE7FF51-C0EC-904B-93F7-B4426ED3EE1E}" type="presOf" srcId="{34F0D37F-4F94-4BB4-99B7-23F10EF823D0}" destId="{A6F2773F-4F26-6D40-924B-C3A0B205C87A}" srcOrd="1" destOrd="0" presId="urn:microsoft.com/office/officeart/2016/7/layout/BasicLinearProcessNumbered"/>
    <dgm:cxn modelId="{E4F34668-D4FF-495F-BF8E-AC87615ED36F}" srcId="{2FB7B6AB-6B67-4D11-A237-5CE85B437217}" destId="{23BCB562-A825-4004-BB71-D729E0B69893}" srcOrd="0" destOrd="0" parTransId="{B86E64D2-B3ED-4037-8D47-668A53ADEA27}" sibTransId="{448E44DD-650F-418F-BF1F-050F18D3792B}"/>
    <dgm:cxn modelId="{6DDFE299-D8F2-534C-B60C-866CF110F6B4}" type="presOf" srcId="{448E44DD-650F-418F-BF1F-050F18D3792B}" destId="{F292DF41-9E9F-E54C-81AD-AEC07C2EEC09}" srcOrd="0" destOrd="0" presId="urn:microsoft.com/office/officeart/2016/7/layout/BasicLinearProcessNumbered"/>
    <dgm:cxn modelId="{EEBB1D9C-0C48-4B86-8DFC-3A959280750A}" srcId="{2FB7B6AB-6B67-4D11-A237-5CE85B437217}" destId="{34F0D37F-4F94-4BB4-99B7-23F10EF823D0}" srcOrd="2" destOrd="0" parTransId="{A23AA96B-2704-47F8-A87D-47251B49AD53}" sibTransId="{10E6D0A8-3999-4069-B326-1C8D2B986B3A}"/>
    <dgm:cxn modelId="{0669D7B0-2E95-014D-A46C-0A5157A6D011}" type="presOf" srcId="{38D3FA24-5E31-45F4-A2C9-3E0C55EBCD8B}" destId="{86EB4DE3-8319-314E-95E0-BD8EA82C7BB5}" srcOrd="0" destOrd="0" presId="urn:microsoft.com/office/officeart/2016/7/layout/BasicLinearProcessNumbered"/>
    <dgm:cxn modelId="{656172CB-084D-B246-B496-9BE3BAC9895B}" type="presOf" srcId="{34F0D37F-4F94-4BB4-99B7-23F10EF823D0}" destId="{02065528-1137-6E42-98B8-7E3C6CD97878}" srcOrd="0" destOrd="0" presId="urn:microsoft.com/office/officeart/2016/7/layout/BasicLinearProcessNumbered"/>
    <dgm:cxn modelId="{0A99A8D9-543A-8D46-B8CA-34676141E912}" type="presOf" srcId="{37E5FFEE-71EC-485D-9DCE-9CED43C38284}" destId="{6431C0C8-39A2-1D47-8007-A09FE018745E}" srcOrd="0" destOrd="0" presId="urn:microsoft.com/office/officeart/2016/7/layout/BasicLinearProcessNumbered"/>
    <dgm:cxn modelId="{C8C6E4DC-0FDF-474B-80D3-DAD87E9C037B}" type="presOf" srcId="{37E5FFEE-71EC-485D-9DCE-9CED43C38284}" destId="{09387211-B705-CE4B-8474-2B2CD6A60C7F}" srcOrd="1" destOrd="0" presId="urn:microsoft.com/office/officeart/2016/7/layout/BasicLinearProcessNumbered"/>
    <dgm:cxn modelId="{ACE2C5EB-8222-EB4E-84CB-046ED13659B6}" type="presOf" srcId="{23BCB562-A825-4004-BB71-D729E0B69893}" destId="{C164B2A7-3085-C64C-9E3B-A8DE15FFF3FB}" srcOrd="0" destOrd="0" presId="urn:microsoft.com/office/officeart/2016/7/layout/BasicLinearProcessNumbered"/>
    <dgm:cxn modelId="{32090EFB-E3C2-A849-A00D-A842EE06F9E3}" type="presOf" srcId="{23BCB562-A825-4004-BB71-D729E0B69893}" destId="{432DDC1B-F32A-1241-A1B9-C02429972800}" srcOrd="1" destOrd="0" presId="urn:microsoft.com/office/officeart/2016/7/layout/BasicLinearProcessNumbered"/>
    <dgm:cxn modelId="{31C5C7F6-2D4E-3242-A806-54F3AE29D19C}" type="presParOf" srcId="{1F335509-55A4-8545-80D3-4FCD3D8FE8FA}" destId="{FD8936F7-5983-2348-A9C4-AF2667769FF4}" srcOrd="0" destOrd="0" presId="urn:microsoft.com/office/officeart/2016/7/layout/BasicLinearProcessNumbered"/>
    <dgm:cxn modelId="{14F62353-8B63-F944-9C1E-A256CDF8C93E}" type="presParOf" srcId="{FD8936F7-5983-2348-A9C4-AF2667769FF4}" destId="{C164B2A7-3085-C64C-9E3B-A8DE15FFF3FB}" srcOrd="0" destOrd="0" presId="urn:microsoft.com/office/officeart/2016/7/layout/BasicLinearProcessNumbered"/>
    <dgm:cxn modelId="{630FFA0D-41AB-AC41-8554-6B2439363BBB}" type="presParOf" srcId="{FD8936F7-5983-2348-A9C4-AF2667769FF4}" destId="{F292DF41-9E9F-E54C-81AD-AEC07C2EEC09}" srcOrd="1" destOrd="0" presId="urn:microsoft.com/office/officeart/2016/7/layout/BasicLinearProcessNumbered"/>
    <dgm:cxn modelId="{A296A271-8A73-004C-9C14-C4B96B3FEEF1}" type="presParOf" srcId="{FD8936F7-5983-2348-A9C4-AF2667769FF4}" destId="{06534C0C-9CEF-F042-AAB6-813CE269BCFC}" srcOrd="2" destOrd="0" presId="urn:microsoft.com/office/officeart/2016/7/layout/BasicLinearProcessNumbered"/>
    <dgm:cxn modelId="{D01F44ED-52F6-1E41-931E-AF482B3AD520}" type="presParOf" srcId="{FD8936F7-5983-2348-A9C4-AF2667769FF4}" destId="{432DDC1B-F32A-1241-A1B9-C02429972800}" srcOrd="3" destOrd="0" presId="urn:microsoft.com/office/officeart/2016/7/layout/BasicLinearProcessNumbered"/>
    <dgm:cxn modelId="{64ADF954-2E60-8F40-AD4D-37125A846CB0}" type="presParOf" srcId="{1F335509-55A4-8545-80D3-4FCD3D8FE8FA}" destId="{7E9C5E81-77F7-F042-ACA2-919B80C2F4C3}" srcOrd="1" destOrd="0" presId="urn:microsoft.com/office/officeart/2016/7/layout/BasicLinearProcessNumbered"/>
    <dgm:cxn modelId="{3B219377-290A-AE42-8862-B5F855901BAF}" type="presParOf" srcId="{1F335509-55A4-8545-80D3-4FCD3D8FE8FA}" destId="{B18B62D2-9D4F-7E42-9B6D-385DB890F1E7}" srcOrd="2" destOrd="0" presId="urn:microsoft.com/office/officeart/2016/7/layout/BasicLinearProcessNumbered"/>
    <dgm:cxn modelId="{204D1DAC-D7C5-5048-B9ED-EC45AA318551}" type="presParOf" srcId="{B18B62D2-9D4F-7E42-9B6D-385DB890F1E7}" destId="{6431C0C8-39A2-1D47-8007-A09FE018745E}" srcOrd="0" destOrd="0" presId="urn:microsoft.com/office/officeart/2016/7/layout/BasicLinearProcessNumbered"/>
    <dgm:cxn modelId="{6BFA8FAB-A3B3-7B44-993B-61B95F23D2C5}" type="presParOf" srcId="{B18B62D2-9D4F-7E42-9B6D-385DB890F1E7}" destId="{86EB4DE3-8319-314E-95E0-BD8EA82C7BB5}" srcOrd="1" destOrd="0" presId="urn:microsoft.com/office/officeart/2016/7/layout/BasicLinearProcessNumbered"/>
    <dgm:cxn modelId="{94B2A296-E3EF-6A41-86E1-AD42DC1BE028}" type="presParOf" srcId="{B18B62D2-9D4F-7E42-9B6D-385DB890F1E7}" destId="{03DBC483-A5E9-EB41-87A4-0C7FDF6E3A07}" srcOrd="2" destOrd="0" presId="urn:microsoft.com/office/officeart/2016/7/layout/BasicLinearProcessNumbered"/>
    <dgm:cxn modelId="{A11C5D34-A804-FC4D-91E6-636A26228F11}" type="presParOf" srcId="{B18B62D2-9D4F-7E42-9B6D-385DB890F1E7}" destId="{09387211-B705-CE4B-8474-2B2CD6A60C7F}" srcOrd="3" destOrd="0" presId="urn:microsoft.com/office/officeart/2016/7/layout/BasicLinearProcessNumbered"/>
    <dgm:cxn modelId="{A234F82E-36A2-D444-81DA-6E42623C92F7}" type="presParOf" srcId="{1F335509-55A4-8545-80D3-4FCD3D8FE8FA}" destId="{60D7DF82-814F-BC4A-81DF-DD35DA1F2852}" srcOrd="3" destOrd="0" presId="urn:microsoft.com/office/officeart/2016/7/layout/BasicLinearProcessNumbered"/>
    <dgm:cxn modelId="{DB8FF849-5D55-3546-BCF8-044A908ECF4E}" type="presParOf" srcId="{1F335509-55A4-8545-80D3-4FCD3D8FE8FA}" destId="{65C443A4-5713-3B42-9A25-123EF04AA292}" srcOrd="4" destOrd="0" presId="urn:microsoft.com/office/officeart/2016/7/layout/BasicLinearProcessNumbered"/>
    <dgm:cxn modelId="{A798036E-43A2-A34A-941D-DB0D925759F9}" type="presParOf" srcId="{65C443A4-5713-3B42-9A25-123EF04AA292}" destId="{02065528-1137-6E42-98B8-7E3C6CD97878}" srcOrd="0" destOrd="0" presId="urn:microsoft.com/office/officeart/2016/7/layout/BasicLinearProcessNumbered"/>
    <dgm:cxn modelId="{A9C2E7BF-49C1-5042-9043-CA84104DE29C}" type="presParOf" srcId="{65C443A4-5713-3B42-9A25-123EF04AA292}" destId="{95D83066-CA4E-C046-86C4-45C63ADD3C83}" srcOrd="1" destOrd="0" presId="urn:microsoft.com/office/officeart/2016/7/layout/BasicLinearProcessNumbered"/>
    <dgm:cxn modelId="{3E2D42E2-B998-8847-8410-3940074EEE8A}" type="presParOf" srcId="{65C443A4-5713-3B42-9A25-123EF04AA292}" destId="{CCBF78EA-9B10-7047-BB16-4BAF74BE0427}" srcOrd="2" destOrd="0" presId="urn:microsoft.com/office/officeart/2016/7/layout/BasicLinearProcessNumbered"/>
    <dgm:cxn modelId="{62E8DB69-D7B8-0F4F-A3CB-9C9B107B633C}" type="presParOf" srcId="{65C443A4-5713-3B42-9A25-123EF04AA292}" destId="{A6F2773F-4F26-6D40-924B-C3A0B205C87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08FFF-DF41-46E1-8B6E-0DC0818B04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576F32-19D2-45FF-B095-12F7DF0D37E1}">
      <dgm:prSet/>
      <dgm:spPr/>
      <dgm:t>
        <a:bodyPr/>
        <a:lstStyle/>
        <a:p>
          <a:r>
            <a:rPr lang="en-US" b="0" i="0"/>
            <a:t>Security Enhancement Tool: Being able to use this tool with software development to enhance the security of applications</a:t>
          </a:r>
          <a:endParaRPr lang="en-US"/>
        </a:p>
      </dgm:t>
    </dgm:pt>
    <dgm:pt modelId="{FAF6FAF0-CB29-4694-9CDF-1C9BA01BCFE6}" type="parTrans" cxnId="{86A8F1BE-9BE1-43FD-82A9-8FAE46B4D22E}">
      <dgm:prSet/>
      <dgm:spPr/>
      <dgm:t>
        <a:bodyPr/>
        <a:lstStyle/>
        <a:p>
          <a:endParaRPr lang="en-US"/>
        </a:p>
      </dgm:t>
    </dgm:pt>
    <dgm:pt modelId="{43E1D697-3D4E-42D7-98E2-3707CF899B39}" type="sibTrans" cxnId="{86A8F1BE-9BE1-43FD-82A9-8FAE46B4D22E}">
      <dgm:prSet/>
      <dgm:spPr/>
      <dgm:t>
        <a:bodyPr/>
        <a:lstStyle/>
        <a:p>
          <a:endParaRPr lang="en-US"/>
        </a:p>
      </dgm:t>
    </dgm:pt>
    <dgm:pt modelId="{3F30177C-6F30-488A-8DAA-32D2E60286D1}">
      <dgm:prSet/>
      <dgm:spPr/>
      <dgm:t>
        <a:bodyPr/>
        <a:lstStyle/>
        <a:p>
          <a:r>
            <a:rPr lang="en-US" b="0" i="0"/>
            <a:t>Development Efficiency: Eliminate the need to manual security testing and reduce the time needed to scan large repositories</a:t>
          </a:r>
          <a:endParaRPr lang="en-US"/>
        </a:p>
      </dgm:t>
    </dgm:pt>
    <dgm:pt modelId="{EE734743-4D74-4CD8-99E3-25340955C014}" type="parTrans" cxnId="{6FD3AF97-BEE9-4B35-A4AA-4F0978594941}">
      <dgm:prSet/>
      <dgm:spPr/>
      <dgm:t>
        <a:bodyPr/>
        <a:lstStyle/>
        <a:p>
          <a:endParaRPr lang="en-US"/>
        </a:p>
      </dgm:t>
    </dgm:pt>
    <dgm:pt modelId="{803EE44F-537C-4488-90FC-92ACF962FA0F}" type="sibTrans" cxnId="{6FD3AF97-BEE9-4B35-A4AA-4F0978594941}">
      <dgm:prSet/>
      <dgm:spPr/>
      <dgm:t>
        <a:bodyPr/>
        <a:lstStyle/>
        <a:p>
          <a:endParaRPr lang="en-US"/>
        </a:p>
      </dgm:t>
    </dgm:pt>
    <dgm:pt modelId="{CB6F73FB-6DDC-4359-97DA-2FA08A2F035E}">
      <dgm:prSet/>
      <dgm:spPr/>
      <dgm:t>
        <a:bodyPr/>
        <a:lstStyle/>
        <a:p>
          <a:r>
            <a:rPr lang="en-US" b="0" i="0"/>
            <a:t>Adaptability: Being able to use this framework with a large diversity of projects.</a:t>
          </a:r>
          <a:endParaRPr lang="en-US"/>
        </a:p>
      </dgm:t>
    </dgm:pt>
    <dgm:pt modelId="{8995977D-E3EB-497F-AD64-359446631FF4}" type="parTrans" cxnId="{DF82E1F2-CFD6-4821-B241-DCC7727D0341}">
      <dgm:prSet/>
      <dgm:spPr/>
      <dgm:t>
        <a:bodyPr/>
        <a:lstStyle/>
        <a:p>
          <a:endParaRPr lang="en-US"/>
        </a:p>
      </dgm:t>
    </dgm:pt>
    <dgm:pt modelId="{B41E4CDA-5E32-4B13-865F-275040A88121}" type="sibTrans" cxnId="{DF82E1F2-CFD6-4821-B241-DCC7727D0341}">
      <dgm:prSet/>
      <dgm:spPr/>
      <dgm:t>
        <a:bodyPr/>
        <a:lstStyle/>
        <a:p>
          <a:endParaRPr lang="en-US"/>
        </a:p>
      </dgm:t>
    </dgm:pt>
    <dgm:pt modelId="{E152DB92-E4A7-5740-9E28-62256D23DEF1}" type="pres">
      <dgm:prSet presAssocID="{84408FFF-DF41-46E1-8B6E-0DC0818B04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61C69B-1802-DF4F-A3DC-DB790FB6B66A}" type="pres">
      <dgm:prSet presAssocID="{D0576F32-19D2-45FF-B095-12F7DF0D37E1}" presName="hierRoot1" presStyleCnt="0"/>
      <dgm:spPr/>
    </dgm:pt>
    <dgm:pt modelId="{E5A9F58D-9965-024E-82FA-439D67F76D29}" type="pres">
      <dgm:prSet presAssocID="{D0576F32-19D2-45FF-B095-12F7DF0D37E1}" presName="composite" presStyleCnt="0"/>
      <dgm:spPr/>
    </dgm:pt>
    <dgm:pt modelId="{750BE39A-25A8-2C4D-BF55-C7068142E7D7}" type="pres">
      <dgm:prSet presAssocID="{D0576F32-19D2-45FF-B095-12F7DF0D37E1}" presName="background" presStyleLbl="node0" presStyleIdx="0" presStyleCnt="3"/>
      <dgm:spPr/>
    </dgm:pt>
    <dgm:pt modelId="{15DEE78E-35F7-AE4F-9AE6-2E18B6D38335}" type="pres">
      <dgm:prSet presAssocID="{D0576F32-19D2-45FF-B095-12F7DF0D37E1}" presName="text" presStyleLbl="fgAcc0" presStyleIdx="0" presStyleCnt="3">
        <dgm:presLayoutVars>
          <dgm:chPref val="3"/>
        </dgm:presLayoutVars>
      </dgm:prSet>
      <dgm:spPr/>
    </dgm:pt>
    <dgm:pt modelId="{3C491E54-234A-9646-AA17-1B0C4CD4CF57}" type="pres">
      <dgm:prSet presAssocID="{D0576F32-19D2-45FF-B095-12F7DF0D37E1}" presName="hierChild2" presStyleCnt="0"/>
      <dgm:spPr/>
    </dgm:pt>
    <dgm:pt modelId="{F1113EFB-5D03-0D40-AEA4-EC89CBB74C50}" type="pres">
      <dgm:prSet presAssocID="{3F30177C-6F30-488A-8DAA-32D2E60286D1}" presName="hierRoot1" presStyleCnt="0"/>
      <dgm:spPr/>
    </dgm:pt>
    <dgm:pt modelId="{48CC02B1-9F98-5E43-AEB0-CE412E625352}" type="pres">
      <dgm:prSet presAssocID="{3F30177C-6F30-488A-8DAA-32D2E60286D1}" presName="composite" presStyleCnt="0"/>
      <dgm:spPr/>
    </dgm:pt>
    <dgm:pt modelId="{4F891755-2B99-7244-A577-50B8F177E90F}" type="pres">
      <dgm:prSet presAssocID="{3F30177C-6F30-488A-8DAA-32D2E60286D1}" presName="background" presStyleLbl="node0" presStyleIdx="1" presStyleCnt="3"/>
      <dgm:spPr/>
    </dgm:pt>
    <dgm:pt modelId="{F3A54B88-4BDF-8940-A1DC-52CE895F071E}" type="pres">
      <dgm:prSet presAssocID="{3F30177C-6F30-488A-8DAA-32D2E60286D1}" presName="text" presStyleLbl="fgAcc0" presStyleIdx="1" presStyleCnt="3">
        <dgm:presLayoutVars>
          <dgm:chPref val="3"/>
        </dgm:presLayoutVars>
      </dgm:prSet>
      <dgm:spPr/>
    </dgm:pt>
    <dgm:pt modelId="{E0B99F0F-665F-FE47-8AAA-F6CB59BBAEA0}" type="pres">
      <dgm:prSet presAssocID="{3F30177C-6F30-488A-8DAA-32D2E60286D1}" presName="hierChild2" presStyleCnt="0"/>
      <dgm:spPr/>
    </dgm:pt>
    <dgm:pt modelId="{D8BB1D3C-DB72-2741-8D97-3E4AD7A4E9E1}" type="pres">
      <dgm:prSet presAssocID="{CB6F73FB-6DDC-4359-97DA-2FA08A2F035E}" presName="hierRoot1" presStyleCnt="0"/>
      <dgm:spPr/>
    </dgm:pt>
    <dgm:pt modelId="{B1B72928-416F-7747-82A1-6C8D2E9EE7C7}" type="pres">
      <dgm:prSet presAssocID="{CB6F73FB-6DDC-4359-97DA-2FA08A2F035E}" presName="composite" presStyleCnt="0"/>
      <dgm:spPr/>
    </dgm:pt>
    <dgm:pt modelId="{98723C5F-8A42-4A48-8222-4FAF0DF1800B}" type="pres">
      <dgm:prSet presAssocID="{CB6F73FB-6DDC-4359-97DA-2FA08A2F035E}" presName="background" presStyleLbl="node0" presStyleIdx="2" presStyleCnt="3"/>
      <dgm:spPr/>
    </dgm:pt>
    <dgm:pt modelId="{27B495A2-D4B9-6846-8143-12AC31892196}" type="pres">
      <dgm:prSet presAssocID="{CB6F73FB-6DDC-4359-97DA-2FA08A2F035E}" presName="text" presStyleLbl="fgAcc0" presStyleIdx="2" presStyleCnt="3">
        <dgm:presLayoutVars>
          <dgm:chPref val="3"/>
        </dgm:presLayoutVars>
      </dgm:prSet>
      <dgm:spPr/>
    </dgm:pt>
    <dgm:pt modelId="{F6986194-86EA-0140-B00D-B6AF325176FD}" type="pres">
      <dgm:prSet presAssocID="{CB6F73FB-6DDC-4359-97DA-2FA08A2F035E}" presName="hierChild2" presStyleCnt="0"/>
      <dgm:spPr/>
    </dgm:pt>
  </dgm:ptLst>
  <dgm:cxnLst>
    <dgm:cxn modelId="{B8D01506-6662-A648-B6AE-EECDB1CA7D09}" type="presOf" srcId="{84408FFF-DF41-46E1-8B6E-0DC0818B04A0}" destId="{E152DB92-E4A7-5740-9E28-62256D23DEF1}" srcOrd="0" destOrd="0" presId="urn:microsoft.com/office/officeart/2005/8/layout/hierarchy1"/>
    <dgm:cxn modelId="{6D18AD2B-EF2D-C749-9C69-7827EEE749D4}" type="presOf" srcId="{CB6F73FB-6DDC-4359-97DA-2FA08A2F035E}" destId="{27B495A2-D4B9-6846-8143-12AC31892196}" srcOrd="0" destOrd="0" presId="urn:microsoft.com/office/officeart/2005/8/layout/hierarchy1"/>
    <dgm:cxn modelId="{A6E65B68-6E32-E444-874A-48A916F7481F}" type="presOf" srcId="{3F30177C-6F30-488A-8DAA-32D2E60286D1}" destId="{F3A54B88-4BDF-8940-A1DC-52CE895F071E}" srcOrd="0" destOrd="0" presId="urn:microsoft.com/office/officeart/2005/8/layout/hierarchy1"/>
    <dgm:cxn modelId="{6FD3AF97-BEE9-4B35-A4AA-4F0978594941}" srcId="{84408FFF-DF41-46E1-8B6E-0DC0818B04A0}" destId="{3F30177C-6F30-488A-8DAA-32D2E60286D1}" srcOrd="1" destOrd="0" parTransId="{EE734743-4D74-4CD8-99E3-25340955C014}" sibTransId="{803EE44F-537C-4488-90FC-92ACF962FA0F}"/>
    <dgm:cxn modelId="{86A8F1BE-9BE1-43FD-82A9-8FAE46B4D22E}" srcId="{84408FFF-DF41-46E1-8B6E-0DC0818B04A0}" destId="{D0576F32-19D2-45FF-B095-12F7DF0D37E1}" srcOrd="0" destOrd="0" parTransId="{FAF6FAF0-CB29-4694-9CDF-1C9BA01BCFE6}" sibTransId="{43E1D697-3D4E-42D7-98E2-3707CF899B39}"/>
    <dgm:cxn modelId="{BF0674EC-4434-F649-B63A-DBD880861C4C}" type="presOf" srcId="{D0576F32-19D2-45FF-B095-12F7DF0D37E1}" destId="{15DEE78E-35F7-AE4F-9AE6-2E18B6D38335}" srcOrd="0" destOrd="0" presId="urn:microsoft.com/office/officeart/2005/8/layout/hierarchy1"/>
    <dgm:cxn modelId="{DF82E1F2-CFD6-4821-B241-DCC7727D0341}" srcId="{84408FFF-DF41-46E1-8B6E-0DC0818B04A0}" destId="{CB6F73FB-6DDC-4359-97DA-2FA08A2F035E}" srcOrd="2" destOrd="0" parTransId="{8995977D-E3EB-497F-AD64-359446631FF4}" sibTransId="{B41E4CDA-5E32-4B13-865F-275040A88121}"/>
    <dgm:cxn modelId="{B43A00FE-75A6-534C-99D2-B27DB3C94B7E}" type="presParOf" srcId="{E152DB92-E4A7-5740-9E28-62256D23DEF1}" destId="{6A61C69B-1802-DF4F-A3DC-DB790FB6B66A}" srcOrd="0" destOrd="0" presId="urn:microsoft.com/office/officeart/2005/8/layout/hierarchy1"/>
    <dgm:cxn modelId="{723091FA-2292-9C4E-8361-0D5C14031A52}" type="presParOf" srcId="{6A61C69B-1802-DF4F-A3DC-DB790FB6B66A}" destId="{E5A9F58D-9965-024E-82FA-439D67F76D29}" srcOrd="0" destOrd="0" presId="urn:microsoft.com/office/officeart/2005/8/layout/hierarchy1"/>
    <dgm:cxn modelId="{EF4DA949-1578-504C-BEC9-6F1DCBDD7DA5}" type="presParOf" srcId="{E5A9F58D-9965-024E-82FA-439D67F76D29}" destId="{750BE39A-25A8-2C4D-BF55-C7068142E7D7}" srcOrd="0" destOrd="0" presId="urn:microsoft.com/office/officeart/2005/8/layout/hierarchy1"/>
    <dgm:cxn modelId="{B5C52A87-773F-D344-B74D-5604E831AF94}" type="presParOf" srcId="{E5A9F58D-9965-024E-82FA-439D67F76D29}" destId="{15DEE78E-35F7-AE4F-9AE6-2E18B6D38335}" srcOrd="1" destOrd="0" presId="urn:microsoft.com/office/officeart/2005/8/layout/hierarchy1"/>
    <dgm:cxn modelId="{D88C362C-790B-F542-8327-493C7C93D3BF}" type="presParOf" srcId="{6A61C69B-1802-DF4F-A3DC-DB790FB6B66A}" destId="{3C491E54-234A-9646-AA17-1B0C4CD4CF57}" srcOrd="1" destOrd="0" presId="urn:microsoft.com/office/officeart/2005/8/layout/hierarchy1"/>
    <dgm:cxn modelId="{69A4827F-D5B1-184B-AC84-D315BEDC6B45}" type="presParOf" srcId="{E152DB92-E4A7-5740-9E28-62256D23DEF1}" destId="{F1113EFB-5D03-0D40-AEA4-EC89CBB74C50}" srcOrd="1" destOrd="0" presId="urn:microsoft.com/office/officeart/2005/8/layout/hierarchy1"/>
    <dgm:cxn modelId="{0082B0D1-4A57-804F-B1D2-9042BB9090D3}" type="presParOf" srcId="{F1113EFB-5D03-0D40-AEA4-EC89CBB74C50}" destId="{48CC02B1-9F98-5E43-AEB0-CE412E625352}" srcOrd="0" destOrd="0" presId="urn:microsoft.com/office/officeart/2005/8/layout/hierarchy1"/>
    <dgm:cxn modelId="{D8E605CB-EEBD-8245-8085-25F351D0E0AF}" type="presParOf" srcId="{48CC02B1-9F98-5E43-AEB0-CE412E625352}" destId="{4F891755-2B99-7244-A577-50B8F177E90F}" srcOrd="0" destOrd="0" presId="urn:microsoft.com/office/officeart/2005/8/layout/hierarchy1"/>
    <dgm:cxn modelId="{5A80CB19-C64C-894E-B2FB-2B46CF541FEC}" type="presParOf" srcId="{48CC02B1-9F98-5E43-AEB0-CE412E625352}" destId="{F3A54B88-4BDF-8940-A1DC-52CE895F071E}" srcOrd="1" destOrd="0" presId="urn:microsoft.com/office/officeart/2005/8/layout/hierarchy1"/>
    <dgm:cxn modelId="{F1373DCF-D9EF-A745-8BBD-4CD25FAC0FAC}" type="presParOf" srcId="{F1113EFB-5D03-0D40-AEA4-EC89CBB74C50}" destId="{E0B99F0F-665F-FE47-8AAA-F6CB59BBAEA0}" srcOrd="1" destOrd="0" presId="urn:microsoft.com/office/officeart/2005/8/layout/hierarchy1"/>
    <dgm:cxn modelId="{B2E9B21E-C1A2-FE4C-B832-0F542D472745}" type="presParOf" srcId="{E152DB92-E4A7-5740-9E28-62256D23DEF1}" destId="{D8BB1D3C-DB72-2741-8D97-3E4AD7A4E9E1}" srcOrd="2" destOrd="0" presId="urn:microsoft.com/office/officeart/2005/8/layout/hierarchy1"/>
    <dgm:cxn modelId="{D08E4A30-76C0-8046-89C4-162CEA7116B1}" type="presParOf" srcId="{D8BB1D3C-DB72-2741-8D97-3E4AD7A4E9E1}" destId="{B1B72928-416F-7747-82A1-6C8D2E9EE7C7}" srcOrd="0" destOrd="0" presId="urn:microsoft.com/office/officeart/2005/8/layout/hierarchy1"/>
    <dgm:cxn modelId="{9154D1CE-F14A-2B49-96F8-1F349608DE83}" type="presParOf" srcId="{B1B72928-416F-7747-82A1-6C8D2E9EE7C7}" destId="{98723C5F-8A42-4A48-8222-4FAF0DF1800B}" srcOrd="0" destOrd="0" presId="urn:microsoft.com/office/officeart/2005/8/layout/hierarchy1"/>
    <dgm:cxn modelId="{6A7A513A-B7A3-9148-B724-0C81DB9DA33B}" type="presParOf" srcId="{B1B72928-416F-7747-82A1-6C8D2E9EE7C7}" destId="{27B495A2-D4B9-6846-8143-12AC31892196}" srcOrd="1" destOrd="0" presId="urn:microsoft.com/office/officeart/2005/8/layout/hierarchy1"/>
    <dgm:cxn modelId="{33972365-716E-1E4C-8789-E7F8A2CF3486}" type="presParOf" srcId="{D8BB1D3C-DB72-2741-8D97-3E4AD7A4E9E1}" destId="{F6986194-86EA-0140-B00D-B6AF325176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72B589-FFB0-40A6-B8E2-D60160BEC2A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5B0229-622B-46C5-8648-8706D80F4657}">
      <dgm:prSet/>
      <dgm:spPr/>
      <dgm:t>
        <a:bodyPr/>
        <a:lstStyle/>
        <a:p>
          <a:r>
            <a:rPr lang="en-US"/>
            <a:t>Current static approach is limited, robustness in the diversity of different vulnerabilities</a:t>
          </a:r>
        </a:p>
      </dgm:t>
    </dgm:pt>
    <dgm:pt modelId="{4099B386-E846-4977-9E1F-8C3A77601ED4}" type="parTrans" cxnId="{6FCDC440-3693-432B-9FD7-563F9AC2F97A}">
      <dgm:prSet/>
      <dgm:spPr/>
      <dgm:t>
        <a:bodyPr/>
        <a:lstStyle/>
        <a:p>
          <a:endParaRPr lang="en-US"/>
        </a:p>
      </dgm:t>
    </dgm:pt>
    <dgm:pt modelId="{6C8EBA68-8A97-42E8-9887-DBF27F5F7ADC}" type="sibTrans" cxnId="{6FCDC440-3693-432B-9FD7-563F9AC2F97A}">
      <dgm:prSet/>
      <dgm:spPr/>
      <dgm:t>
        <a:bodyPr/>
        <a:lstStyle/>
        <a:p>
          <a:endParaRPr lang="en-US"/>
        </a:p>
      </dgm:t>
    </dgm:pt>
    <dgm:pt modelId="{87DA5007-2ED0-4C01-8BD3-3782D35C273F}">
      <dgm:prSet/>
      <dgm:spPr/>
      <dgm:t>
        <a:bodyPr/>
        <a:lstStyle/>
        <a:p>
          <a:r>
            <a:rPr lang="en-US"/>
            <a:t>Evolving threats as mentioned before can become a problem in the future for this algorithm</a:t>
          </a:r>
        </a:p>
      </dgm:t>
    </dgm:pt>
    <dgm:pt modelId="{6A3FA633-DABB-44EB-82AE-E58703CE6D29}" type="parTrans" cxnId="{175B3AB3-09EF-4F6B-8C69-0A4EECA3ECEA}">
      <dgm:prSet/>
      <dgm:spPr/>
      <dgm:t>
        <a:bodyPr/>
        <a:lstStyle/>
        <a:p>
          <a:endParaRPr lang="en-US"/>
        </a:p>
      </dgm:t>
    </dgm:pt>
    <dgm:pt modelId="{36A478D9-C58E-47C9-B7C7-5CE473D326EF}" type="sibTrans" cxnId="{175B3AB3-09EF-4F6B-8C69-0A4EECA3ECEA}">
      <dgm:prSet/>
      <dgm:spPr/>
      <dgm:t>
        <a:bodyPr/>
        <a:lstStyle/>
        <a:p>
          <a:endParaRPr lang="en-US"/>
        </a:p>
      </dgm:t>
    </dgm:pt>
    <dgm:pt modelId="{126EB6E3-1FDB-404A-93A1-CDE19D47631D}">
      <dgm:prSet/>
      <dgm:spPr/>
      <dgm:t>
        <a:bodyPr/>
        <a:lstStyle/>
        <a:p>
          <a:r>
            <a:rPr lang="en-US"/>
            <a:t>Efficiency and coverage is a major challenge, incorporating an algorithm that will cover 100% of a repository and all of its corresponding vulnerabilities. </a:t>
          </a:r>
        </a:p>
      </dgm:t>
    </dgm:pt>
    <dgm:pt modelId="{36EC948B-E506-4562-8D01-62CB22E5C5E6}" type="parTrans" cxnId="{E1C469A3-08FF-41EB-BBF5-A74351316665}">
      <dgm:prSet/>
      <dgm:spPr/>
      <dgm:t>
        <a:bodyPr/>
        <a:lstStyle/>
        <a:p>
          <a:endParaRPr lang="en-US"/>
        </a:p>
      </dgm:t>
    </dgm:pt>
    <dgm:pt modelId="{CA69D67F-9F93-46B0-91EB-59FD5935D567}" type="sibTrans" cxnId="{E1C469A3-08FF-41EB-BBF5-A74351316665}">
      <dgm:prSet/>
      <dgm:spPr/>
      <dgm:t>
        <a:bodyPr/>
        <a:lstStyle/>
        <a:p>
          <a:endParaRPr lang="en-US"/>
        </a:p>
      </dgm:t>
    </dgm:pt>
    <dgm:pt modelId="{C853E71A-2E46-4FDB-840B-04BD1C756429}">
      <dgm:prSet/>
      <dgm:spPr/>
      <dgm:t>
        <a:bodyPr/>
        <a:lstStyle/>
        <a:p>
          <a:r>
            <a:rPr lang="en-US"/>
            <a:t>Being able to scan general architecture and pinpointing vulnerabilities from this</a:t>
          </a:r>
        </a:p>
      </dgm:t>
    </dgm:pt>
    <dgm:pt modelId="{790B79D3-6895-493F-A43C-218FD64D30C5}" type="parTrans" cxnId="{5A19EC48-3C32-4523-B4A0-FC0682F0F790}">
      <dgm:prSet/>
      <dgm:spPr/>
      <dgm:t>
        <a:bodyPr/>
        <a:lstStyle/>
        <a:p>
          <a:endParaRPr lang="en-US"/>
        </a:p>
      </dgm:t>
    </dgm:pt>
    <dgm:pt modelId="{DCF0BA72-8F5B-4240-9D25-D92E410614B5}" type="sibTrans" cxnId="{5A19EC48-3C32-4523-B4A0-FC0682F0F790}">
      <dgm:prSet/>
      <dgm:spPr/>
      <dgm:t>
        <a:bodyPr/>
        <a:lstStyle/>
        <a:p>
          <a:endParaRPr lang="en-US"/>
        </a:p>
      </dgm:t>
    </dgm:pt>
    <dgm:pt modelId="{FA1559C6-5AE4-474D-8C60-83B070EC959F}" type="pres">
      <dgm:prSet presAssocID="{AA72B589-FFB0-40A6-B8E2-D60160BEC2AA}" presName="matrix" presStyleCnt="0">
        <dgm:presLayoutVars>
          <dgm:chMax val="1"/>
          <dgm:dir/>
          <dgm:resizeHandles val="exact"/>
        </dgm:presLayoutVars>
      </dgm:prSet>
      <dgm:spPr/>
    </dgm:pt>
    <dgm:pt modelId="{212A18E8-5A85-6444-B066-AAB5354E9AAC}" type="pres">
      <dgm:prSet presAssocID="{AA72B589-FFB0-40A6-B8E2-D60160BEC2AA}" presName="diamond" presStyleLbl="bgShp" presStyleIdx="0" presStyleCnt="1"/>
      <dgm:spPr/>
    </dgm:pt>
    <dgm:pt modelId="{CC4238E5-C356-A34B-8EB1-0DFCE0CCD4F3}" type="pres">
      <dgm:prSet presAssocID="{AA72B589-FFB0-40A6-B8E2-D60160BEC2A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EF85FD-6349-3141-A9BF-C2288E1B08BE}" type="pres">
      <dgm:prSet presAssocID="{AA72B589-FFB0-40A6-B8E2-D60160BEC2A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3233F2C-307E-9B4E-A611-EB21A82C59D9}" type="pres">
      <dgm:prSet presAssocID="{AA72B589-FFB0-40A6-B8E2-D60160BEC2A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63EED2-1DAC-8841-BE63-23C8B8F7E5A8}" type="pres">
      <dgm:prSet presAssocID="{AA72B589-FFB0-40A6-B8E2-D60160BEC2A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A95C40-D97D-B347-B920-7AF716236FC5}" type="presOf" srcId="{87DA5007-2ED0-4C01-8BD3-3782D35C273F}" destId="{BCEF85FD-6349-3141-A9BF-C2288E1B08BE}" srcOrd="0" destOrd="0" presId="urn:microsoft.com/office/officeart/2005/8/layout/matrix3"/>
    <dgm:cxn modelId="{6FCDC440-3693-432B-9FD7-563F9AC2F97A}" srcId="{AA72B589-FFB0-40A6-B8E2-D60160BEC2AA}" destId="{855B0229-622B-46C5-8648-8706D80F4657}" srcOrd="0" destOrd="0" parTransId="{4099B386-E846-4977-9E1F-8C3A77601ED4}" sibTransId="{6C8EBA68-8A97-42E8-9887-DBF27F5F7ADC}"/>
    <dgm:cxn modelId="{5A19EC48-3C32-4523-B4A0-FC0682F0F790}" srcId="{AA72B589-FFB0-40A6-B8E2-D60160BEC2AA}" destId="{C853E71A-2E46-4FDB-840B-04BD1C756429}" srcOrd="3" destOrd="0" parTransId="{790B79D3-6895-493F-A43C-218FD64D30C5}" sibTransId="{DCF0BA72-8F5B-4240-9D25-D92E410614B5}"/>
    <dgm:cxn modelId="{FB841164-16FA-FF45-9A72-91E53864CCB9}" type="presOf" srcId="{855B0229-622B-46C5-8648-8706D80F4657}" destId="{CC4238E5-C356-A34B-8EB1-0DFCE0CCD4F3}" srcOrd="0" destOrd="0" presId="urn:microsoft.com/office/officeart/2005/8/layout/matrix3"/>
    <dgm:cxn modelId="{5076EB66-7681-6E4E-A312-73EAFC49ADD2}" type="presOf" srcId="{C853E71A-2E46-4FDB-840B-04BD1C756429}" destId="{0863EED2-1DAC-8841-BE63-23C8B8F7E5A8}" srcOrd="0" destOrd="0" presId="urn:microsoft.com/office/officeart/2005/8/layout/matrix3"/>
    <dgm:cxn modelId="{4B49AE82-6BC9-074D-A196-F5C652DEAB5F}" type="presOf" srcId="{AA72B589-FFB0-40A6-B8E2-D60160BEC2AA}" destId="{FA1559C6-5AE4-474D-8C60-83B070EC959F}" srcOrd="0" destOrd="0" presId="urn:microsoft.com/office/officeart/2005/8/layout/matrix3"/>
    <dgm:cxn modelId="{E1C469A3-08FF-41EB-BBF5-A74351316665}" srcId="{AA72B589-FFB0-40A6-B8E2-D60160BEC2AA}" destId="{126EB6E3-1FDB-404A-93A1-CDE19D47631D}" srcOrd="2" destOrd="0" parTransId="{36EC948B-E506-4562-8D01-62CB22E5C5E6}" sibTransId="{CA69D67F-9F93-46B0-91EB-59FD5935D567}"/>
    <dgm:cxn modelId="{175B3AB3-09EF-4F6B-8C69-0A4EECA3ECEA}" srcId="{AA72B589-FFB0-40A6-B8E2-D60160BEC2AA}" destId="{87DA5007-2ED0-4C01-8BD3-3782D35C273F}" srcOrd="1" destOrd="0" parTransId="{6A3FA633-DABB-44EB-82AE-E58703CE6D29}" sibTransId="{36A478D9-C58E-47C9-B7C7-5CE473D326EF}"/>
    <dgm:cxn modelId="{C25A11C2-CEE5-7548-9FF7-48F495CE5309}" type="presOf" srcId="{126EB6E3-1FDB-404A-93A1-CDE19D47631D}" destId="{A3233F2C-307E-9B4E-A611-EB21A82C59D9}" srcOrd="0" destOrd="0" presId="urn:microsoft.com/office/officeart/2005/8/layout/matrix3"/>
    <dgm:cxn modelId="{08865381-CED9-7C45-884C-1C9E3D6A0288}" type="presParOf" srcId="{FA1559C6-5AE4-474D-8C60-83B070EC959F}" destId="{212A18E8-5A85-6444-B066-AAB5354E9AAC}" srcOrd="0" destOrd="0" presId="urn:microsoft.com/office/officeart/2005/8/layout/matrix3"/>
    <dgm:cxn modelId="{A0FF565E-BA63-1B4B-A8E6-708DBA218D60}" type="presParOf" srcId="{FA1559C6-5AE4-474D-8C60-83B070EC959F}" destId="{CC4238E5-C356-A34B-8EB1-0DFCE0CCD4F3}" srcOrd="1" destOrd="0" presId="urn:microsoft.com/office/officeart/2005/8/layout/matrix3"/>
    <dgm:cxn modelId="{8E3DD9FE-17CC-CB46-92AB-4F32C82B5C7D}" type="presParOf" srcId="{FA1559C6-5AE4-474D-8C60-83B070EC959F}" destId="{BCEF85FD-6349-3141-A9BF-C2288E1B08BE}" srcOrd="2" destOrd="0" presId="urn:microsoft.com/office/officeart/2005/8/layout/matrix3"/>
    <dgm:cxn modelId="{483E02AC-5C8E-A547-81B7-865FCD9384D8}" type="presParOf" srcId="{FA1559C6-5AE4-474D-8C60-83B070EC959F}" destId="{A3233F2C-307E-9B4E-A611-EB21A82C59D9}" srcOrd="3" destOrd="0" presId="urn:microsoft.com/office/officeart/2005/8/layout/matrix3"/>
    <dgm:cxn modelId="{B6774E48-510A-894B-A1E2-4772643B22E9}" type="presParOf" srcId="{FA1559C6-5AE4-474D-8C60-83B070EC959F}" destId="{0863EED2-1DAC-8841-BE63-23C8B8F7E5A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38A6AD-FCD0-4BF0-97E2-D1993E49EB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8D0D71-FA58-4289-AC20-CA4071FCDD8C}">
      <dgm:prSet/>
      <dgm:spPr/>
      <dgm:t>
        <a:bodyPr/>
        <a:lstStyle/>
        <a:p>
          <a:r>
            <a:rPr lang="en-US" b="0" i="0"/>
            <a:t>Figuring out how to extract more information from the CWE database and categorize them into severity</a:t>
          </a:r>
          <a:endParaRPr lang="en-US"/>
        </a:p>
      </dgm:t>
    </dgm:pt>
    <dgm:pt modelId="{23A4CEC8-5B79-4436-8085-396842AA7946}" type="parTrans" cxnId="{E3A9948A-7396-4027-A876-074A4CAD1922}">
      <dgm:prSet/>
      <dgm:spPr/>
      <dgm:t>
        <a:bodyPr/>
        <a:lstStyle/>
        <a:p>
          <a:endParaRPr lang="en-US"/>
        </a:p>
      </dgm:t>
    </dgm:pt>
    <dgm:pt modelId="{79CC1424-4B6D-41F0-8C7B-16C5E21558B1}" type="sibTrans" cxnId="{E3A9948A-7396-4027-A876-074A4CAD1922}">
      <dgm:prSet/>
      <dgm:spPr/>
      <dgm:t>
        <a:bodyPr/>
        <a:lstStyle/>
        <a:p>
          <a:endParaRPr lang="en-US"/>
        </a:p>
      </dgm:t>
    </dgm:pt>
    <dgm:pt modelId="{D0657DBD-B30D-417C-A794-0CA22F381269}">
      <dgm:prSet/>
      <dgm:spPr/>
      <dgm:t>
        <a:bodyPr/>
        <a:lstStyle/>
        <a:p>
          <a:r>
            <a:rPr lang="en-US" b="0" i="0"/>
            <a:t>Possibly add an efficient measure so that the algorithm can run efficiently (i.e., scan multiple files at once rather than one at a time).</a:t>
          </a:r>
          <a:endParaRPr lang="en-US"/>
        </a:p>
      </dgm:t>
    </dgm:pt>
    <dgm:pt modelId="{7802A950-8317-4743-8BDA-DEF2FC02F7CD}" type="parTrans" cxnId="{C79DFBCB-1A96-4AAD-A5BA-67F4BE8A32E6}">
      <dgm:prSet/>
      <dgm:spPr/>
      <dgm:t>
        <a:bodyPr/>
        <a:lstStyle/>
        <a:p>
          <a:endParaRPr lang="en-US"/>
        </a:p>
      </dgm:t>
    </dgm:pt>
    <dgm:pt modelId="{67D8D9CA-2F29-47DF-A6DE-C5D594BDC0F2}" type="sibTrans" cxnId="{C79DFBCB-1A96-4AAD-A5BA-67F4BE8A32E6}">
      <dgm:prSet/>
      <dgm:spPr/>
      <dgm:t>
        <a:bodyPr/>
        <a:lstStyle/>
        <a:p>
          <a:endParaRPr lang="en-US"/>
        </a:p>
      </dgm:t>
    </dgm:pt>
    <dgm:pt modelId="{D52FF962-B0C2-4516-900F-FD416698637F}">
      <dgm:prSet/>
      <dgm:spPr/>
      <dgm:t>
        <a:bodyPr/>
        <a:lstStyle/>
        <a:p>
          <a:r>
            <a:rPr lang="en-US" b="0" i="0"/>
            <a:t>Incorporate Architectural Design Analysis within the algorithm to find vulnerabilities in structure</a:t>
          </a:r>
          <a:endParaRPr lang="en-US"/>
        </a:p>
      </dgm:t>
    </dgm:pt>
    <dgm:pt modelId="{EBB467DD-8B48-4F41-A4FE-F8294B2E7BB3}" type="parTrans" cxnId="{CA353DF0-7036-4E59-B4B5-C55D39518369}">
      <dgm:prSet/>
      <dgm:spPr/>
      <dgm:t>
        <a:bodyPr/>
        <a:lstStyle/>
        <a:p>
          <a:endParaRPr lang="en-US"/>
        </a:p>
      </dgm:t>
    </dgm:pt>
    <dgm:pt modelId="{DD9ECAA9-84C5-473E-BE5C-4C30F5A0D570}" type="sibTrans" cxnId="{CA353DF0-7036-4E59-B4B5-C55D39518369}">
      <dgm:prSet/>
      <dgm:spPr/>
      <dgm:t>
        <a:bodyPr/>
        <a:lstStyle/>
        <a:p>
          <a:endParaRPr lang="en-US"/>
        </a:p>
      </dgm:t>
    </dgm:pt>
    <dgm:pt modelId="{85110BE6-8EFE-4C48-BE0C-63AA4162EF8C}" type="pres">
      <dgm:prSet presAssocID="{9238A6AD-FCD0-4BF0-97E2-D1993E49EBC4}" presName="root" presStyleCnt="0">
        <dgm:presLayoutVars>
          <dgm:dir/>
          <dgm:resizeHandles val="exact"/>
        </dgm:presLayoutVars>
      </dgm:prSet>
      <dgm:spPr/>
    </dgm:pt>
    <dgm:pt modelId="{75BA9272-7055-45D2-8519-7BB45936E2E6}" type="pres">
      <dgm:prSet presAssocID="{638D0D71-FA58-4289-AC20-CA4071FCDD8C}" presName="compNode" presStyleCnt="0"/>
      <dgm:spPr/>
    </dgm:pt>
    <dgm:pt modelId="{4006E591-8CFA-434D-B28F-0A77542C9234}" type="pres">
      <dgm:prSet presAssocID="{638D0D71-FA58-4289-AC20-CA4071FCDD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028675-B8B1-46B8-B573-C5B926085F80}" type="pres">
      <dgm:prSet presAssocID="{638D0D71-FA58-4289-AC20-CA4071FCDD8C}" presName="spaceRect" presStyleCnt="0"/>
      <dgm:spPr/>
    </dgm:pt>
    <dgm:pt modelId="{D29A560E-E738-4C7A-A628-4912005A5480}" type="pres">
      <dgm:prSet presAssocID="{638D0D71-FA58-4289-AC20-CA4071FCDD8C}" presName="textRect" presStyleLbl="revTx" presStyleIdx="0" presStyleCnt="3">
        <dgm:presLayoutVars>
          <dgm:chMax val="1"/>
          <dgm:chPref val="1"/>
        </dgm:presLayoutVars>
      </dgm:prSet>
      <dgm:spPr/>
    </dgm:pt>
    <dgm:pt modelId="{2DD2B6E3-FA56-4929-B674-84B15F062FDE}" type="pres">
      <dgm:prSet presAssocID="{79CC1424-4B6D-41F0-8C7B-16C5E21558B1}" presName="sibTrans" presStyleCnt="0"/>
      <dgm:spPr/>
    </dgm:pt>
    <dgm:pt modelId="{74A600EF-ED61-4775-A197-4F3CD2501B98}" type="pres">
      <dgm:prSet presAssocID="{D0657DBD-B30D-417C-A794-0CA22F381269}" presName="compNode" presStyleCnt="0"/>
      <dgm:spPr/>
    </dgm:pt>
    <dgm:pt modelId="{417EC546-6BD9-4F3E-B933-6997A0918576}" type="pres">
      <dgm:prSet presAssocID="{D0657DBD-B30D-417C-A794-0CA22F3812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1BB57B8-E049-4E26-8FD9-AD244CB1B17B}" type="pres">
      <dgm:prSet presAssocID="{D0657DBD-B30D-417C-A794-0CA22F381269}" presName="spaceRect" presStyleCnt="0"/>
      <dgm:spPr/>
    </dgm:pt>
    <dgm:pt modelId="{AE1610F7-9D13-41FD-B2C0-A727D5F51489}" type="pres">
      <dgm:prSet presAssocID="{D0657DBD-B30D-417C-A794-0CA22F381269}" presName="textRect" presStyleLbl="revTx" presStyleIdx="1" presStyleCnt="3">
        <dgm:presLayoutVars>
          <dgm:chMax val="1"/>
          <dgm:chPref val="1"/>
        </dgm:presLayoutVars>
      </dgm:prSet>
      <dgm:spPr/>
    </dgm:pt>
    <dgm:pt modelId="{19BA4D86-138B-4B5D-AE78-28BBFDDAADCF}" type="pres">
      <dgm:prSet presAssocID="{67D8D9CA-2F29-47DF-A6DE-C5D594BDC0F2}" presName="sibTrans" presStyleCnt="0"/>
      <dgm:spPr/>
    </dgm:pt>
    <dgm:pt modelId="{FBAD0A56-55B0-4CC2-95C5-3296B81FB617}" type="pres">
      <dgm:prSet presAssocID="{D52FF962-B0C2-4516-900F-FD416698637F}" presName="compNode" presStyleCnt="0"/>
      <dgm:spPr/>
    </dgm:pt>
    <dgm:pt modelId="{987B0ED2-161C-401E-A4E9-60FDB6F62C7D}" type="pres">
      <dgm:prSet presAssocID="{D52FF962-B0C2-4516-900F-FD41669863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61B1FA7-5A61-4273-96EC-A8DC7E03FD72}" type="pres">
      <dgm:prSet presAssocID="{D52FF962-B0C2-4516-900F-FD416698637F}" presName="spaceRect" presStyleCnt="0"/>
      <dgm:spPr/>
    </dgm:pt>
    <dgm:pt modelId="{2C941F6D-C7C4-420E-BC23-6C2352E8754B}" type="pres">
      <dgm:prSet presAssocID="{D52FF962-B0C2-4516-900F-FD41669863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412C62-35D9-4843-B29E-11EEE95D6A57}" type="presOf" srcId="{638D0D71-FA58-4289-AC20-CA4071FCDD8C}" destId="{D29A560E-E738-4C7A-A628-4912005A5480}" srcOrd="0" destOrd="0" presId="urn:microsoft.com/office/officeart/2018/2/layout/IconLabelList"/>
    <dgm:cxn modelId="{31764571-84AA-4B0D-94F7-5F2792909908}" type="presOf" srcId="{9238A6AD-FCD0-4BF0-97E2-D1993E49EBC4}" destId="{85110BE6-8EFE-4C48-BE0C-63AA4162EF8C}" srcOrd="0" destOrd="0" presId="urn:microsoft.com/office/officeart/2018/2/layout/IconLabelList"/>
    <dgm:cxn modelId="{77641C89-D854-4BC3-8D3A-4BF8CF05F364}" type="presOf" srcId="{D0657DBD-B30D-417C-A794-0CA22F381269}" destId="{AE1610F7-9D13-41FD-B2C0-A727D5F51489}" srcOrd="0" destOrd="0" presId="urn:microsoft.com/office/officeart/2018/2/layout/IconLabelList"/>
    <dgm:cxn modelId="{E3A9948A-7396-4027-A876-074A4CAD1922}" srcId="{9238A6AD-FCD0-4BF0-97E2-D1993E49EBC4}" destId="{638D0D71-FA58-4289-AC20-CA4071FCDD8C}" srcOrd="0" destOrd="0" parTransId="{23A4CEC8-5B79-4436-8085-396842AA7946}" sibTransId="{79CC1424-4B6D-41F0-8C7B-16C5E21558B1}"/>
    <dgm:cxn modelId="{57EBF8BC-CC03-499A-8D68-7CE2E55EEE92}" type="presOf" srcId="{D52FF962-B0C2-4516-900F-FD416698637F}" destId="{2C941F6D-C7C4-420E-BC23-6C2352E8754B}" srcOrd="0" destOrd="0" presId="urn:microsoft.com/office/officeart/2018/2/layout/IconLabelList"/>
    <dgm:cxn modelId="{C79DFBCB-1A96-4AAD-A5BA-67F4BE8A32E6}" srcId="{9238A6AD-FCD0-4BF0-97E2-D1993E49EBC4}" destId="{D0657DBD-B30D-417C-A794-0CA22F381269}" srcOrd="1" destOrd="0" parTransId="{7802A950-8317-4743-8BDA-DEF2FC02F7CD}" sibTransId="{67D8D9CA-2F29-47DF-A6DE-C5D594BDC0F2}"/>
    <dgm:cxn modelId="{CA353DF0-7036-4E59-B4B5-C55D39518369}" srcId="{9238A6AD-FCD0-4BF0-97E2-D1993E49EBC4}" destId="{D52FF962-B0C2-4516-900F-FD416698637F}" srcOrd="2" destOrd="0" parTransId="{EBB467DD-8B48-4F41-A4FE-F8294B2E7BB3}" sibTransId="{DD9ECAA9-84C5-473E-BE5C-4C30F5A0D570}"/>
    <dgm:cxn modelId="{0210E629-F114-4621-BC93-FDD2564B18CE}" type="presParOf" srcId="{85110BE6-8EFE-4C48-BE0C-63AA4162EF8C}" destId="{75BA9272-7055-45D2-8519-7BB45936E2E6}" srcOrd="0" destOrd="0" presId="urn:microsoft.com/office/officeart/2018/2/layout/IconLabelList"/>
    <dgm:cxn modelId="{30E56E81-1E93-4A1E-B288-1E928635B80A}" type="presParOf" srcId="{75BA9272-7055-45D2-8519-7BB45936E2E6}" destId="{4006E591-8CFA-434D-B28F-0A77542C9234}" srcOrd="0" destOrd="0" presId="urn:microsoft.com/office/officeart/2018/2/layout/IconLabelList"/>
    <dgm:cxn modelId="{2EA6AA20-04EB-475B-B046-9CA9B1CFFACF}" type="presParOf" srcId="{75BA9272-7055-45D2-8519-7BB45936E2E6}" destId="{7B028675-B8B1-46B8-B573-C5B926085F80}" srcOrd="1" destOrd="0" presId="urn:microsoft.com/office/officeart/2018/2/layout/IconLabelList"/>
    <dgm:cxn modelId="{A579C87C-B0ED-40A8-9078-5A6743C692C3}" type="presParOf" srcId="{75BA9272-7055-45D2-8519-7BB45936E2E6}" destId="{D29A560E-E738-4C7A-A628-4912005A5480}" srcOrd="2" destOrd="0" presId="urn:microsoft.com/office/officeart/2018/2/layout/IconLabelList"/>
    <dgm:cxn modelId="{6D611E40-3C4E-4348-8890-19E69AF13E10}" type="presParOf" srcId="{85110BE6-8EFE-4C48-BE0C-63AA4162EF8C}" destId="{2DD2B6E3-FA56-4929-B674-84B15F062FDE}" srcOrd="1" destOrd="0" presId="urn:microsoft.com/office/officeart/2018/2/layout/IconLabelList"/>
    <dgm:cxn modelId="{84A4FD7A-9705-450B-BB01-3CC40743D40B}" type="presParOf" srcId="{85110BE6-8EFE-4C48-BE0C-63AA4162EF8C}" destId="{74A600EF-ED61-4775-A197-4F3CD2501B98}" srcOrd="2" destOrd="0" presId="urn:microsoft.com/office/officeart/2018/2/layout/IconLabelList"/>
    <dgm:cxn modelId="{9DDC0F06-B0C2-4F5F-8549-1C2B911445C6}" type="presParOf" srcId="{74A600EF-ED61-4775-A197-4F3CD2501B98}" destId="{417EC546-6BD9-4F3E-B933-6997A0918576}" srcOrd="0" destOrd="0" presId="urn:microsoft.com/office/officeart/2018/2/layout/IconLabelList"/>
    <dgm:cxn modelId="{40E524BB-A8A4-46DA-B98F-5864453B3BD8}" type="presParOf" srcId="{74A600EF-ED61-4775-A197-4F3CD2501B98}" destId="{F1BB57B8-E049-4E26-8FD9-AD244CB1B17B}" srcOrd="1" destOrd="0" presId="urn:microsoft.com/office/officeart/2018/2/layout/IconLabelList"/>
    <dgm:cxn modelId="{1CECA88B-6B87-489E-9665-5F6B92DA4D13}" type="presParOf" srcId="{74A600EF-ED61-4775-A197-4F3CD2501B98}" destId="{AE1610F7-9D13-41FD-B2C0-A727D5F51489}" srcOrd="2" destOrd="0" presId="urn:microsoft.com/office/officeart/2018/2/layout/IconLabelList"/>
    <dgm:cxn modelId="{30F83153-7431-491E-8F38-A22ACE92050E}" type="presParOf" srcId="{85110BE6-8EFE-4C48-BE0C-63AA4162EF8C}" destId="{19BA4D86-138B-4B5D-AE78-28BBFDDAADCF}" srcOrd="3" destOrd="0" presId="urn:microsoft.com/office/officeart/2018/2/layout/IconLabelList"/>
    <dgm:cxn modelId="{BB5547A1-6583-4E97-A130-270C56246B22}" type="presParOf" srcId="{85110BE6-8EFE-4C48-BE0C-63AA4162EF8C}" destId="{FBAD0A56-55B0-4CC2-95C5-3296B81FB617}" srcOrd="4" destOrd="0" presId="urn:microsoft.com/office/officeart/2018/2/layout/IconLabelList"/>
    <dgm:cxn modelId="{CBD786F4-0CF7-4F00-BD14-CA8C2C5F050F}" type="presParOf" srcId="{FBAD0A56-55B0-4CC2-95C5-3296B81FB617}" destId="{987B0ED2-161C-401E-A4E9-60FDB6F62C7D}" srcOrd="0" destOrd="0" presId="urn:microsoft.com/office/officeart/2018/2/layout/IconLabelList"/>
    <dgm:cxn modelId="{5001D0C5-87F1-42E2-92FA-CFE47B173A55}" type="presParOf" srcId="{FBAD0A56-55B0-4CC2-95C5-3296B81FB617}" destId="{D61B1FA7-5A61-4273-96EC-A8DC7E03FD72}" srcOrd="1" destOrd="0" presId="urn:microsoft.com/office/officeart/2018/2/layout/IconLabelList"/>
    <dgm:cxn modelId="{28B695FF-B782-4717-A914-4508F027DC05}" type="presParOf" srcId="{FBAD0A56-55B0-4CC2-95C5-3296B81FB617}" destId="{2C941F6D-C7C4-420E-BC23-6C2352E875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238FA-8D46-4840-8402-68DDCBE30C81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F49C3-F1DF-4698-9AE8-D71256584389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5FE8-468E-4B1C-BEC2-1FF6FDAD5F8E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Growing prevalence of software security breaches globally</a:t>
          </a:r>
          <a:endParaRPr lang="en-US" sz="1200" kern="1200"/>
        </a:p>
      </dsp:txBody>
      <dsp:txXfrm>
        <a:off x="89042" y="2289522"/>
        <a:ext cx="2368460" cy="720000"/>
      </dsp:txXfrm>
    </dsp:sp>
    <dsp:sp modelId="{4E11F2F0-27BC-4F7C-9F56-4D021E27FF29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603CB-521F-4514-AC3F-30DF97A53E96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84C88-2D7B-4E36-A31E-3780D356524F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Impact of security breaches on data integrity and service availability</a:t>
          </a:r>
          <a:endParaRPr lang="en-US" sz="1200" kern="1200"/>
        </a:p>
      </dsp:txBody>
      <dsp:txXfrm>
        <a:off x="2871984" y="2289522"/>
        <a:ext cx="2368460" cy="720000"/>
      </dsp:txXfrm>
    </dsp:sp>
    <dsp:sp modelId="{5F07D0E0-2E33-4972-9702-B4C1E35EF97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61B33-06A5-4DAB-9F20-A7D7AE410FD0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0F33D-1D9C-4618-8F2E-55A764A1A9DF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Increasing complexity of software systems and their vulnerabilities</a:t>
          </a:r>
          <a:endParaRPr lang="en-US" sz="1200" kern="1200"/>
        </a:p>
      </dsp:txBody>
      <dsp:txXfrm>
        <a:off x="5654925" y="2289522"/>
        <a:ext cx="2368460" cy="720000"/>
      </dsp:txXfrm>
    </dsp:sp>
    <dsp:sp modelId="{985BB316-D2BD-4DE9-A883-4CED8E3BE92A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99F01-9032-4201-9C48-29AFD0AEDEE1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60727-0095-4BB0-84A3-17B618E09AF5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Need for efficient, automates solutions for a rapidly changing landscape</a:t>
          </a:r>
          <a:endParaRPr lang="en-US" sz="1200" kern="1200"/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4B2A7-3085-C64C-9E3B-A8DE15FFF3FB}">
      <dsp:nvSpPr>
        <dsp:cNvPr id="0" name=""/>
        <dsp:cNvSpPr/>
      </dsp:nvSpPr>
      <dsp:spPr>
        <a:xfrm>
          <a:off x="0" y="0"/>
          <a:ext cx="3404803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Bridge the gap with an automated test generation framework that expands away from a category of applications to a wider range</a:t>
          </a:r>
          <a:endParaRPr lang="en-US" sz="1600" kern="1200"/>
        </a:p>
      </dsp:txBody>
      <dsp:txXfrm>
        <a:off x="0" y="1293625"/>
        <a:ext cx="3404803" cy="2042566"/>
      </dsp:txXfrm>
    </dsp:sp>
    <dsp:sp modelId="{F292DF41-9E9F-E54C-81AD-AEC07C2EEC09}">
      <dsp:nvSpPr>
        <dsp:cNvPr id="0" name=""/>
        <dsp:cNvSpPr/>
      </dsp:nvSpPr>
      <dsp:spPr>
        <a:xfrm>
          <a:off x="1191760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1323" y="489990"/>
        <a:ext cx="722157" cy="722157"/>
      </dsp:txXfrm>
    </dsp:sp>
    <dsp:sp modelId="{06534C0C-9CEF-F042-AAB6-813CE269BCFC}">
      <dsp:nvSpPr>
        <dsp:cNvPr id="0" name=""/>
        <dsp:cNvSpPr/>
      </dsp:nvSpPr>
      <dsp:spPr>
        <a:xfrm>
          <a:off x="0" y="3404205"/>
          <a:ext cx="3404803" cy="72"/>
        </a:xfrm>
        <a:prstGeom prst="rect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1C0C8-39A2-1D47-8007-A09FE018745E}">
      <dsp:nvSpPr>
        <dsp:cNvPr id="0" name=""/>
        <dsp:cNvSpPr/>
      </dsp:nvSpPr>
      <dsp:spPr>
        <a:xfrm>
          <a:off x="3745283" y="0"/>
          <a:ext cx="3404803" cy="3404277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Utilize risk and architectural views to enhance the generation of these security test cases</a:t>
          </a:r>
          <a:endParaRPr lang="en-US" sz="1600" kern="1200"/>
        </a:p>
      </dsp:txBody>
      <dsp:txXfrm>
        <a:off x="3745283" y="1293625"/>
        <a:ext cx="3404803" cy="2042566"/>
      </dsp:txXfrm>
    </dsp:sp>
    <dsp:sp modelId="{86EB4DE3-8319-314E-95E0-BD8EA82C7BB5}">
      <dsp:nvSpPr>
        <dsp:cNvPr id="0" name=""/>
        <dsp:cNvSpPr/>
      </dsp:nvSpPr>
      <dsp:spPr>
        <a:xfrm>
          <a:off x="4937043" y="340427"/>
          <a:ext cx="1021283" cy="1021283"/>
        </a:xfrm>
        <a:prstGeom prst="ellipse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6606" y="489990"/>
        <a:ext cx="722157" cy="722157"/>
      </dsp:txXfrm>
    </dsp:sp>
    <dsp:sp modelId="{03DBC483-A5E9-EB41-87A4-0C7FDF6E3A07}">
      <dsp:nvSpPr>
        <dsp:cNvPr id="0" name=""/>
        <dsp:cNvSpPr/>
      </dsp:nvSpPr>
      <dsp:spPr>
        <a:xfrm>
          <a:off x="3745283" y="3404205"/>
          <a:ext cx="3404803" cy="72"/>
        </a:xfrm>
        <a:prstGeom prst="rect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5528-1137-6E42-98B8-7E3C6CD97878}">
      <dsp:nvSpPr>
        <dsp:cNvPr id="0" name=""/>
        <dsp:cNvSpPr/>
      </dsp:nvSpPr>
      <dsp:spPr>
        <a:xfrm>
          <a:off x="7490566" y="0"/>
          <a:ext cx="3404803" cy="3404277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Compare how this program behaves with existing programs that specialize in one area of security.</a:t>
          </a:r>
          <a:endParaRPr lang="en-US" sz="1600" kern="1200"/>
        </a:p>
      </dsp:txBody>
      <dsp:txXfrm>
        <a:off x="7490566" y="1293625"/>
        <a:ext cx="3404803" cy="2042566"/>
      </dsp:txXfrm>
    </dsp:sp>
    <dsp:sp modelId="{95D83066-CA4E-C046-86C4-45C63ADD3C83}">
      <dsp:nvSpPr>
        <dsp:cNvPr id="0" name=""/>
        <dsp:cNvSpPr/>
      </dsp:nvSpPr>
      <dsp:spPr>
        <a:xfrm>
          <a:off x="8682326" y="340427"/>
          <a:ext cx="1021283" cy="1021283"/>
        </a:xfrm>
        <a:prstGeom prst="ellipse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1889" y="489990"/>
        <a:ext cx="722157" cy="722157"/>
      </dsp:txXfrm>
    </dsp:sp>
    <dsp:sp modelId="{CCBF78EA-9B10-7047-BB16-4BAF74BE0427}">
      <dsp:nvSpPr>
        <dsp:cNvPr id="0" name=""/>
        <dsp:cNvSpPr/>
      </dsp:nvSpPr>
      <dsp:spPr>
        <a:xfrm>
          <a:off x="7490566" y="3404205"/>
          <a:ext cx="3404803" cy="72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BE39A-25A8-2C4D-BF55-C7068142E7D7}">
      <dsp:nvSpPr>
        <dsp:cNvPr id="0" name=""/>
        <dsp:cNvSpPr/>
      </dsp:nvSpPr>
      <dsp:spPr>
        <a:xfrm>
          <a:off x="0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EE78E-35F7-AE4F-9AE6-2E18B6D38335}">
      <dsp:nvSpPr>
        <dsp:cNvPr id="0" name=""/>
        <dsp:cNvSpPr/>
      </dsp:nvSpPr>
      <dsp:spPr>
        <a:xfrm>
          <a:off x="340480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Security Enhancement Tool: Being able to use this tool with software development to enhance the security of applications</a:t>
          </a:r>
          <a:endParaRPr lang="en-US" sz="1800" kern="1200"/>
        </a:p>
      </dsp:txBody>
      <dsp:txXfrm>
        <a:off x="397472" y="947936"/>
        <a:ext cx="2950338" cy="1831860"/>
      </dsp:txXfrm>
    </dsp:sp>
    <dsp:sp modelId="{4F891755-2B99-7244-A577-50B8F177E90F}">
      <dsp:nvSpPr>
        <dsp:cNvPr id="0" name=""/>
        <dsp:cNvSpPr/>
      </dsp:nvSpPr>
      <dsp:spPr>
        <a:xfrm>
          <a:off x="3745283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54B88-4BDF-8940-A1DC-52CE895F071E}">
      <dsp:nvSpPr>
        <dsp:cNvPr id="0" name=""/>
        <dsp:cNvSpPr/>
      </dsp:nvSpPr>
      <dsp:spPr>
        <a:xfrm>
          <a:off x="4085763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Development Efficiency: Eliminate the need to manual security testing and reduce the time needed to scan large repositories</a:t>
          </a:r>
          <a:endParaRPr lang="en-US" sz="1800" kern="1200"/>
        </a:p>
      </dsp:txBody>
      <dsp:txXfrm>
        <a:off x="4142755" y="947936"/>
        <a:ext cx="2950338" cy="1831860"/>
      </dsp:txXfrm>
    </dsp:sp>
    <dsp:sp modelId="{98723C5F-8A42-4A48-8222-4FAF0DF1800B}">
      <dsp:nvSpPr>
        <dsp:cNvPr id="0" name=""/>
        <dsp:cNvSpPr/>
      </dsp:nvSpPr>
      <dsp:spPr>
        <a:xfrm>
          <a:off x="7490566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95A2-D4B9-6846-8143-12AC31892196}">
      <dsp:nvSpPr>
        <dsp:cNvPr id="0" name=""/>
        <dsp:cNvSpPr/>
      </dsp:nvSpPr>
      <dsp:spPr>
        <a:xfrm>
          <a:off x="7831047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Adaptability: Being able to use this framework with a large diversity of projects.</a:t>
          </a:r>
          <a:endParaRPr lang="en-US" sz="1800" kern="1200"/>
        </a:p>
      </dsp:txBody>
      <dsp:txXfrm>
        <a:off x="7888039" y="947936"/>
        <a:ext cx="2950338" cy="1831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A18E8-5A85-6444-B066-AAB5354E9AAC}">
      <dsp:nvSpPr>
        <dsp:cNvPr id="0" name=""/>
        <dsp:cNvSpPr/>
      </dsp:nvSpPr>
      <dsp:spPr>
        <a:xfrm>
          <a:off x="420687" y="0"/>
          <a:ext cx="4773613" cy="4773613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238E5-C356-A34B-8EB1-0DFCE0CCD4F3}">
      <dsp:nvSpPr>
        <dsp:cNvPr id="0" name=""/>
        <dsp:cNvSpPr/>
      </dsp:nvSpPr>
      <dsp:spPr>
        <a:xfrm>
          <a:off x="874180" y="453493"/>
          <a:ext cx="1861709" cy="18617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Current static approach is limited, robustness in the diversity of different vulnerabilities</a:t>
          </a:r>
        </a:p>
      </dsp:txBody>
      <dsp:txXfrm>
        <a:off x="965061" y="544374"/>
        <a:ext cx="1679947" cy="1679947"/>
      </dsp:txXfrm>
    </dsp:sp>
    <dsp:sp modelId="{BCEF85FD-6349-3141-A9BF-C2288E1B08BE}">
      <dsp:nvSpPr>
        <dsp:cNvPr id="0" name=""/>
        <dsp:cNvSpPr/>
      </dsp:nvSpPr>
      <dsp:spPr>
        <a:xfrm>
          <a:off x="2879097" y="453493"/>
          <a:ext cx="1861709" cy="1861709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Evolving threats as mentioned before can become a problem in the future for this algorithm</a:t>
          </a:r>
        </a:p>
      </dsp:txBody>
      <dsp:txXfrm>
        <a:off x="2969978" y="544374"/>
        <a:ext cx="1679947" cy="1679947"/>
      </dsp:txXfrm>
    </dsp:sp>
    <dsp:sp modelId="{A3233F2C-307E-9B4E-A611-EB21A82C59D9}">
      <dsp:nvSpPr>
        <dsp:cNvPr id="0" name=""/>
        <dsp:cNvSpPr/>
      </dsp:nvSpPr>
      <dsp:spPr>
        <a:xfrm>
          <a:off x="874180" y="2458410"/>
          <a:ext cx="1861709" cy="1861709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Efficiency and coverage is a major challenge, incorporating an algorithm that will cover 100% of a repository and all of its corresponding vulnerabilities. </a:t>
          </a:r>
        </a:p>
      </dsp:txBody>
      <dsp:txXfrm>
        <a:off x="965061" y="2549291"/>
        <a:ext cx="1679947" cy="1679947"/>
      </dsp:txXfrm>
    </dsp:sp>
    <dsp:sp modelId="{0863EED2-1DAC-8841-BE63-23C8B8F7E5A8}">
      <dsp:nvSpPr>
        <dsp:cNvPr id="0" name=""/>
        <dsp:cNvSpPr/>
      </dsp:nvSpPr>
      <dsp:spPr>
        <a:xfrm>
          <a:off x="2879097" y="2458410"/>
          <a:ext cx="1861709" cy="1861709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Being able to scan general architecture and pinpointing vulnerabilities from this</a:t>
          </a:r>
        </a:p>
      </dsp:txBody>
      <dsp:txXfrm>
        <a:off x="2969978" y="2549291"/>
        <a:ext cx="1679947" cy="1679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6E591-8CFA-434D-B28F-0A77542C9234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A560E-E738-4C7A-A628-4912005A5480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Figuring out how to extract more information from the CWE database and categorize them into severity</a:t>
          </a:r>
          <a:endParaRPr lang="en-US" sz="1200" kern="1200"/>
        </a:p>
      </dsp:txBody>
      <dsp:txXfrm>
        <a:off x="52256" y="2258388"/>
        <a:ext cx="3221151" cy="720000"/>
      </dsp:txXfrm>
    </dsp:sp>
    <dsp:sp modelId="{417EC546-6BD9-4F3E-B933-6997A0918576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610F7-9D13-41FD-B2C0-A727D5F51489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Possibly add an efficient measure so that the algorithm can run efficiently (i.e., scan multiple files at once rather than one at a time).</a:t>
          </a:r>
          <a:endParaRPr lang="en-US" sz="1200" kern="1200"/>
        </a:p>
      </dsp:txBody>
      <dsp:txXfrm>
        <a:off x="3837109" y="2258388"/>
        <a:ext cx="3221151" cy="720000"/>
      </dsp:txXfrm>
    </dsp:sp>
    <dsp:sp modelId="{987B0ED2-161C-401E-A4E9-60FDB6F62C7D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41F6D-C7C4-420E-BC23-6C2352E8754B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Incorporate Architectural Design Analysis within the algorithm to find vulnerabilities in structure</a:t>
          </a:r>
          <a:endParaRPr lang="en-US" sz="12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43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3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6BA107-AB5B-2D48-A1CB-EFC00EA33E3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D68D-9812-2349-B615-8CDDFA0E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7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1501-CA27-7D8B-1D77-A594A5537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Security Test Case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853E-C269-9E65-0BD7-755499193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Jeremy Arellano</a:t>
            </a:r>
          </a:p>
        </p:txBody>
      </p:sp>
    </p:spTree>
    <p:extLst>
      <p:ext uri="{BB962C8B-B14F-4D97-AF65-F5344CB8AC3E}">
        <p14:creationId xmlns:p14="http://schemas.microsoft.com/office/powerpoint/2010/main" val="201645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340F8-B939-779F-EC54-EDF70954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Road Ahead: Future Plans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FE9D6-753E-897A-E6DB-14FAC34DD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50161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232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6B7BB-F54F-3CB2-A0B2-36051066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Why This Work Matters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5E97B6-8EE5-EF3F-FEFD-D54E8C83B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9543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702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1574-860A-7FDE-FE74-EAA7CC78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69DC-B9CC-74C5-BE09-6956D7CC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44" y="1595718"/>
            <a:ext cx="6865030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Rising Threats</a:t>
            </a:r>
          </a:p>
          <a:p>
            <a:pPr lvl="1"/>
            <a:r>
              <a:rPr lang="en-US" dirty="0"/>
              <a:t>Increase in frequency of software security breaches. Overtime they have been getting more severe.</a:t>
            </a:r>
          </a:p>
          <a:p>
            <a:r>
              <a:rPr lang="en-US" dirty="0"/>
              <a:t>Consequences of Breaches</a:t>
            </a:r>
          </a:p>
          <a:p>
            <a:pPr lvl="1"/>
            <a:r>
              <a:rPr lang="en-US" dirty="0"/>
              <a:t>Data Loss, Compromised Services, Denial of Services</a:t>
            </a:r>
          </a:p>
          <a:p>
            <a:r>
              <a:rPr lang="en-US" dirty="0"/>
              <a:t>Current Preventative Measures </a:t>
            </a:r>
          </a:p>
          <a:p>
            <a:pPr lvl="1"/>
            <a:r>
              <a:rPr lang="en-US" dirty="0"/>
              <a:t>Static: Code analysis without execution (parsing and searching through repositories for common security vulnerabilities)</a:t>
            </a:r>
          </a:p>
          <a:p>
            <a:pPr lvl="1"/>
            <a:r>
              <a:rPr lang="en-US" dirty="0"/>
              <a:t>Dynamic: Analyzing the output of a program as its running</a:t>
            </a:r>
          </a:p>
          <a:p>
            <a:r>
              <a:rPr lang="en-US" dirty="0"/>
              <a:t>Shortfalls</a:t>
            </a:r>
          </a:p>
          <a:p>
            <a:pPr lvl="1"/>
            <a:r>
              <a:rPr lang="en-US" dirty="0"/>
              <a:t>Vulnerabilities are consistently being found, causing static techniques to quickly become out of date.</a:t>
            </a:r>
          </a:p>
        </p:txBody>
      </p:sp>
      <p:pic>
        <p:nvPicPr>
          <p:cNvPr id="1026" name="Picture 2" descr="Cyber Briefing - 2023.10.04">
            <a:extLst>
              <a:ext uri="{FF2B5EF4-FFF2-40B4-BE49-F238E27FC236}">
                <a16:creationId xmlns:a16="http://schemas.microsoft.com/office/drawing/2014/main" id="{1F3461CD-ACA6-3337-1F1A-64F2EE62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174" y="2294110"/>
            <a:ext cx="4223657" cy="296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1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B639-B90A-E045-7717-2909BFD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Need for Automation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CCF59-AEEC-1547-BF56-ADBF012C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Testing Limitations: Often take long periods of time to develop, especially for more complex repositories</a:t>
            </a:r>
          </a:p>
          <a:p>
            <a:r>
              <a:rPr lang="en-US" dirty="0"/>
              <a:t>Automated Solutions: Test case generation exists for some applications such as IoT applications</a:t>
            </a:r>
          </a:p>
          <a:p>
            <a:r>
              <a:rPr lang="en-US" dirty="0"/>
              <a:t>Larger architectural projects have built in scans that analyze the structure and potential weaknesses these structures have on its security</a:t>
            </a:r>
          </a:p>
        </p:txBody>
      </p:sp>
    </p:spTree>
    <p:extLst>
      <p:ext uri="{BB962C8B-B14F-4D97-AF65-F5344CB8AC3E}">
        <p14:creationId xmlns:p14="http://schemas.microsoft.com/office/powerpoint/2010/main" val="41800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773A4-54BF-6B0B-3713-1BEA8CB2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Project Goals And Research 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822B24-787E-31FF-300A-6FAEB1E4C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06362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70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F7AE-3F50-29FE-6080-E02E77B7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Early Results: Data Collected</a:t>
            </a:r>
            <a:br>
              <a:rPr lang="en-US" sz="2900"/>
            </a:br>
            <a:endParaRPr lang="en-US" sz="29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5BD451-FA44-886F-B5E9-5DA84E1F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726496"/>
            <a:ext cx="3980139" cy="308460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2CE3-9D78-0B81-EC50-4FCC0964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/>
              <a:t>CWE Database: Created and parse the most common through the given XML files </a:t>
            </a:r>
          </a:p>
          <a:p>
            <a:pPr lvl="1"/>
            <a:r>
              <a:rPr lang="en-US" dirty="0"/>
              <a:t>25 Most Dangerous Software Weaknesses</a:t>
            </a:r>
          </a:p>
          <a:p>
            <a:pPr lvl="1"/>
            <a:r>
              <a:rPr lang="en-US" dirty="0"/>
              <a:t>OWASP Top Ten</a:t>
            </a:r>
          </a:p>
          <a:p>
            <a:r>
              <a:rPr lang="en-US" dirty="0"/>
              <a:t>Repositories to Analyze</a:t>
            </a:r>
          </a:p>
          <a:p>
            <a:pPr lvl="1"/>
            <a:r>
              <a:rPr lang="en-US" dirty="0"/>
              <a:t>Utilizing an open-source project “Home Assistant from GitHub to run static and architectural overview of the contents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241860-23F0-2C2B-EBED-D26259177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42" y="4271588"/>
            <a:ext cx="3980139" cy="17910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963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04C91-9324-4E94-BC28-856AE162D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B562CD4-39C5-44ED-BD68-B789B305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BD6ED-2F8A-9977-D217-4429517B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Early Results: Initial Framework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0C76-A9D0-07D7-AE13-9ADF2DD0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2548281"/>
            <a:ext cx="7152860" cy="36543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Static Analyzer built to parse through the entire repository and match its contents with the common security vulnerability database</a:t>
            </a:r>
          </a:p>
          <a:p>
            <a:r>
              <a:rPr lang="en-US" dirty="0">
                <a:solidFill>
                  <a:schemeClr val="bg1"/>
                </a:solidFill>
              </a:rPr>
              <a:t>Matches a percentage to how close a vulnerability is to matching with the database</a:t>
            </a:r>
          </a:p>
          <a:p>
            <a:r>
              <a:rPr lang="en-US" dirty="0">
                <a:solidFill>
                  <a:schemeClr val="bg1"/>
                </a:solidFill>
              </a:rPr>
              <a:t>Compiles a list of vulnerabilities and appends the ID, and Name of the CWE associated with the file.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 far, this process returns a lot of false positives </a:t>
            </a:r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CAE11AB-B355-7113-D8D2-C5A9C037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2" y="3009427"/>
            <a:ext cx="3413671" cy="810746"/>
          </a:xfrm>
          <a:prstGeom prst="rect">
            <a:avLst/>
          </a:prstGeom>
          <a:effectLst/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B3AC81C-7B78-61D7-4F8F-4E4BCEFBD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72" y="5117624"/>
            <a:ext cx="3413671" cy="452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551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39CDE-F91E-1847-A07E-B8ED05C0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Real-World Impact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54042B-FD35-3006-14A5-18FF45329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6268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889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309D4-F4AD-FECF-27FD-AD579CA9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Inherent 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75A3CE-13DD-E83F-DD68-DECC853B8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87939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74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{C992C51A-AE1A-1049-8F3B-7ABF598D2311}tf10001062</Template>
  <TotalTime>320</TotalTime>
  <Words>553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Automated Security Test Case Generation</vt:lpstr>
      <vt:lpstr>Why This Work Matters</vt:lpstr>
      <vt:lpstr>Background: The Problem </vt:lpstr>
      <vt:lpstr>Background: The Need for Automation </vt:lpstr>
      <vt:lpstr>Project Goals And Research Questions</vt:lpstr>
      <vt:lpstr>Early Results: Data Collected </vt:lpstr>
      <vt:lpstr>Early Results: Initial Framework Development</vt:lpstr>
      <vt:lpstr>Real-World Impact</vt:lpstr>
      <vt:lpstr>Inherent Challenges</vt:lpstr>
      <vt:lpstr>Road Ahead: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Arellano</dc:creator>
  <cp:lastModifiedBy>Jeremy Arellano</cp:lastModifiedBy>
  <cp:revision>6</cp:revision>
  <dcterms:created xsi:type="dcterms:W3CDTF">2023-11-29T13:33:58Z</dcterms:created>
  <dcterms:modified xsi:type="dcterms:W3CDTF">2023-11-29T18:55:58Z</dcterms:modified>
</cp:coreProperties>
</file>