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45"/>
  </p:notesMasterIdLst>
  <p:sldIdLst>
    <p:sldId id="278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24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25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52" r:id="rId29"/>
    <p:sldId id="347" r:id="rId30"/>
    <p:sldId id="348" r:id="rId31"/>
    <p:sldId id="349" r:id="rId32"/>
    <p:sldId id="350" r:id="rId33"/>
    <p:sldId id="351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5" clrIdx="0"/>
  <p:cmAuthor id="1" name="Wen-Mei Hwu" initials="WH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164" d="100"/>
          <a:sy n="164" d="100"/>
        </p:scale>
        <p:origin x="1314" y="14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ED5D-1E97-443A-8D8A-BE6946E76E0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90C8-2CD3-4F27-836F-9CE330C3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4125B-8C9F-4B54-BB19-EB91240FE6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07853A43-8D19-4BBC-8597-28040EE495F9}" type="slidenum">
              <a:rPr lang="en-US" sz="1200">
                <a:latin typeface="Times New Roman" pitchFamily="18" charset="0"/>
              </a:rPr>
              <a:pPr>
                <a:defRPr/>
              </a:pPr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04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2262F-AFE6-4C9E-BD41-86DCF51B3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2262F-AFE6-4C9E-BD41-86DCF51B3A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3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1BD77FD-5A74-45C0-888E-842820042B7F}" type="slidenum">
              <a:rPr lang="zh-TW" altLang="en-US" sz="1100">
                <a:latin typeface="Times New Roman" pitchFamily="18" charset="0"/>
              </a:rPr>
              <a:pPr/>
              <a:t>34</a:t>
            </a:fld>
            <a:endParaRPr lang="en-US" altLang="zh-TW" sz="11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2559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7D07040F-CB15-4954-BC06-A8E907161240}" type="slidenum">
              <a:rPr lang="en-US" sz="1100">
                <a:latin typeface="Times New Roman" pitchFamily="18" charset="0"/>
              </a:rPr>
              <a:pPr/>
              <a:t>35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3862404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242EC757-8149-4424-B59A-3AA3AEEB9475}" type="slidenum">
              <a:rPr lang="en-US" sz="1100">
                <a:latin typeface="Times New Roman" pitchFamily="18" charset="0"/>
              </a:rPr>
              <a:pPr/>
              <a:t>36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Insert von-</a:t>
            </a:r>
            <a:r>
              <a:rPr lang="en-US" dirty="0" err="1" smtClean="0"/>
              <a:t>neumann</a:t>
            </a:r>
            <a:r>
              <a:rPr lang="en-US" dirty="0" smtClean="0"/>
              <a:t>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293467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511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5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64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94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7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84" marR="0" indent="-236784" algn="l" defTabSz="288693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56" marR="0" indent="-190484" algn="l" defTabSz="288693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65" marR="0" indent="-169320" algn="l" defTabSz="288693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84" marR="0" lvl="0" indent="-236784" algn="l" defTabSz="288693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84" marR="0" lvl="1" indent="-236784" algn="l" defTabSz="288693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84" marR="0" lvl="2" indent="-236784" algn="l" defTabSz="288693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046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09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../clipboard/media/image15.png"/><Relationship Id="rId4" Type="http://schemas.openxmlformats.org/officeDocument/2006/relationships/image" Target="../../clipboard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../clipboard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../clipboard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43000" y="4095750"/>
            <a:ext cx="5010714" cy="276935"/>
          </a:xfrm>
        </p:spPr>
        <p:txBody>
          <a:bodyPr/>
          <a:lstStyle/>
          <a:p>
            <a:r>
              <a:rPr lang="en-US" dirty="0" smtClean="0"/>
              <a:t>Lecture 3.1 - Kernel-Based </a:t>
            </a:r>
            <a:r>
              <a:rPr lang="en-US" dirty="0"/>
              <a:t>SPMD Parallel Programming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43000" y="3629295"/>
            <a:ext cx="5715000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3 </a:t>
            </a:r>
            <a:r>
              <a:rPr lang="en-US" sz="2000" dirty="0"/>
              <a:t>– CUDA Parallelism Model 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35270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 advTm="22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multidimensional Grids </a:t>
            </a:r>
          </a:p>
          <a:p>
            <a:pPr lvl="1"/>
            <a:r>
              <a:rPr lang="en-US" dirty="0" smtClean="0"/>
              <a:t>Multi-dimensional block and thread indices</a:t>
            </a:r>
          </a:p>
          <a:p>
            <a:pPr lvl="1"/>
            <a:r>
              <a:rPr lang="en-US" dirty="0" smtClean="0"/>
              <a:t>Mapping </a:t>
            </a:r>
            <a:r>
              <a:rPr lang="en-US" smtClean="0"/>
              <a:t>block/thread indices </a:t>
            </a:r>
            <a:r>
              <a:rPr lang="en-US" dirty="0" smtClean="0"/>
              <a:t>to data indices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10"/>
          <p:cNvSpPr txBox="1">
            <a:spLocks/>
          </p:cNvSpPr>
          <p:nvPr/>
        </p:nvSpPr>
        <p:spPr>
          <a:xfrm>
            <a:off x="5029200" y="4191845"/>
            <a:ext cx="1428750" cy="2571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5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857">
        <p:fade/>
      </p:transition>
    </mc:Choice>
    <mc:Fallback xmlns="">
      <p:transition spd="med" advTm="258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8177" y="1341839"/>
            <a:ext cx="1143000" cy="1420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354492" y="134183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9803" y="1341839"/>
            <a:ext cx="2714197" cy="2906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2643279" y="129465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6079" y="2113237"/>
            <a:ext cx="838691" cy="25391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Kernel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3656" y="1638659"/>
            <a:ext cx="1865540" cy="107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2686981" y="1803242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Grid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38117" y="1776296"/>
            <a:ext cx="685800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(0,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8335" y="2235956"/>
            <a:ext cx="685800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(1, 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5898" y="2236505"/>
            <a:ext cx="676472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(1, 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48335" y="1773056"/>
            <a:ext cx="685800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(0, 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84486" y="3071425"/>
            <a:ext cx="46198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bg1"/>
                </a:solidFill>
              </a:rPr>
              <a:t>Grid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66841" y="2886066"/>
            <a:ext cx="2439326" cy="1166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4240518" y="2880435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Block (1,0)</a:t>
            </a:r>
          </a:p>
        </p:txBody>
      </p:sp>
      <p:sp>
        <p:nvSpPr>
          <p:cNvPr id="30" name="Cube 29"/>
          <p:cNvSpPr/>
          <p:nvPr/>
        </p:nvSpPr>
        <p:spPr>
          <a:xfrm>
            <a:off x="4383894" y="3465167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75" dirty="0">
                <a:solidFill>
                  <a:schemeClr val="accent1"/>
                </a:solidFill>
              </a:rPr>
              <a:t>(0,0,0)</a:t>
            </a:r>
          </a:p>
        </p:txBody>
      </p:sp>
      <p:sp>
        <p:nvSpPr>
          <p:cNvPr id="35" name="Cube 34"/>
          <p:cNvSpPr/>
          <p:nvPr/>
        </p:nvSpPr>
        <p:spPr>
          <a:xfrm>
            <a:off x="4250917" y="3570274"/>
            <a:ext cx="628650" cy="405100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(0,1,3)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23991" y="3685748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(0,1,0)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98045" y="3685747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(0,1,1)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64069" y="3685748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(0,1,2)</a:t>
            </a:r>
          </a:p>
        </p:txBody>
      </p:sp>
      <p:sp>
        <p:nvSpPr>
          <p:cNvPr id="44" name="Cube 43"/>
          <p:cNvSpPr/>
          <p:nvPr/>
        </p:nvSpPr>
        <p:spPr>
          <a:xfrm>
            <a:off x="2959918" y="3154207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accent1"/>
              </a:solidFill>
            </a:endParaRPr>
          </a:p>
        </p:txBody>
      </p:sp>
      <p:sp>
        <p:nvSpPr>
          <p:cNvPr id="43" name="Cube 42"/>
          <p:cNvSpPr/>
          <p:nvPr/>
        </p:nvSpPr>
        <p:spPr>
          <a:xfrm>
            <a:off x="3402205" y="315420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accent1"/>
              </a:solidFill>
            </a:endParaRPr>
          </a:p>
        </p:txBody>
      </p:sp>
      <p:sp>
        <p:nvSpPr>
          <p:cNvPr id="42" name="Cube 41"/>
          <p:cNvSpPr/>
          <p:nvPr/>
        </p:nvSpPr>
        <p:spPr>
          <a:xfrm>
            <a:off x="3899565" y="315420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accent1"/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4381129" y="315420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accent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2823990" y="3252509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(0,0,0)</a:t>
            </a:r>
          </a:p>
        </p:txBody>
      </p:sp>
      <p:sp>
        <p:nvSpPr>
          <p:cNvPr id="32" name="Cube 31"/>
          <p:cNvSpPr/>
          <p:nvPr/>
        </p:nvSpPr>
        <p:spPr>
          <a:xfrm>
            <a:off x="3298044" y="3252509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(0,0,1)</a:t>
            </a:r>
          </a:p>
        </p:txBody>
      </p:sp>
      <p:sp>
        <p:nvSpPr>
          <p:cNvPr id="33" name="Cube 32"/>
          <p:cNvSpPr/>
          <p:nvPr/>
        </p:nvSpPr>
        <p:spPr>
          <a:xfrm>
            <a:off x="3752479" y="3252509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(0,0,2)</a:t>
            </a:r>
          </a:p>
        </p:txBody>
      </p:sp>
      <p:sp>
        <p:nvSpPr>
          <p:cNvPr id="34" name="Cube 33"/>
          <p:cNvSpPr/>
          <p:nvPr/>
        </p:nvSpPr>
        <p:spPr>
          <a:xfrm>
            <a:off x="4260245" y="3252509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600" dirty="0">
                <a:solidFill>
                  <a:schemeClr val="accent1"/>
                </a:solidFill>
              </a:rPr>
              <a:t>(0,0,3)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38895" y="3111140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(1,0,0)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84025" y="3111139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(1,0,1)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75286" y="311114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(1,0,2)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74119" y="3111140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(1,0,3)</a:t>
            </a:r>
          </a:p>
        </p:txBody>
      </p:sp>
      <p:cxnSp>
        <p:nvCxnSpPr>
          <p:cNvPr id="50" name="Straight Connector 49"/>
          <p:cNvCxnSpPr>
            <a:endCxn id="45" idx="1"/>
          </p:cNvCxnSpPr>
          <p:nvPr/>
        </p:nvCxnSpPr>
        <p:spPr>
          <a:xfrm flipH="1">
            <a:off x="3038895" y="2221538"/>
            <a:ext cx="530968" cy="9819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37691" y="2614445"/>
            <a:ext cx="508617" cy="13401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110055" y="2579504"/>
            <a:ext cx="442486" cy="13044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43018" y="2241952"/>
            <a:ext cx="756126" cy="9267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Multi-Dimensional Grid Example</a:t>
            </a:r>
            <a:endParaRPr lang="en-US" dirty="0"/>
          </a:p>
        </p:txBody>
      </p:sp>
      <p:sp>
        <p:nvSpPr>
          <p:cNvPr id="61" name="Slide Number Placeholder 10"/>
          <p:cNvSpPr txBox="1">
            <a:spLocks/>
          </p:cNvSpPr>
          <p:nvPr/>
        </p:nvSpPr>
        <p:spPr>
          <a:xfrm>
            <a:off x="5029200" y="4191845"/>
            <a:ext cx="1428750" cy="2571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BE52CAC-C4C1-4D60-BB91-19BB46D53D1C}" type="slidenum">
              <a:rPr lang="en-US" sz="900"/>
              <a:pPr>
                <a:defRPr/>
              </a:pPr>
              <a:t>11</a:t>
            </a:fld>
            <a:endParaRPr lang="en-US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54645" y="2243079"/>
            <a:ext cx="977973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95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19">
        <p:fade/>
      </p:transition>
    </mc:Choice>
    <mc:Fallback xmlns="">
      <p:transition spd="med" advTm="12491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57251" y="1200150"/>
            <a:ext cx="5910995" cy="2703372"/>
            <a:chOff x="50800" y="683090"/>
            <a:chExt cx="7881326" cy="4805995"/>
          </a:xfrm>
        </p:grpSpPr>
        <p:sp>
          <p:nvSpPr>
            <p:cNvPr id="10865" name="Rectangle 10864"/>
            <p:cNvSpPr/>
            <p:nvPr/>
          </p:nvSpPr>
          <p:spPr>
            <a:xfrm>
              <a:off x="1816100" y="685800"/>
              <a:ext cx="5803900" cy="464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3076" name="Group 512"/>
            <p:cNvGrpSpPr>
              <a:grpSpLocks/>
            </p:cNvGrpSpPr>
            <p:nvPr/>
          </p:nvGrpSpPr>
          <p:grpSpPr bwMode="auto">
            <a:xfrm>
              <a:off x="160263" y="1895908"/>
              <a:ext cx="1225550" cy="1231900"/>
              <a:chOff x="148419" y="2895600"/>
              <a:chExt cx="1226024" cy="1231710"/>
            </a:xfrm>
            <a:solidFill>
              <a:schemeClr val="bg1"/>
            </a:solidFill>
          </p:grpSpPr>
          <p:sp>
            <p:nvSpPr>
              <p:cNvPr id="252" name="Rectangle 251"/>
              <p:cNvSpPr/>
              <p:nvPr/>
            </p:nvSpPr>
            <p:spPr>
              <a:xfrm>
                <a:off x="150008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26237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02467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78696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54926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53115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60738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68361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61431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837660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13890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990119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06952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14575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22198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129821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150008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26237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02467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78696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454926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53115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0738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68361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761431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837660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913890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990119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06952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114575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122198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129821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150008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226237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02467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78696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54926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3115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60738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8361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61431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837660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913890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990119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06952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114575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22198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129821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150008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26237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02467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78696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454926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53115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60738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68361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61431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837660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913890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990119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106952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114575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122198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29821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48419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22464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0087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7710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5333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956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60579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82025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59843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836073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912302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988532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06793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114416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22039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29662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48419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464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0087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7710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5333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52956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0579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82025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759843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836073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912302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988532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106793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114416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22039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29662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148419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22464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0087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37710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5333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2956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60579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682025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59843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6073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912302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988532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06793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4416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22039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29662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48419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2464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30087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37710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5333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52956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60579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682025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759843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6073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2302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88532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106793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14416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22039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29662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150008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226237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02467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378696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54926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53115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0738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8361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61431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837660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13890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90119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6952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14575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22198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29821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50008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26237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302467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78696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54926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3115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60738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8361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761431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837660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913890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990119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06952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14575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22198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29821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50008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26237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302467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378696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54926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53115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0738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8361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61431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837660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913890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990119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6952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4575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22198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129821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150008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226237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302467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378696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54926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53115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60738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68361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761431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37660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913890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90119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106952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14575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22198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29821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48419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22464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0087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37710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5333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52956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60579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682025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759843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836073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912302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988532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06793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114416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122039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129662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148419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22464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30087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37710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45333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52956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60579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682025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759843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836073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12302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88532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6793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14416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22039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29662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48419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2464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30087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37710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5333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2956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60579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682025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759843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836073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912302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988532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06793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114416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039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29662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148419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22464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0087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7710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45333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2956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0579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2025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59843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836073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912302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988532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106793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114416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122039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129662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824820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15" name="Rectangle 51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>
              <a:off x="304458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72" name="Rectangle 77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30" name="Rectangle 82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47" name="Rectangle 84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49" name="Rectangle 84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57" name="Rectangle 85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59" name="Rectangle 85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0" name="Rectangle 85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1" name="Rectangle 86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3" name="Rectangle 86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59" name="Rectangle 95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0" name="Rectangle 95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2" name="Rectangle 96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3" name="Rectangle 96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4" name="Rectangle 96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6" name="Rectangle 96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7" name="Rectangle 96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0" name="Rectangle 96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2" name="Rectangle 97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4" name="Rectangle 97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5" name="Rectangle 97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6" name="Rectangle 97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7" name="Rectangle 97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8" name="Rectangle 97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80" name="Rectangle 97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81" name="Rectangle 98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82" name="Rectangle 98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83" name="Rectangle 98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84" name="Rectangle 98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85" name="Rectangle 98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86" name="Rectangle 98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5" name="Rectangle 99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7" name="Rectangle 99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999" name="Rectangle 99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01" name="Rectangle 100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02" name="Rectangle 100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09" name="Rectangle 100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0" name="Rectangle 100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2" name="Rectangle 101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3" name="Rectangle 101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5" name="Rectangle 101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7" name="Rectangle 101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8" name="Rectangle 101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20" name="Rectangle 101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22" name="Rectangle 102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23" name="Rectangle 102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24" name="Rectangle 102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25" name="Rectangle 102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27" name="Rectangle 102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426485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029" name="Rectangle 102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0" name="Rectangle 102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1" name="Rectangle 103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2" name="Rectangle 103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3" name="Rectangle 103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4" name="Rectangle 103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5" name="Rectangle 103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6" name="Rectangle 103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7" name="Rectangle 103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8" name="Rectangle 103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39" name="Rectangle 103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0" name="Rectangle 103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2" name="Rectangle 104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4" name="Rectangle 104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6" name="Rectangle 104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8" name="Rectangle 104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0" name="Rectangle 104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2" name="Rectangle 105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4" name="Rectangle 105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6" name="Rectangle 105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8" name="Rectangle 105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60" name="Rectangle 105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61" name="Rectangle 106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62" name="Rectangle 106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63" name="Rectangle 106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64" name="Rectangle 106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65" name="Rectangle 106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66" name="Rectangle 106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67" name="Rectangle 106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68" name="Rectangle 106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69" name="Rectangle 106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0" name="Rectangle 106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1" name="Rectangle 107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2" name="Rectangle 107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3" name="Rectangle 107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4" name="Rectangle 107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6" name="Rectangle 107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7" name="Rectangle 107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79" name="Rectangle 107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1" name="Rectangle 108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5" name="Rectangle 108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7" name="Rectangle 108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9" name="Rectangle 108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2" name="Rectangle 109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3" name="Rectangle 109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4" name="Rectangle 109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5" name="Rectangle 109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7" name="Rectangle 109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1" name="Rectangle 110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3" name="Rectangle 110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5" name="Rectangle 110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7" name="Rectangle 110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9" name="Rectangle 110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1" name="Rectangle 111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3" name="Rectangle 111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5" name="Rectangle 111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7" name="Rectangle 111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9" name="Rectangle 111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21" name="Rectangle 112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23" name="Rectangle 112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25" name="Rectangle 112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27" name="Rectangle 112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28" name="Rectangle 112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29" name="Rectangle 112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30" name="Rectangle 112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31" name="Rectangle 113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32" name="Rectangle 113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33" name="Rectangle 113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34" name="Rectangle 113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35" name="Rectangle 113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36" name="Rectangle 113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37" name="Rectangle 113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38" name="Rectangle 113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39" name="Rectangle 113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40" name="Rectangle 113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41" name="Rectangle 114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42" name="Rectangle 114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43" name="Rectangle 114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44" name="Rectangle 114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46" name="Rectangle 114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48" name="Rectangle 114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50" name="Rectangle 114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52" name="Rectangle 115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54" name="Rectangle 115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56" name="Rectangle 115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58" name="Rectangle 115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60" name="Rectangle 115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62" name="Rectangle 116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64" name="Rectangle 116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66" name="Rectangle 116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68" name="Rectangle 116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70" name="Rectangle 116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72" name="Rectangle 117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74" name="Rectangle 117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77" name="Rectangle 117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79" name="Rectangle 117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80" name="Rectangle 117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81" name="Rectangle 118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82" name="Rectangle 118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83" name="Rectangle 118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84" name="Rectangle 118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85" name="Rectangle 118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86" name="Rectangle 118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87" name="Rectangle 118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88" name="Rectangle 118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89" name="Rectangle 118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90" name="Rectangle 118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91" name="Rectangle 119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92" name="Rectangle 119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93" name="Rectangle 119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95" name="Rectangle 119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97" name="Rectangle 119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99" name="Rectangle 119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01" name="Rectangle 120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03" name="Rectangle 120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05" name="Rectangle 120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07" name="Rectangle 120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09" name="Rectangle 120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11" name="Rectangle 121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13" name="Rectangle 121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17" name="Rectangle 121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19" name="Rectangle 121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21" name="Rectangle 122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23" name="Rectangle 122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25" name="Rectangle 122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26" name="Rectangle 122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27" name="Rectangle 122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28" name="Rectangle 122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29" name="Rectangle 122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30" name="Rectangle 122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31" name="Rectangle 123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32" name="Rectangle 123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33" name="Rectangle 123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34" name="Rectangle 123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35" name="Rectangle 123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36" name="Rectangle 123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37" name="Rectangle 123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38" name="Rectangle 123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39" name="Rectangle 123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40" name="Rectangle 123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41" name="Rectangle 124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42" name="Rectangle 124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44" name="Rectangle 124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46" name="Rectangle 124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48" name="Rectangle 124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50" name="Rectangle 124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52" name="Rectangle 125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54" name="Rectangle 125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56" name="Rectangle 125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58" name="Rectangle 125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60" name="Rectangle 125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62" name="Rectangle 126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64" name="Rectangle 126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66" name="Rectangle 126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70" name="Rectangle 126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72" name="Rectangle 127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74" name="Rectangle 127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75" name="Rectangle 127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76" name="Rectangle 127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77" name="Rectangle 127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>
              <a:off x="5476097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286" name="Rectangle 128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13" name="Rectangle 131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14" name="Rectangle 131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15" name="Rectangle 131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16" name="Rectangle 131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17" name="Rectangle 131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18" name="Rectangle 131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19" name="Rectangle 131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20" name="Rectangle 131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21" name="Rectangle 132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22" name="Rectangle 132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23" name="Rectangle 132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24" name="Rectangle 132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25" name="Rectangle 132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26" name="Rectangle 132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27" name="Rectangle 132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28" name="Rectangle 132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29" name="Rectangle 132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30" name="Rectangle 132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31" name="Rectangle 133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32" name="Rectangle 133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33" name="Rectangle 133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34" name="Rectangle 133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35" name="Rectangle 133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36" name="Rectangle 133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37" name="Rectangle 133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38" name="Rectangle 133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39" name="Rectangle 133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40" name="Rectangle 133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41" name="Rectangle 134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42" name="Rectangle 134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43" name="Rectangle 134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44" name="Rectangle 134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45" name="Rectangle 134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47" name="Rectangle 134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48" name="Rectangle 134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49" name="Rectangle 134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50" name="Rectangle 134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51" name="Rectangle 135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52" name="Rectangle 135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53" name="Rectangle 135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54" name="Rectangle 135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55" name="Rectangle 135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56" name="Rectangle 135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57" name="Rectangle 135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58" name="Rectangle 135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59" name="Rectangle 135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60" name="Rectangle 135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61" name="Rectangle 136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62" name="Rectangle 136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63" name="Rectangle 136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64" name="Rectangle 136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65" name="Rectangle 136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66" name="Rectangle 136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67" name="Rectangle 136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68" name="Rectangle 136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69" name="Rectangle 136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70" name="Rectangle 136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71" name="Rectangle 137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72" name="Rectangle 137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73" name="Rectangle 137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74" name="Rectangle 137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75" name="Rectangle 137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76" name="Rectangle 137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77" name="Rectangle 137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78" name="Rectangle 137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79" name="Rectangle 137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80" name="Rectangle 137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81" name="Rectangle 138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82" name="Rectangle 138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83" name="Rectangle 138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84" name="Rectangle 138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85" name="Rectangle 138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86" name="Rectangle 138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87" name="Rectangle 138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88" name="Rectangle 138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89" name="Rectangle 138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90" name="Rectangle 138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92" name="Rectangle 139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93" name="Rectangle 139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94" name="Rectangle 139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95" name="Rectangle 139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96" name="Rectangle 139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98" name="Rectangle 139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399" name="Rectangle 139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00" name="Rectangle 139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01" name="Rectangle 140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02" name="Rectangle 140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03" name="Rectangle 140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05" name="Rectangle 140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06" name="Rectangle 140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07" name="Rectangle 140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08" name="Rectangle 140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09" name="Rectangle 140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10" name="Rectangle 140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11" name="Rectangle 141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12" name="Rectangle 141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13" name="Rectangle 141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14" name="Rectangle 141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15" name="Rectangle 141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16" name="Rectangle 141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17" name="Rectangle 141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18" name="Rectangle 141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19" name="Rectangle 141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20" name="Rectangle 141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21" name="Rectangle 142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22" name="Rectangle 142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23" name="Rectangle 142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25" name="Rectangle 142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26" name="Rectangle 142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27" name="Rectangle 142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28" name="Rectangle 142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29" name="Rectangle 142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31" name="Rectangle 143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32" name="Rectangle 143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33" name="Rectangle 143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34" name="Rectangle 143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35" name="Rectangle 143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36" name="Rectangle 143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37" name="Rectangle 143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38" name="Rectangle 143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39" name="Rectangle 143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40" name="Rectangle 143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41" name="Rectangle 144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43" name="Rectangle 144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44" name="Rectangle 144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53" name="Rectangle 145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67" name="Rectangle 146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74" name="Rectangle 147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76" name="Rectangle 147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79" name="Rectangle 147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80" name="Rectangle 147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82" name="Rectangle 148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92" name="Rectangle 149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93" name="Rectangle 149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97" name="Rectangle 149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05" name="Rectangle 150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06" name="Rectangle 150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09" name="Rectangle 150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15" name="Rectangle 151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16" name="Rectangle 151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18" name="Rectangle 151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19" name="Rectangle 151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21" name="Rectangle 152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24" name="Rectangle 152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25" name="Rectangle 152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27" name="Rectangle 152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28" name="Rectangle 152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30" name="Rectangle 152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32" name="Rectangle 153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33" name="Rectangle 153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34" name="Rectangle 153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36" name="Rectangle 153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37" name="Rectangle 153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38" name="Rectangle 153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39" name="Rectangle 153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40" name="Rectangle 153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1542" name="Rectangle 1541"/>
            <p:cNvSpPr/>
            <p:nvPr/>
          </p:nvSpPr>
          <p:spPr>
            <a:xfrm>
              <a:off x="1812925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546" name="Rectangle 1545"/>
            <p:cNvSpPr/>
            <p:nvPr/>
          </p:nvSpPr>
          <p:spPr>
            <a:xfrm>
              <a:off x="30480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547" name="Rectangle 1546"/>
            <p:cNvSpPr/>
            <p:nvPr/>
          </p:nvSpPr>
          <p:spPr>
            <a:xfrm>
              <a:off x="4271963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548" name="Rectangle 1547"/>
            <p:cNvSpPr/>
            <p:nvPr/>
          </p:nvSpPr>
          <p:spPr>
            <a:xfrm>
              <a:off x="54864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549" name="Rectangle 1548"/>
            <p:cNvSpPr/>
            <p:nvPr/>
          </p:nvSpPr>
          <p:spPr>
            <a:xfrm>
              <a:off x="18288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1550" name="Group 1549"/>
            <p:cNvGrpSpPr/>
            <p:nvPr/>
          </p:nvGrpSpPr>
          <p:grpSpPr>
            <a:xfrm>
              <a:off x="6706102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551" name="Rectangle 155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52" name="Rectangle 155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54" name="Rectangle 155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57" name="Rectangle 155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58" name="Rectangle 155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60" name="Rectangle 155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63" name="Rectangle 156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64" name="Rectangle 156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66" name="Rectangle 156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69" name="Rectangle 156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70" name="Rectangle 156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72" name="Rectangle 157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76" name="Rectangle 157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78" name="Rectangle 157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82" name="Rectangle 158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83" name="Rectangle 158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84" name="Rectangle 158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88" name="Rectangle 158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94" name="Rectangle 159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96" name="Rectangle 159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97" name="Rectangle 159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98" name="Rectangle 159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599" name="Rectangle 159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00" name="Rectangle 159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01" name="Rectangle 160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02" name="Rectangle 160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04" name="Rectangle 160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05" name="Rectangle 160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06" name="Rectangle 160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07" name="Rectangle 160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08" name="Rectangle 160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09" name="Rectangle 160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10" name="Rectangle 160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11" name="Rectangle 161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12" name="Rectangle 161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13" name="Rectangle 161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15" name="Rectangle 161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17" name="Rectangle 161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18" name="Rectangle 161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19" name="Rectangle 161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20" name="Rectangle 161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23" name="Rectangle 162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24" name="Rectangle 162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25" name="Rectangle 162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26" name="Rectangle 162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27" name="Rectangle 162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28" name="Rectangle 162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29" name="Rectangle 162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30" name="Rectangle 162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31" name="Rectangle 163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32" name="Rectangle 163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33" name="Rectangle 163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34" name="Rectangle 163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35" name="Rectangle 163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36" name="Rectangle 163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37" name="Rectangle 163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38" name="Rectangle 163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40" name="Rectangle 163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41" name="Rectangle 164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42" name="Rectangle 164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44" name="Rectangle 164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45" name="Rectangle 164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46" name="Rectangle 164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47" name="Rectangle 164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48" name="Rectangle 164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50" name="Rectangle 164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51" name="Rectangle 165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52" name="Rectangle 165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53" name="Rectangle 165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54" name="Rectangle 165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55" name="Rectangle 165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56" name="Rectangle 165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58" name="Rectangle 165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59" name="Rectangle 165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60" name="Rectangle 165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62" name="Rectangle 166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63" name="Rectangle 166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64" name="Rectangle 166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65" name="Rectangle 166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66" name="Rectangle 166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67" name="Rectangle 166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68" name="Rectangle 166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69" name="Rectangle 166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70" name="Rectangle 166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71" name="Rectangle 167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72" name="Rectangle 167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74" name="Rectangle 167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75" name="Rectangle 167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77" name="Rectangle 167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78" name="Rectangle 167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79" name="Rectangle 167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80" name="Rectangle 167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81" name="Rectangle 168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82" name="Rectangle 168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83" name="Rectangle 168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84" name="Rectangle 168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85" name="Rectangle 168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86" name="Rectangle 168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87" name="Rectangle 168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88" name="Rectangle 168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89" name="Rectangle 168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90" name="Rectangle 168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91" name="Rectangle 169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92" name="Rectangle 169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93" name="Rectangle 169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94" name="Rectangle 169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95" name="Rectangle 169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96" name="Rectangle 169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97" name="Rectangle 169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98" name="Rectangle 169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699" name="Rectangle 169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00" name="Rectangle 169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01" name="Rectangle 170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02" name="Rectangle 170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03" name="Rectangle 170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04" name="Rectangle 170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05" name="Rectangle 170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06" name="Rectangle 170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07" name="Rectangle 170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08" name="Rectangle 170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09" name="Rectangle 170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0" name="Rectangle 170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1" name="Rectangle 171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2" name="Rectangle 171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3" name="Rectangle 171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4" name="Rectangle 171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5" name="Rectangle 171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6" name="Rectangle 171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7" name="Rectangle 171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8" name="Rectangle 171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19" name="Rectangle 171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0" name="Rectangle 171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2" name="Rectangle 172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3" name="Rectangle 172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4" name="Rectangle 172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5" name="Rectangle 172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6" name="Rectangle 172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7" name="Rectangle 172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8" name="Rectangle 172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29" name="Rectangle 172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30" name="Rectangle 172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31" name="Rectangle 173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32" name="Rectangle 173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34" name="Rectangle 173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35" name="Rectangle 173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36" name="Rectangle 173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37" name="Rectangle 173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38" name="Rectangle 173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39" name="Rectangle 173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40" name="Rectangle 173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41" name="Rectangle 174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42" name="Rectangle 174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43" name="Rectangle 174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44" name="Rectangle 174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45" name="Rectangle 174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46" name="Rectangle 174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47" name="Rectangle 174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48" name="Rectangle 174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49" name="Rectangle 174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50" name="Rectangle 174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51" name="Rectangle 175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52" name="Rectangle 175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53" name="Rectangle 175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55" name="Rectangle 175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56" name="Rectangle 175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57" name="Rectangle 175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58" name="Rectangle 175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59" name="Rectangle 175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1" name="Rectangle 176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2" name="Rectangle 176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3" name="Rectangle 176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4" name="Rectangle 176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5" name="Rectangle 176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7" name="Rectangle 176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71" name="Rectangle 177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73" name="Rectangle 177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77" name="Rectangle 177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78" name="Rectangle 177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79" name="Rectangle 177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80" name="Rectangle 177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81" name="Rectangle 178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82" name="Rectangle 178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83" name="Rectangle 178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84" name="Rectangle 178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85" name="Rectangle 178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86" name="Rectangle 178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87" name="Rectangle 178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88" name="Rectangle 178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89" name="Rectangle 178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90" name="Rectangle 178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91" name="Rectangle 179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92" name="Rectangle 179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93" name="Rectangle 179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94" name="Rectangle 179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95" name="Rectangle 179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96" name="Rectangle 179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97" name="Rectangle 179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98" name="Rectangle 179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799" name="Rectangle 179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00" name="Rectangle 179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01" name="Rectangle 180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02" name="Rectangle 180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03" name="Rectangle 180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04" name="Rectangle 180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05" name="Rectangle 180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06" name="Rectangle 180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1807" name="Rectangle 1806"/>
            <p:cNvSpPr/>
            <p:nvPr/>
          </p:nvSpPr>
          <p:spPr>
            <a:xfrm>
              <a:off x="6694488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808" name="Rectangle 1807"/>
            <p:cNvSpPr/>
            <p:nvPr/>
          </p:nvSpPr>
          <p:spPr>
            <a:xfrm>
              <a:off x="6710363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1809" name="Group 1808"/>
            <p:cNvGrpSpPr/>
            <p:nvPr/>
          </p:nvGrpSpPr>
          <p:grpSpPr>
            <a:xfrm>
              <a:off x="18288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810" name="Rectangle 180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11" name="Rectangle 181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12" name="Rectangle 181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13" name="Rectangle 181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14" name="Rectangle 181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15" name="Rectangle 181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16" name="Rectangle 181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17" name="Rectangle 181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18" name="Rectangle 181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19" name="Rectangle 181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20" name="Rectangle 181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21" name="Rectangle 182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22" name="Rectangle 182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23" name="Rectangle 182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24" name="Rectangle 182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25" name="Rectangle 182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26" name="Rectangle 182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27" name="Rectangle 182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28" name="Rectangle 182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29" name="Rectangle 182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30" name="Rectangle 182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31" name="Rectangle 183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32" name="Rectangle 183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33" name="Rectangle 183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34" name="Rectangle 183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35" name="Rectangle 183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36" name="Rectangle 183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37" name="Rectangle 183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38" name="Rectangle 183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39" name="Rectangle 183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40" name="Rectangle 183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41" name="Rectangle 184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42" name="Rectangle 184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43" name="Rectangle 184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44" name="Rectangle 184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45" name="Rectangle 184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46" name="Rectangle 184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47" name="Rectangle 184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48" name="Rectangle 184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49" name="Rectangle 184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50" name="Rectangle 184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51" name="Rectangle 185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52" name="Rectangle 185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53" name="Rectangle 185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54" name="Rectangle 185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55" name="Rectangle 185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56" name="Rectangle 185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57" name="Rectangle 185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58" name="Rectangle 185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59" name="Rectangle 185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60" name="Rectangle 185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61" name="Rectangle 186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62" name="Rectangle 186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63" name="Rectangle 186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64" name="Rectangle 186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65" name="Rectangle 186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66" name="Rectangle 186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67" name="Rectangle 186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68" name="Rectangle 186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69" name="Rectangle 186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70" name="Rectangle 186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71" name="Rectangle 187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72" name="Rectangle 187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73" name="Rectangle 187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74" name="Rectangle 187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75" name="Rectangle 187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76" name="Rectangle 187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77" name="Rectangle 187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78" name="Rectangle 187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79" name="Rectangle 187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80" name="Rectangle 187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81" name="Rectangle 188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82" name="Rectangle 188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83" name="Rectangle 188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84" name="Rectangle 188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85" name="Rectangle 188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86" name="Rectangle 188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87" name="Rectangle 188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88" name="Rectangle 188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89" name="Rectangle 188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90" name="Rectangle 188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91" name="Rectangle 189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92" name="Rectangle 189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93" name="Rectangle 189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94" name="Rectangle 189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95" name="Rectangle 189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96" name="Rectangle 189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97" name="Rectangle 189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98" name="Rectangle 189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899" name="Rectangle 189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00" name="Rectangle 189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01" name="Rectangle 190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02" name="Rectangle 190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03" name="Rectangle 190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04" name="Rectangle 190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05" name="Rectangle 190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06" name="Rectangle 190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07" name="Rectangle 190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08" name="Rectangle 190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09" name="Rectangle 190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10" name="Rectangle 190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11" name="Rectangle 191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12" name="Rectangle 191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13" name="Rectangle 191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14" name="Rectangle 191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15" name="Rectangle 191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16" name="Rectangle 191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17" name="Rectangle 191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18" name="Rectangle 191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19" name="Rectangle 191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20" name="Rectangle 191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21" name="Rectangle 192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22" name="Rectangle 192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23" name="Rectangle 192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24" name="Rectangle 192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25" name="Rectangle 192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26" name="Rectangle 192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27" name="Rectangle 192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28" name="Rectangle 192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29" name="Rectangle 192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30" name="Rectangle 192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31" name="Rectangle 193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32" name="Rectangle 193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33" name="Rectangle 193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34" name="Rectangle 193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35" name="Rectangle 193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36" name="Rectangle 193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37" name="Rectangle 193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38" name="Rectangle 193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39" name="Rectangle 193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40" name="Rectangle 193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41" name="Rectangle 194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43" name="Rectangle 194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44" name="Rectangle 194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45" name="Rectangle 194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46" name="Rectangle 194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47" name="Rectangle 194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48" name="Rectangle 194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49" name="Rectangle 194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50" name="Rectangle 194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51" name="Rectangle 195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52" name="Rectangle 195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53" name="Rectangle 195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54" name="Rectangle 195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55" name="Rectangle 195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56" name="Rectangle 195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58" name="Rectangle 195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59" name="Rectangle 195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60" name="Rectangle 195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61" name="Rectangle 196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62" name="Rectangle 196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63" name="Rectangle 196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64" name="Rectangle 196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65" name="Rectangle 196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66" name="Rectangle 196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67" name="Rectangle 196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68" name="Rectangle 196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69" name="Rectangle 196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70" name="Rectangle 196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73" name="Rectangle 197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74" name="Rectangle 197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75" name="Rectangle 197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76" name="Rectangle 197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77" name="Rectangle 197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78" name="Rectangle 197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79" name="Rectangle 197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80" name="Rectangle 197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81" name="Rectangle 198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82" name="Rectangle 198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83" name="Rectangle 198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84" name="Rectangle 198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85" name="Rectangle 198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86" name="Rectangle 198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88" name="Rectangle 198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89" name="Rectangle 198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90" name="Rectangle 198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91" name="Rectangle 199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92" name="Rectangle 199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93" name="Rectangle 199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94" name="Rectangle 199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95" name="Rectangle 199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96" name="Rectangle 199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97" name="Rectangle 199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98" name="Rectangle 199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999" name="Rectangle 199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00" name="Rectangle 199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01" name="Rectangle 200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03" name="Rectangle 200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04" name="Rectangle 200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05" name="Rectangle 200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06" name="Rectangle 200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07" name="Rectangle 200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08" name="Rectangle 200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09" name="Rectangle 200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10" name="Rectangle 200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11" name="Rectangle 201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12" name="Rectangle 201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13" name="Rectangle 201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15" name="Rectangle 201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16" name="Rectangle 201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17" name="Rectangle 201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18" name="Rectangle 201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19" name="Rectangle 201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20" name="Rectangle 201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21" name="Rectangle 202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22" name="Rectangle 202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23" name="Rectangle 202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26" name="Rectangle 202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27" name="Rectangle 202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28" name="Rectangle 202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29" name="Rectangle 202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30" name="Rectangle 202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31" name="Rectangle 203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32" name="Rectangle 203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33" name="Rectangle 203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34" name="Rectangle 203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35" name="Rectangle 203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36" name="Rectangle 203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37" name="Rectangle 203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38" name="Rectangle 203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39" name="Rectangle 203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40" name="Rectangle 203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41" name="Rectangle 204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42" name="Rectangle 204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43" name="Rectangle 204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44" name="Rectangle 204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45" name="Rectangle 204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46" name="Rectangle 204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47" name="Rectangle 204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48" name="Rectangle 204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49" name="Rectangle 204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50" name="Rectangle 204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51" name="Rectangle 205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52" name="Rectangle 205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53" name="Rectangle 205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54" name="Rectangle 205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55" name="Rectangle 205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56" name="Rectangle 205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57" name="Rectangle 205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58" name="Rectangle 205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59" name="Rectangle 205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60" name="Rectangle 205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61" name="Rectangle 206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62" name="Rectangle 206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63" name="Rectangle 206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64" name="Rectangle 206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65" name="Rectangle 206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2066" name="Rectangle 2065"/>
            <p:cNvSpPr/>
            <p:nvPr/>
          </p:nvSpPr>
          <p:spPr>
            <a:xfrm>
              <a:off x="1816100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1833563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2068" name="Group 2067"/>
            <p:cNvGrpSpPr/>
            <p:nvPr/>
          </p:nvGrpSpPr>
          <p:grpSpPr>
            <a:xfrm>
              <a:off x="3032077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069" name="Rectangle 206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70" name="Rectangle 206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71" name="Rectangle 207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72" name="Rectangle 207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73" name="Rectangle 207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74" name="Rectangle 207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75" name="Rectangle 207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76" name="Rectangle 207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77" name="Rectangle 207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78" name="Rectangle 207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79" name="Rectangle 207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80" name="Rectangle 207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81" name="Rectangle 208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82" name="Rectangle 208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83" name="Rectangle 208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84" name="Rectangle 208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85" name="Rectangle 208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86" name="Rectangle 208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87" name="Rectangle 208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88" name="Rectangle 208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89" name="Rectangle 208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90" name="Rectangle 208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91" name="Rectangle 209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92" name="Rectangle 209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93" name="Rectangle 209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94" name="Rectangle 209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95" name="Rectangle 209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96" name="Rectangle 209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97" name="Rectangle 209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98" name="Rectangle 209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099" name="Rectangle 209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00" name="Rectangle 209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01" name="Rectangle 210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02" name="Rectangle 210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03" name="Rectangle 210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04" name="Rectangle 210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05" name="Rectangle 210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06" name="Rectangle 210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07" name="Rectangle 210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08" name="Rectangle 210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09" name="Rectangle 210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10" name="Rectangle 210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11" name="Rectangle 211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12" name="Rectangle 211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13" name="Rectangle 211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14" name="Rectangle 211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15" name="Rectangle 211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16" name="Rectangle 211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17" name="Rectangle 211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18" name="Rectangle 211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19" name="Rectangle 211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20" name="Rectangle 211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21" name="Rectangle 212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22" name="Rectangle 212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23" name="Rectangle 212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24" name="Rectangle 212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25" name="Rectangle 212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26" name="Rectangle 212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27" name="Rectangle 212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28" name="Rectangle 212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29" name="Rectangle 212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30" name="Rectangle 212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31" name="Rectangle 213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32" name="Rectangle 213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33" name="Rectangle 213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34" name="Rectangle 213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35" name="Rectangle 213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36" name="Rectangle 213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37" name="Rectangle 213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38" name="Rectangle 213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39" name="Rectangle 213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40" name="Rectangle 213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41" name="Rectangle 214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42" name="Rectangle 214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43" name="Rectangle 214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44" name="Rectangle 214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45" name="Rectangle 214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46" name="Rectangle 214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47" name="Rectangle 214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48" name="Rectangle 214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49" name="Rectangle 214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50" name="Rectangle 214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51" name="Rectangle 215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52" name="Rectangle 215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53" name="Rectangle 215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54" name="Rectangle 215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55" name="Rectangle 215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56" name="Rectangle 215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57" name="Rectangle 215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58" name="Rectangle 215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59" name="Rectangle 215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61" name="Rectangle 216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62" name="Rectangle 216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63" name="Rectangle 216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64" name="Rectangle 216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65" name="Rectangle 216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66" name="Rectangle 216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67" name="Rectangle 216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68" name="Rectangle 216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69" name="Rectangle 216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70" name="Rectangle 216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71" name="Rectangle 217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72" name="Rectangle 217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73" name="Rectangle 217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74" name="Rectangle 217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75" name="Rectangle 217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76" name="Rectangle 217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77" name="Rectangle 217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78" name="Rectangle 217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79" name="Rectangle 217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80" name="Rectangle 217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81" name="Rectangle 218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82" name="Rectangle 218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83" name="Rectangle 218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84" name="Rectangle 218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85" name="Rectangle 218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86" name="Rectangle 218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87" name="Rectangle 218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88" name="Rectangle 218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89" name="Rectangle 218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90" name="Rectangle 218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91" name="Rectangle 219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92" name="Rectangle 219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93" name="Rectangle 219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94" name="Rectangle 219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95" name="Rectangle 219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96" name="Rectangle 219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97" name="Rectangle 219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98" name="Rectangle 219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199" name="Rectangle 219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00" name="Rectangle 219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01" name="Rectangle 220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02" name="Rectangle 220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03" name="Rectangle 220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04" name="Rectangle 220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05" name="Rectangle 220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06" name="Rectangle 220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07" name="Rectangle 220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08" name="Rectangle 220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09" name="Rectangle 220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10" name="Rectangle 220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11" name="Rectangle 221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12" name="Rectangle 221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13" name="Rectangle 221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14" name="Rectangle 221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15" name="Rectangle 221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16" name="Rectangle 221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17" name="Rectangle 221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18" name="Rectangle 221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19" name="Rectangle 221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20" name="Rectangle 221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21" name="Rectangle 222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22" name="Rectangle 222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23" name="Rectangle 222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24" name="Rectangle 222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25" name="Rectangle 222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26" name="Rectangle 222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27" name="Rectangle 222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28" name="Rectangle 222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29" name="Rectangle 222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30" name="Rectangle 222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31" name="Rectangle 223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32" name="Rectangle 223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33" name="Rectangle 223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34" name="Rectangle 223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35" name="Rectangle 223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36" name="Rectangle 223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37" name="Rectangle 223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38" name="Rectangle 223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39" name="Rectangle 223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40" name="Rectangle 223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41" name="Rectangle 224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42" name="Rectangle 224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43" name="Rectangle 224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44" name="Rectangle 224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45" name="Rectangle 224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46" name="Rectangle 224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47" name="Rectangle 224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48" name="Rectangle 224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49" name="Rectangle 224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50" name="Rectangle 224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51" name="Rectangle 225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52" name="Rectangle 225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53" name="Rectangle 225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54" name="Rectangle 225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55" name="Rectangle 225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56" name="Rectangle 225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57" name="Rectangle 225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58" name="Rectangle 225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59" name="Rectangle 225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60" name="Rectangle 225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61" name="Rectangle 226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62" name="Rectangle 226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63" name="Rectangle 226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64" name="Rectangle 226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65" name="Rectangle 226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66" name="Rectangle 226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67" name="Rectangle 226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68" name="Rectangle 226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69" name="Rectangle 226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70" name="Rectangle 226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71" name="Rectangle 227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72" name="Rectangle 227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73" name="Rectangle 227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74" name="Rectangle 227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75" name="Rectangle 227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76" name="Rectangle 227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77" name="Rectangle 227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78" name="Rectangle 227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79" name="Rectangle 227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80" name="Rectangle 227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81" name="Rectangle 228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82" name="Rectangle 228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83" name="Rectangle 228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84" name="Rectangle 228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85" name="Rectangle 228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86" name="Rectangle 228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87" name="Rectangle 228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88" name="Rectangle 228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89" name="Rectangle 228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90" name="Rectangle 228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91" name="Rectangle 229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92" name="Rectangle 229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93" name="Rectangle 229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94" name="Rectangle 229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95" name="Rectangle 229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96" name="Rectangle 229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97" name="Rectangle 229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98" name="Rectangle 229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299" name="Rectangle 229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00" name="Rectangle 229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01" name="Rectangle 230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02" name="Rectangle 230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03" name="Rectangle 230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04" name="Rectangle 230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05" name="Rectangle 230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06" name="Rectangle 230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07" name="Rectangle 230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08" name="Rectangle 230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09" name="Rectangle 230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10" name="Rectangle 230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11" name="Rectangle 231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12" name="Rectangle 231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13" name="Rectangle 231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14" name="Rectangle 231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15" name="Rectangle 231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16" name="Rectangle 231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17" name="Rectangle 231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18" name="Rectangle 231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19" name="Rectangle 231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20" name="Rectangle 231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21" name="Rectangle 232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22" name="Rectangle 232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23" name="Rectangle 232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24" name="Rectangle 232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2325" name="Rectangle 2324"/>
            <p:cNvSpPr/>
            <p:nvPr/>
          </p:nvSpPr>
          <p:spPr>
            <a:xfrm>
              <a:off x="30194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326" name="Rectangle 2325"/>
            <p:cNvSpPr/>
            <p:nvPr/>
          </p:nvSpPr>
          <p:spPr>
            <a:xfrm>
              <a:off x="303530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2327" name="Group 2326"/>
            <p:cNvGrpSpPr/>
            <p:nvPr/>
          </p:nvGrpSpPr>
          <p:grpSpPr>
            <a:xfrm>
              <a:off x="42859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328" name="Rectangle 2327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29" name="Rectangle 2328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30" name="Rectangle 2329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31" name="Rectangle 2330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32" name="Rectangle 2331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33" name="Rectangle 2332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34" name="Rectangle 2333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35" name="Rectangle 2334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36" name="Rectangle 2335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37" name="Rectangle 2336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38" name="Rectangle 2337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39" name="Rectangle 2338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40" name="Rectangle 2339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41" name="Rectangle 2340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42" name="Rectangle 2341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43" name="Rectangle 2342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44" name="Rectangle 2343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45" name="Rectangle 2344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46" name="Rectangle 2345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47" name="Rectangle 2346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48" name="Rectangle 2347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49" name="Rectangle 2348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50" name="Rectangle 2349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51" name="Rectangle 2350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52" name="Rectangle 2351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53" name="Rectangle 2352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54" name="Rectangle 2353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55" name="Rectangle 2354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56" name="Rectangle 2355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57" name="Rectangle 2356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58" name="Rectangle 2357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59" name="Rectangle 2358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60" name="Rectangle 2359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61" name="Rectangle 2360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62" name="Rectangle 2361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63" name="Rectangle 2362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64" name="Rectangle 2363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65" name="Rectangle 2364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66" name="Rectangle 2365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67" name="Rectangle 2366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68" name="Rectangle 2367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69" name="Rectangle 2368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70" name="Rectangle 2369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71" name="Rectangle 2370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72" name="Rectangle 2371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73" name="Rectangle 2372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74" name="Rectangle 2373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75" name="Rectangle 2374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76" name="Rectangle 2375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77" name="Rectangle 2376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78" name="Rectangle 2377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79" name="Rectangle 2378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80" name="Rectangle 2379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81" name="Rectangle 2380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82" name="Rectangle 2381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83" name="Rectangle 2382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84" name="Rectangle 2383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85" name="Rectangle 2384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86" name="Rectangle 2385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87" name="Rectangle 2386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88" name="Rectangle 2387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89" name="Rectangle 2388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90" name="Rectangle 2389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91" name="Rectangle 2390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92" name="Rectangle 2391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93" name="Rectangle 2392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94" name="Rectangle 2393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95" name="Rectangle 2394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96" name="Rectangle 2395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97" name="Rectangle 2396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98" name="Rectangle 2397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399" name="Rectangle 2398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00" name="Rectangle 2399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01" name="Rectangle 2400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02" name="Rectangle 2401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03" name="Rectangle 2402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04" name="Rectangle 2403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05" name="Rectangle 2404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06" name="Rectangle 2405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07" name="Rectangle 2406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08" name="Rectangle 2407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09" name="Rectangle 2408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10" name="Rectangle 2409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11" name="Rectangle 2410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12" name="Rectangle 2411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13" name="Rectangle 2412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14" name="Rectangle 2413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15" name="Rectangle 2414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16" name="Rectangle 2415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17" name="Rectangle 2416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18" name="Rectangle 2417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19" name="Rectangle 2418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20" name="Rectangle 2419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21" name="Rectangle 2420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22" name="Rectangle 2421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23" name="Rectangle 2422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24" name="Rectangle 2423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25" name="Rectangle 2424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26" name="Rectangle 2425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27" name="Rectangle 2426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28" name="Rectangle 2427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29" name="Rectangle 2428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30" name="Rectangle 2429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31" name="Rectangle 2430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32" name="Rectangle 2431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33" name="Rectangle 2432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34" name="Rectangle 2433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35" name="Rectangle 2434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36" name="Rectangle 2435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37" name="Rectangle 2436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38" name="Rectangle 2437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39" name="Rectangle 2438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40" name="Rectangle 2439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41" name="Rectangle 2440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42" name="Rectangle 2441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43" name="Rectangle 2442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44" name="Rectangle 2443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45" name="Rectangle 2444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46" name="Rectangle 2445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47" name="Rectangle 2446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48" name="Rectangle 2447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49" name="Rectangle 2448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50" name="Rectangle 2449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51" name="Rectangle 2450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52" name="Rectangle 2451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53" name="Rectangle 2452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54" name="Rectangle 2453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55" name="Rectangle 2454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56" name="Rectangle 2455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57" name="Rectangle 2456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58" name="Rectangle 2457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59" name="Rectangle 2458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60" name="Rectangle 2459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61" name="Rectangle 2460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62" name="Rectangle 2461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63" name="Rectangle 2462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64" name="Rectangle 2463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65" name="Rectangle 2464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66" name="Rectangle 2465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67" name="Rectangle 2466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68" name="Rectangle 2467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69" name="Rectangle 2468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70" name="Rectangle 2469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71" name="Rectangle 2470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72" name="Rectangle 2471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73" name="Rectangle 2472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74" name="Rectangle 2473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75" name="Rectangle 2474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76" name="Rectangle 2475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77" name="Rectangle 2476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78" name="Rectangle 2477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79" name="Rectangle 2478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80" name="Rectangle 2479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81" name="Rectangle 2480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82" name="Rectangle 2481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83" name="Rectangle 2482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84" name="Rectangle 2483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85" name="Rectangle 2484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86" name="Rectangle 2485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87" name="Rectangle 2486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88" name="Rectangle 2487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89" name="Rectangle 2488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90" name="Rectangle 2489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91" name="Rectangle 2490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92" name="Rectangle 2491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93" name="Rectangle 2492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94" name="Rectangle 2493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95" name="Rectangle 2494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96" name="Rectangle 2495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97" name="Rectangle 2496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98" name="Rectangle 2497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499" name="Rectangle 2498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00" name="Rectangle 2499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01" name="Rectangle 2500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02" name="Rectangle 2501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03" name="Rectangle 2502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04" name="Rectangle 2503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05" name="Rectangle 2504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06" name="Rectangle 2505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07" name="Rectangle 2506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08" name="Rectangle 2507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09" name="Rectangle 2508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10" name="Rectangle 2509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11" name="Rectangle 2510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12" name="Rectangle 2511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13" name="Rectangle 2512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14" name="Rectangle 2513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15" name="Rectangle 2514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16" name="Rectangle 2515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17" name="Rectangle 2516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18" name="Rectangle 2517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19" name="Rectangle 2518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20" name="Rectangle 2519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21" name="Rectangle 2520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22" name="Rectangle 2521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23" name="Rectangle 2522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24" name="Rectangle 2523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25" name="Rectangle 2524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26" name="Rectangle 2525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27" name="Rectangle 2526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28" name="Rectangle 2527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29" name="Rectangle 2528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0" name="Rectangle 2529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1" name="Rectangle 2530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2" name="Rectangle 2531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3" name="Rectangle 2532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4" name="Rectangle 2533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5" name="Rectangle 2534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6" name="Rectangle 2535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7" name="Rectangle 2536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8" name="Rectangle 2537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39" name="Rectangle 2538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0" name="Rectangle 2539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1" name="Rectangle 2540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2" name="Rectangle 2541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3" name="Rectangle 2542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4" name="Rectangle 2543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5" name="Rectangle 2544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6" name="Rectangle 2545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7" name="Rectangle 2546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8" name="Rectangle 2547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49" name="Rectangle 2548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0" name="Rectangle 2549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1" name="Rectangle 2550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2" name="Rectangle 2551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3" name="Rectangle 2552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4" name="Rectangle 2553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5" name="Rectangle 2554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6" name="Rectangle 2555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7" name="Rectangle 2556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8" name="Rectangle 2557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59" name="Rectangle 2558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0" name="Rectangle 2559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1" name="Rectangle 2560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2" name="Rectangle 2561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3" name="Rectangle 2562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4" name="Rectangle 2563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5" name="Rectangle 2564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6" name="Rectangle 2565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7" name="Rectangle 2566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8" name="Rectangle 2567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69" name="Rectangle 2568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0" name="Rectangle 2569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1" name="Rectangle 2570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2" name="Rectangle 2571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3" name="Rectangle 2572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4" name="Rectangle 2573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5" name="Rectangle 2574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6" name="Rectangle 2575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7" name="Rectangle 2576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8" name="Rectangle 2577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79" name="Rectangle 2578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80" name="Rectangle 2579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81" name="Rectangle 2580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82" name="Rectangle 2581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83" name="Rectangle 2582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2584" name="Rectangle 2583"/>
            <p:cNvSpPr/>
            <p:nvPr/>
          </p:nvSpPr>
          <p:spPr>
            <a:xfrm>
              <a:off x="4273550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85" name="Rectangle 2584"/>
            <p:cNvSpPr/>
            <p:nvPr/>
          </p:nvSpPr>
          <p:spPr>
            <a:xfrm>
              <a:off x="4289425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2586" name="Group 2585"/>
            <p:cNvGrpSpPr/>
            <p:nvPr/>
          </p:nvGrpSpPr>
          <p:grpSpPr>
            <a:xfrm>
              <a:off x="550510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587" name="Rectangle 2586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88" name="Rectangle 2587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89" name="Rectangle 2588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0" name="Rectangle 2589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1" name="Rectangle 2590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2" name="Rectangle 2591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3" name="Rectangle 2592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4" name="Rectangle 2593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5" name="Rectangle 2594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6" name="Rectangle 2595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7" name="Rectangle 2596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8" name="Rectangle 2597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599" name="Rectangle 2598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0" name="Rectangle 2599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1" name="Rectangle 2600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2" name="Rectangle 2601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3" name="Rectangle 2602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4" name="Rectangle 2603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5" name="Rectangle 2604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6" name="Rectangle 2605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7" name="Rectangle 2606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8" name="Rectangle 2607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09" name="Rectangle 2608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0" name="Rectangle 2609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1" name="Rectangle 2610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2" name="Rectangle 2611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3" name="Rectangle 2612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4" name="Rectangle 2613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5" name="Rectangle 2614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6" name="Rectangle 2615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7" name="Rectangle 2616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8" name="Rectangle 2617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19" name="Rectangle 2618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0" name="Rectangle 2619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1" name="Rectangle 2620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2" name="Rectangle 2621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3" name="Rectangle 2622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4" name="Rectangle 2623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5" name="Rectangle 2624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6" name="Rectangle 2625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7" name="Rectangle 2626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8" name="Rectangle 2627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29" name="Rectangle 2628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0" name="Rectangle 2629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1" name="Rectangle 2630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2" name="Rectangle 2631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3" name="Rectangle 2632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4" name="Rectangle 2633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5" name="Rectangle 2634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6" name="Rectangle 2635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7" name="Rectangle 2636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8" name="Rectangle 2637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39" name="Rectangle 2638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0" name="Rectangle 2639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1" name="Rectangle 2640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2" name="Rectangle 2641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3" name="Rectangle 2642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4" name="Rectangle 2643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5" name="Rectangle 2644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6" name="Rectangle 2645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7" name="Rectangle 2646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8" name="Rectangle 2647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49" name="Rectangle 2648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0" name="Rectangle 2649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1" name="Rectangle 2650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2" name="Rectangle 2651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3" name="Rectangle 2652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4" name="Rectangle 2653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5" name="Rectangle 2654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6" name="Rectangle 2655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7" name="Rectangle 2656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8" name="Rectangle 2657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59" name="Rectangle 2658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0" name="Rectangle 2659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1" name="Rectangle 2660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2" name="Rectangle 2661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3" name="Rectangle 2662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4" name="Rectangle 2663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5" name="Rectangle 2664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6" name="Rectangle 2665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7" name="Rectangle 2666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8" name="Rectangle 2667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69" name="Rectangle 2668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0" name="Rectangle 2669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1" name="Rectangle 2670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2" name="Rectangle 2671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3" name="Rectangle 2672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4" name="Rectangle 2673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5" name="Rectangle 2674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6" name="Rectangle 2675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7" name="Rectangle 2676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8" name="Rectangle 2677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79" name="Rectangle 2678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0" name="Rectangle 2679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1" name="Rectangle 2680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2" name="Rectangle 2681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3" name="Rectangle 2682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4" name="Rectangle 2683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5" name="Rectangle 2684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6" name="Rectangle 2685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7" name="Rectangle 2686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8" name="Rectangle 2687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89" name="Rectangle 2688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0" name="Rectangle 2689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1" name="Rectangle 2690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2" name="Rectangle 2691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3" name="Rectangle 2692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4" name="Rectangle 2693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5" name="Rectangle 2694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6" name="Rectangle 2695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7" name="Rectangle 2696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8" name="Rectangle 2697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699" name="Rectangle 2698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0" name="Rectangle 2699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1" name="Rectangle 2700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2" name="Rectangle 2701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3" name="Rectangle 2702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4" name="Rectangle 2703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5" name="Rectangle 2704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6" name="Rectangle 2705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7" name="Rectangle 2706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8" name="Rectangle 2707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09" name="Rectangle 2708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0" name="Rectangle 2709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1" name="Rectangle 2710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2" name="Rectangle 2711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3" name="Rectangle 2712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4" name="Rectangle 2713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5" name="Rectangle 2714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6" name="Rectangle 2715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7" name="Rectangle 2716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8" name="Rectangle 2717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19" name="Rectangle 2718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0" name="Rectangle 2719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1" name="Rectangle 2720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2" name="Rectangle 2721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3" name="Rectangle 2722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4" name="Rectangle 2723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5" name="Rectangle 2724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6" name="Rectangle 2725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7" name="Rectangle 2726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8" name="Rectangle 2727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29" name="Rectangle 2728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0" name="Rectangle 2729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1" name="Rectangle 2730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2" name="Rectangle 2731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3" name="Rectangle 2732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4" name="Rectangle 2733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5" name="Rectangle 2734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6" name="Rectangle 2735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7" name="Rectangle 2736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8" name="Rectangle 2737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39" name="Rectangle 2738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0" name="Rectangle 2739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1" name="Rectangle 2740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2" name="Rectangle 2741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3" name="Rectangle 2742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4" name="Rectangle 2743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5" name="Rectangle 2744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6" name="Rectangle 2745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7" name="Rectangle 2746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8" name="Rectangle 2747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49" name="Rectangle 2748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0" name="Rectangle 2749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1" name="Rectangle 2750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2" name="Rectangle 2751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3" name="Rectangle 2752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4" name="Rectangle 2753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5" name="Rectangle 2754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6" name="Rectangle 2755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7" name="Rectangle 2756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8" name="Rectangle 2757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59" name="Rectangle 2758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0" name="Rectangle 2759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1" name="Rectangle 2760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2" name="Rectangle 2761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3" name="Rectangle 2762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4" name="Rectangle 2763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5" name="Rectangle 2764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6" name="Rectangle 2765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7" name="Rectangle 2766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8" name="Rectangle 2767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69" name="Rectangle 2768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0" name="Rectangle 2769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1" name="Rectangle 2770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2" name="Rectangle 2771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3" name="Rectangle 2772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4" name="Rectangle 2773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5" name="Rectangle 2774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6" name="Rectangle 2775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7" name="Rectangle 2776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8" name="Rectangle 2777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79" name="Rectangle 2778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0" name="Rectangle 2779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1" name="Rectangle 2780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2" name="Rectangle 2781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3" name="Rectangle 2782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4" name="Rectangle 2783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5" name="Rectangle 2784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6" name="Rectangle 2785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7" name="Rectangle 2786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8" name="Rectangle 2787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89" name="Rectangle 2788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0" name="Rectangle 2789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1" name="Rectangle 2790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2" name="Rectangle 2791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3" name="Rectangle 2792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4" name="Rectangle 2793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5" name="Rectangle 2794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6" name="Rectangle 2795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7" name="Rectangle 2796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8" name="Rectangle 2797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799" name="Rectangle 2798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0" name="Rectangle 2799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1" name="Rectangle 2800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2" name="Rectangle 2801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3" name="Rectangle 2802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4" name="Rectangle 2803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5" name="Rectangle 2804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6" name="Rectangle 2805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7" name="Rectangle 2806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8" name="Rectangle 2807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09" name="Rectangle 2808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0" name="Rectangle 2809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1" name="Rectangle 2810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2" name="Rectangle 2811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3" name="Rectangle 2812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4" name="Rectangle 2813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5" name="Rectangle 2814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6" name="Rectangle 2815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7" name="Rectangle 2816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8" name="Rectangle 2817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19" name="Rectangle 2818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0" name="Rectangle 2819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1" name="Rectangle 2820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2" name="Rectangle 2821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3" name="Rectangle 2822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4" name="Rectangle 2823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5" name="Rectangle 2824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6" name="Rectangle 2825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7" name="Rectangle 2826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8" name="Rectangle 2827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29" name="Rectangle 2828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0" name="Rectangle 2829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1" name="Rectangle 2830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2" name="Rectangle 2831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3" name="Rectangle 2832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4" name="Rectangle 2833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5" name="Rectangle 2834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6" name="Rectangle 2835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7" name="Rectangle 2836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8" name="Rectangle 2837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39" name="Rectangle 2838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40" name="Rectangle 2839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41" name="Rectangle 2840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42" name="Rectangle 2841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2843" name="Rectangle 2842"/>
            <p:cNvSpPr/>
            <p:nvPr/>
          </p:nvSpPr>
          <p:spPr>
            <a:xfrm>
              <a:off x="549275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44" name="Rectangle 2843"/>
            <p:cNvSpPr/>
            <p:nvPr/>
          </p:nvSpPr>
          <p:spPr>
            <a:xfrm>
              <a:off x="55086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2845" name="Group 2844"/>
            <p:cNvGrpSpPr/>
            <p:nvPr/>
          </p:nvGrpSpPr>
          <p:grpSpPr>
            <a:xfrm>
              <a:off x="670162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846" name="Rectangle 284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47" name="Rectangle 284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48" name="Rectangle 284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49" name="Rectangle 284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0" name="Rectangle 284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1" name="Rectangle 285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2" name="Rectangle 285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3" name="Rectangle 285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4" name="Rectangle 285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5" name="Rectangle 285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6" name="Rectangle 285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7" name="Rectangle 285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8" name="Rectangle 285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59" name="Rectangle 285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0" name="Rectangle 285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1" name="Rectangle 286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2" name="Rectangle 286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3" name="Rectangle 286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4" name="Rectangle 286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5" name="Rectangle 286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6" name="Rectangle 286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7" name="Rectangle 286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8" name="Rectangle 286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69" name="Rectangle 286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0" name="Rectangle 286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1" name="Rectangle 287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2" name="Rectangle 287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3" name="Rectangle 287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4" name="Rectangle 287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5" name="Rectangle 287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6" name="Rectangle 287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7" name="Rectangle 287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8" name="Rectangle 287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79" name="Rectangle 287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0" name="Rectangle 287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1" name="Rectangle 288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2" name="Rectangle 288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3" name="Rectangle 288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4" name="Rectangle 288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5" name="Rectangle 288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6" name="Rectangle 288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7" name="Rectangle 288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8" name="Rectangle 288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89" name="Rectangle 288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0" name="Rectangle 288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1" name="Rectangle 289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2" name="Rectangle 289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3" name="Rectangle 289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4" name="Rectangle 289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5" name="Rectangle 289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6" name="Rectangle 289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7" name="Rectangle 289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8" name="Rectangle 289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899" name="Rectangle 289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0" name="Rectangle 289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1" name="Rectangle 290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2" name="Rectangle 290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3" name="Rectangle 290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4" name="Rectangle 290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5" name="Rectangle 290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6" name="Rectangle 290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7" name="Rectangle 290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8" name="Rectangle 290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09" name="Rectangle 290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0" name="Rectangle 290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1" name="Rectangle 291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2" name="Rectangle 291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3" name="Rectangle 291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4" name="Rectangle 291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5" name="Rectangle 291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6" name="Rectangle 291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7" name="Rectangle 291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8" name="Rectangle 291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19" name="Rectangle 291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0" name="Rectangle 291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1" name="Rectangle 292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2" name="Rectangle 292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3" name="Rectangle 292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4" name="Rectangle 292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5" name="Rectangle 292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6" name="Rectangle 292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7" name="Rectangle 292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8" name="Rectangle 292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29" name="Rectangle 292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0" name="Rectangle 292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1" name="Rectangle 293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2" name="Rectangle 293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3" name="Rectangle 293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4" name="Rectangle 293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5" name="Rectangle 293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6" name="Rectangle 293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7" name="Rectangle 293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8" name="Rectangle 293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39" name="Rectangle 293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0" name="Rectangle 293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1" name="Rectangle 294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2" name="Rectangle 294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3" name="Rectangle 294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4" name="Rectangle 294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5" name="Rectangle 294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6" name="Rectangle 294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7" name="Rectangle 294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8" name="Rectangle 294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49" name="Rectangle 294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0" name="Rectangle 294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1" name="Rectangle 295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2" name="Rectangle 295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3" name="Rectangle 295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4" name="Rectangle 295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5" name="Rectangle 295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6" name="Rectangle 295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7" name="Rectangle 295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8" name="Rectangle 295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59" name="Rectangle 295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0" name="Rectangle 295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1" name="Rectangle 296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2" name="Rectangle 296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3" name="Rectangle 296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4" name="Rectangle 296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5" name="Rectangle 296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6" name="Rectangle 296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7" name="Rectangle 296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8" name="Rectangle 296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69" name="Rectangle 296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0" name="Rectangle 296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1" name="Rectangle 297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2" name="Rectangle 297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3" name="Rectangle 297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4" name="Rectangle 297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5" name="Rectangle 297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6" name="Rectangle 297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7" name="Rectangle 297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8" name="Rectangle 297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79" name="Rectangle 297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0" name="Rectangle 297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1" name="Rectangle 298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2" name="Rectangle 298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3" name="Rectangle 298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4" name="Rectangle 298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5" name="Rectangle 298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6" name="Rectangle 298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7" name="Rectangle 298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8" name="Rectangle 298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89" name="Rectangle 298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0" name="Rectangle 298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1" name="Rectangle 299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2" name="Rectangle 299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3" name="Rectangle 299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4" name="Rectangle 299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5" name="Rectangle 299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6" name="Rectangle 299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7" name="Rectangle 299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8" name="Rectangle 299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999" name="Rectangle 299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0" name="Rectangle 299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1" name="Rectangle 300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2" name="Rectangle 300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3" name="Rectangle 300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4" name="Rectangle 300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5" name="Rectangle 300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6" name="Rectangle 300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7" name="Rectangle 300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8" name="Rectangle 300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09" name="Rectangle 300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0" name="Rectangle 300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1" name="Rectangle 301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2" name="Rectangle 301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3" name="Rectangle 301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4" name="Rectangle 301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5" name="Rectangle 301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6" name="Rectangle 301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7" name="Rectangle 301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8" name="Rectangle 301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19" name="Rectangle 301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0" name="Rectangle 301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1" name="Rectangle 302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2" name="Rectangle 302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3" name="Rectangle 302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4" name="Rectangle 302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5" name="Rectangle 302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6" name="Rectangle 302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7" name="Rectangle 302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8" name="Rectangle 302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29" name="Rectangle 302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0" name="Rectangle 302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1" name="Rectangle 303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2" name="Rectangle 303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3" name="Rectangle 303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4" name="Rectangle 303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5" name="Rectangle 303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6" name="Rectangle 303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7" name="Rectangle 303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8" name="Rectangle 303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39" name="Rectangle 303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0" name="Rectangle 303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1" name="Rectangle 304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2" name="Rectangle 304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3" name="Rectangle 304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4" name="Rectangle 304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5" name="Rectangle 304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6" name="Rectangle 304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7" name="Rectangle 304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8" name="Rectangle 304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49" name="Rectangle 304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0" name="Rectangle 304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1" name="Rectangle 305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2" name="Rectangle 305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3" name="Rectangle 305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4" name="Rectangle 305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5" name="Rectangle 305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6" name="Rectangle 305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7" name="Rectangle 305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8" name="Rectangle 305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59" name="Rectangle 305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0" name="Rectangle 305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1" name="Rectangle 306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2" name="Rectangle 306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3" name="Rectangle 306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4" name="Rectangle 306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5" name="Rectangle 306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6" name="Rectangle 306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7" name="Rectangle 306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8" name="Rectangle 306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69" name="Rectangle 306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70" name="Rectangle 306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71" name="Rectangle 307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72" name="Rectangle 307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73" name="Rectangle 307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74" name="Rectangle 307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2" name="Rectangle 307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" name="Rectangle 307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77" name="Rectangle 307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78" name="Rectangle 307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79" name="Rectangle 307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0" name="Rectangle 307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1" name="Rectangle 308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2" name="Rectangle 308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3" name="Rectangle 308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4" name="Rectangle 308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5" name="Rectangle 308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6" name="Rectangle 308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7" name="Rectangle 308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8" name="Rectangle 308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89" name="Rectangle 308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0" name="Rectangle 308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1" name="Rectangle 309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2" name="Rectangle 309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3" name="Rectangle 309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4" name="Rectangle 309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5" name="Rectangle 309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6" name="Rectangle 309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7" name="Rectangle 309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8" name="Rectangle 309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099" name="Rectangle 309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00" name="Rectangle 309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3101" name="Rectangle 310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3102" name="Rectangle 3101"/>
            <p:cNvSpPr/>
            <p:nvPr/>
          </p:nvSpPr>
          <p:spPr>
            <a:xfrm>
              <a:off x="66897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3103" name="Rectangle 3102"/>
            <p:cNvSpPr/>
            <p:nvPr/>
          </p:nvSpPr>
          <p:spPr>
            <a:xfrm>
              <a:off x="670560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5691" name="Group 5690"/>
            <p:cNvGrpSpPr/>
            <p:nvPr/>
          </p:nvGrpSpPr>
          <p:grpSpPr>
            <a:xfrm>
              <a:off x="1819768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692" name="Rectangle 569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93" name="Rectangle 569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94" name="Rectangle 569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95" name="Rectangle 569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96" name="Rectangle 569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97" name="Rectangle 569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98" name="Rectangle 569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699" name="Rectangle 569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0" name="Rectangle 569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1" name="Rectangle 570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2" name="Rectangle 570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3" name="Rectangle 570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4" name="Rectangle 570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5" name="Rectangle 570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6" name="Rectangle 570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7" name="Rectangle 570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8" name="Rectangle 570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09" name="Rectangle 570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0" name="Rectangle 570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1" name="Rectangle 571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2" name="Rectangle 571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3" name="Rectangle 571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4" name="Rectangle 571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5" name="Rectangle 571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6" name="Rectangle 571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7" name="Rectangle 571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8" name="Rectangle 571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19" name="Rectangle 571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0" name="Rectangle 571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1" name="Rectangle 572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2" name="Rectangle 572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3" name="Rectangle 572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4" name="Rectangle 572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5" name="Rectangle 572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6" name="Rectangle 572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7" name="Rectangle 572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8" name="Rectangle 572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29" name="Rectangle 572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0" name="Rectangle 572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1" name="Rectangle 573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2" name="Rectangle 573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3" name="Rectangle 573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4" name="Rectangle 573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5" name="Rectangle 573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6" name="Rectangle 573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7" name="Rectangle 573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8" name="Rectangle 573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39" name="Rectangle 573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0" name="Rectangle 573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1" name="Rectangle 574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2" name="Rectangle 574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3" name="Rectangle 574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4" name="Rectangle 574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5" name="Rectangle 574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6" name="Rectangle 574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7" name="Rectangle 574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8" name="Rectangle 574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49" name="Rectangle 574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0" name="Rectangle 574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1" name="Rectangle 575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2" name="Rectangle 575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3" name="Rectangle 575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4" name="Rectangle 575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5" name="Rectangle 575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6" name="Rectangle 575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7" name="Rectangle 575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8" name="Rectangle 575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59" name="Rectangle 575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0" name="Rectangle 575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1" name="Rectangle 576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2" name="Rectangle 576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3" name="Rectangle 576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4" name="Rectangle 576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5" name="Rectangle 576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6" name="Rectangle 576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7" name="Rectangle 576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8" name="Rectangle 576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69" name="Rectangle 576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0" name="Rectangle 576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1" name="Rectangle 577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2" name="Rectangle 577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3" name="Rectangle 577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4" name="Rectangle 577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5" name="Rectangle 577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6" name="Rectangle 577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7" name="Rectangle 577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8" name="Rectangle 577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79" name="Rectangle 577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0" name="Rectangle 577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1" name="Rectangle 578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2" name="Rectangle 578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3" name="Rectangle 578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4" name="Rectangle 578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5" name="Rectangle 578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6" name="Rectangle 578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7" name="Rectangle 578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8" name="Rectangle 578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89" name="Rectangle 578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0" name="Rectangle 578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1" name="Rectangle 579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2" name="Rectangle 579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3" name="Rectangle 579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4" name="Rectangle 579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5" name="Rectangle 579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6" name="Rectangle 579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7" name="Rectangle 579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8" name="Rectangle 579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799" name="Rectangle 579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0" name="Rectangle 579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1" name="Rectangle 580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2" name="Rectangle 580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3" name="Rectangle 580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4" name="Rectangle 580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5" name="Rectangle 580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6" name="Rectangle 580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7" name="Rectangle 580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8" name="Rectangle 580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09" name="Rectangle 580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0" name="Rectangle 580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1" name="Rectangle 581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2" name="Rectangle 581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3" name="Rectangle 581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4" name="Rectangle 581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5" name="Rectangle 581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6" name="Rectangle 581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7" name="Rectangle 581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8" name="Rectangle 581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19" name="Rectangle 581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0" name="Rectangle 581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1" name="Rectangle 582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2" name="Rectangle 582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3" name="Rectangle 582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4" name="Rectangle 582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5" name="Rectangle 582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6" name="Rectangle 582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7" name="Rectangle 582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8" name="Rectangle 582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29" name="Rectangle 582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0" name="Rectangle 582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1" name="Rectangle 583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2" name="Rectangle 583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3" name="Rectangle 583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4" name="Rectangle 583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5" name="Rectangle 583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6" name="Rectangle 583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7" name="Rectangle 583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8" name="Rectangle 583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39" name="Rectangle 583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0" name="Rectangle 583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1" name="Rectangle 584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2" name="Rectangle 584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3" name="Rectangle 584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4" name="Rectangle 584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5" name="Rectangle 584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6" name="Rectangle 584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7" name="Rectangle 584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8" name="Rectangle 584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49" name="Rectangle 584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0" name="Rectangle 584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1" name="Rectangle 585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2" name="Rectangle 585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3" name="Rectangle 585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4" name="Rectangle 585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5" name="Rectangle 585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6" name="Rectangle 585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7" name="Rectangle 585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8" name="Rectangle 585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59" name="Rectangle 585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0" name="Rectangle 585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1" name="Rectangle 586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2" name="Rectangle 586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3" name="Rectangle 586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4" name="Rectangle 586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5" name="Rectangle 586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6" name="Rectangle 586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7" name="Rectangle 586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8" name="Rectangle 586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69" name="Rectangle 586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0" name="Rectangle 586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1" name="Rectangle 587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2" name="Rectangle 587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3" name="Rectangle 587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4" name="Rectangle 587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5" name="Rectangle 587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6" name="Rectangle 587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7" name="Rectangle 587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8" name="Rectangle 587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79" name="Rectangle 587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0" name="Rectangle 587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1" name="Rectangle 588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2" name="Rectangle 588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3" name="Rectangle 588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4" name="Rectangle 588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5" name="Rectangle 588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6" name="Rectangle 588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7" name="Rectangle 588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8" name="Rectangle 588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89" name="Rectangle 588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0" name="Rectangle 588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1" name="Rectangle 589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2" name="Rectangle 589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3" name="Rectangle 589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4" name="Rectangle 589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5" name="Rectangle 589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6" name="Rectangle 589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7" name="Rectangle 589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8" name="Rectangle 589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899" name="Rectangle 589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0" name="Rectangle 589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1" name="Rectangle 590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2" name="Rectangle 590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3" name="Rectangle 590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4" name="Rectangle 590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5" name="Rectangle 590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6" name="Rectangle 590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7" name="Rectangle 590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8" name="Rectangle 590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09" name="Rectangle 590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0" name="Rectangle 590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1" name="Rectangle 591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2" name="Rectangle 591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3" name="Rectangle 591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4" name="Rectangle 591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5" name="Rectangle 591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6" name="Rectangle 591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7" name="Rectangle 591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8" name="Rectangle 591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19" name="Rectangle 591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0" name="Rectangle 591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1" name="Rectangle 592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2" name="Rectangle 592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3" name="Rectangle 592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4" name="Rectangle 592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5" name="Rectangle 592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6" name="Rectangle 592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7" name="Rectangle 592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8" name="Rectangle 592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29" name="Rectangle 592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0" name="Rectangle 592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1" name="Rectangle 593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2" name="Rectangle 593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3" name="Rectangle 593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4" name="Rectangle 593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5" name="Rectangle 593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6" name="Rectangle 593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7" name="Rectangle 593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8" name="Rectangle 593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39" name="Rectangle 593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40" name="Rectangle 593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41" name="Rectangle 594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42" name="Rectangle 594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43" name="Rectangle 594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44" name="Rectangle 594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45" name="Rectangle 594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46" name="Rectangle 594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47" name="Rectangle 594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grpSp>
          <p:nvGrpSpPr>
            <p:cNvPr id="5948" name="Group 5947"/>
            <p:cNvGrpSpPr/>
            <p:nvPr/>
          </p:nvGrpSpPr>
          <p:grpSpPr>
            <a:xfrm>
              <a:off x="303953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949" name="Rectangle 594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0" name="Rectangle 594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1" name="Rectangle 595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2" name="Rectangle 595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3" name="Rectangle 595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4" name="Rectangle 595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5" name="Rectangle 595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6" name="Rectangle 595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7" name="Rectangle 595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8" name="Rectangle 595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59" name="Rectangle 595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0" name="Rectangle 595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1" name="Rectangle 596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2" name="Rectangle 596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3" name="Rectangle 596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4" name="Rectangle 596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5" name="Rectangle 596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6" name="Rectangle 596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7" name="Rectangle 596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8" name="Rectangle 596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69" name="Rectangle 596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0" name="Rectangle 596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1" name="Rectangle 597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2" name="Rectangle 597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3" name="Rectangle 597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4" name="Rectangle 597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5" name="Rectangle 597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6" name="Rectangle 597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7" name="Rectangle 597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8" name="Rectangle 597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79" name="Rectangle 597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0" name="Rectangle 597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1" name="Rectangle 598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2" name="Rectangle 598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3" name="Rectangle 598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4" name="Rectangle 598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5" name="Rectangle 598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6" name="Rectangle 598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7" name="Rectangle 598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8" name="Rectangle 598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89" name="Rectangle 598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0" name="Rectangle 598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1" name="Rectangle 599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2" name="Rectangle 599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3" name="Rectangle 599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4" name="Rectangle 599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5" name="Rectangle 599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6" name="Rectangle 599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7" name="Rectangle 599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8" name="Rectangle 599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5999" name="Rectangle 599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0" name="Rectangle 599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1" name="Rectangle 600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2" name="Rectangle 600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3" name="Rectangle 600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4" name="Rectangle 600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5" name="Rectangle 600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6" name="Rectangle 600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7" name="Rectangle 600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8" name="Rectangle 600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09" name="Rectangle 600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0" name="Rectangle 600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1" name="Rectangle 601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2" name="Rectangle 601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3" name="Rectangle 601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4" name="Rectangle 601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5" name="Rectangle 601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6" name="Rectangle 601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7" name="Rectangle 601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8" name="Rectangle 601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19" name="Rectangle 601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0" name="Rectangle 601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1" name="Rectangle 602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2" name="Rectangle 602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3" name="Rectangle 602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4" name="Rectangle 602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5" name="Rectangle 602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6" name="Rectangle 602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7" name="Rectangle 602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8" name="Rectangle 602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29" name="Rectangle 602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0" name="Rectangle 602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1" name="Rectangle 603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2" name="Rectangle 603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3" name="Rectangle 603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4" name="Rectangle 603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5" name="Rectangle 603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6" name="Rectangle 603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7" name="Rectangle 603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8" name="Rectangle 603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39" name="Rectangle 603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0" name="Rectangle 603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1" name="Rectangle 604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2" name="Rectangle 604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3" name="Rectangle 604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4" name="Rectangle 604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5" name="Rectangle 604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6" name="Rectangle 604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7" name="Rectangle 604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8" name="Rectangle 604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49" name="Rectangle 604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0" name="Rectangle 604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1" name="Rectangle 605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2" name="Rectangle 605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3" name="Rectangle 605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4" name="Rectangle 605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5" name="Rectangle 605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6" name="Rectangle 605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7" name="Rectangle 605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8" name="Rectangle 605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59" name="Rectangle 605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0" name="Rectangle 605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1" name="Rectangle 606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2" name="Rectangle 606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3" name="Rectangle 606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4" name="Rectangle 606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5" name="Rectangle 606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6" name="Rectangle 606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7" name="Rectangle 606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8" name="Rectangle 606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69" name="Rectangle 606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0" name="Rectangle 606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1" name="Rectangle 607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2" name="Rectangle 607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3" name="Rectangle 607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4" name="Rectangle 607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5" name="Rectangle 607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6" name="Rectangle 607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7" name="Rectangle 607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8" name="Rectangle 607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79" name="Rectangle 607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0" name="Rectangle 607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1" name="Rectangle 608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2" name="Rectangle 608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3" name="Rectangle 608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4" name="Rectangle 608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5" name="Rectangle 608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6" name="Rectangle 608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7" name="Rectangle 608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8" name="Rectangle 608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89" name="Rectangle 608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0" name="Rectangle 608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1" name="Rectangle 609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2" name="Rectangle 609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3" name="Rectangle 609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4" name="Rectangle 609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5" name="Rectangle 609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6" name="Rectangle 609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7" name="Rectangle 609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8" name="Rectangle 609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099" name="Rectangle 609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0" name="Rectangle 609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1" name="Rectangle 610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2" name="Rectangle 610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3" name="Rectangle 610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4" name="Rectangle 610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5" name="Rectangle 610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6" name="Rectangle 610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7" name="Rectangle 610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8" name="Rectangle 610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09" name="Rectangle 610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0" name="Rectangle 610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1" name="Rectangle 611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2" name="Rectangle 611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3" name="Rectangle 611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4" name="Rectangle 611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5" name="Rectangle 611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6" name="Rectangle 611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7" name="Rectangle 611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8" name="Rectangle 611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19" name="Rectangle 611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0" name="Rectangle 611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1" name="Rectangle 612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2" name="Rectangle 612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3" name="Rectangle 612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4" name="Rectangle 612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5" name="Rectangle 612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6" name="Rectangle 612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7" name="Rectangle 612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8" name="Rectangle 612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29" name="Rectangle 612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0" name="Rectangle 612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1" name="Rectangle 613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2" name="Rectangle 613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3" name="Rectangle 613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4" name="Rectangle 613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5" name="Rectangle 613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6" name="Rectangle 613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7" name="Rectangle 613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8" name="Rectangle 613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39" name="Rectangle 613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0" name="Rectangle 613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1" name="Rectangle 614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2" name="Rectangle 614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3" name="Rectangle 614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4" name="Rectangle 614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5" name="Rectangle 614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6" name="Rectangle 614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7" name="Rectangle 614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8" name="Rectangle 614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49" name="Rectangle 614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0" name="Rectangle 614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1" name="Rectangle 615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2" name="Rectangle 615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3" name="Rectangle 615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4" name="Rectangle 615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5" name="Rectangle 615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6" name="Rectangle 615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7" name="Rectangle 615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8" name="Rectangle 615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59" name="Rectangle 615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0" name="Rectangle 615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1" name="Rectangle 616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2" name="Rectangle 616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3" name="Rectangle 616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4" name="Rectangle 616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5" name="Rectangle 616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6" name="Rectangle 616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7" name="Rectangle 616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8" name="Rectangle 616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69" name="Rectangle 616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0" name="Rectangle 616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1" name="Rectangle 617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2" name="Rectangle 617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3" name="Rectangle 617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4" name="Rectangle 617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5" name="Rectangle 617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6" name="Rectangle 617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7" name="Rectangle 617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8" name="Rectangle 617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79" name="Rectangle 617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0" name="Rectangle 617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1" name="Rectangle 618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2" name="Rectangle 618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3" name="Rectangle 618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4" name="Rectangle 618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5" name="Rectangle 618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6" name="Rectangle 618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7" name="Rectangle 618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8" name="Rectangle 618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89" name="Rectangle 618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0" name="Rectangle 618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1" name="Rectangle 619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2" name="Rectangle 619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3" name="Rectangle 619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4" name="Rectangle 619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5" name="Rectangle 619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6" name="Rectangle 619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7" name="Rectangle 619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8" name="Rectangle 619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199" name="Rectangle 619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00" name="Rectangle 619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01" name="Rectangle 620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02" name="Rectangle 620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03" name="Rectangle 620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04" name="Rectangle 620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grpSp>
          <p:nvGrpSpPr>
            <p:cNvPr id="6205" name="Group 6204"/>
            <p:cNvGrpSpPr/>
            <p:nvPr/>
          </p:nvGrpSpPr>
          <p:grpSpPr>
            <a:xfrm>
              <a:off x="425980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206" name="Rectangle 620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07" name="Rectangle 620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08" name="Rectangle 620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09" name="Rectangle 620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0" name="Rectangle 620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1" name="Rectangle 621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2" name="Rectangle 621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3" name="Rectangle 621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4" name="Rectangle 621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5" name="Rectangle 621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6" name="Rectangle 621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7" name="Rectangle 621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8" name="Rectangle 621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19" name="Rectangle 621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0" name="Rectangle 621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1" name="Rectangle 622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2" name="Rectangle 622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3" name="Rectangle 622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4" name="Rectangle 622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5" name="Rectangle 622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6" name="Rectangle 622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7" name="Rectangle 622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8" name="Rectangle 622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29" name="Rectangle 622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0" name="Rectangle 622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1" name="Rectangle 623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2" name="Rectangle 623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3" name="Rectangle 623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4" name="Rectangle 623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5" name="Rectangle 623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6" name="Rectangle 623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7" name="Rectangle 623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8" name="Rectangle 623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39" name="Rectangle 623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0" name="Rectangle 623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1" name="Rectangle 624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2" name="Rectangle 624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3" name="Rectangle 624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4" name="Rectangle 624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5" name="Rectangle 624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6" name="Rectangle 624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7" name="Rectangle 624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8" name="Rectangle 624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49" name="Rectangle 624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0" name="Rectangle 624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1" name="Rectangle 625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2" name="Rectangle 625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3" name="Rectangle 625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4" name="Rectangle 625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5" name="Rectangle 625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6" name="Rectangle 625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7" name="Rectangle 625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8" name="Rectangle 625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59" name="Rectangle 625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0" name="Rectangle 625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1" name="Rectangle 626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2" name="Rectangle 626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3" name="Rectangle 626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4" name="Rectangle 626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5" name="Rectangle 626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6" name="Rectangle 626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7" name="Rectangle 626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8" name="Rectangle 626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69" name="Rectangle 626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0" name="Rectangle 626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1" name="Rectangle 627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2" name="Rectangle 627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3" name="Rectangle 627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4" name="Rectangle 627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5" name="Rectangle 627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6" name="Rectangle 627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7" name="Rectangle 627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8" name="Rectangle 627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79" name="Rectangle 627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0" name="Rectangle 627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1" name="Rectangle 628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2" name="Rectangle 628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3" name="Rectangle 628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4" name="Rectangle 628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5" name="Rectangle 628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6" name="Rectangle 628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7" name="Rectangle 628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8" name="Rectangle 628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89" name="Rectangle 628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0" name="Rectangle 628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1" name="Rectangle 629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2" name="Rectangle 629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3" name="Rectangle 629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4" name="Rectangle 629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5" name="Rectangle 629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6" name="Rectangle 629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7" name="Rectangle 629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8" name="Rectangle 629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299" name="Rectangle 629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0" name="Rectangle 629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1" name="Rectangle 630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2" name="Rectangle 630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3" name="Rectangle 630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4" name="Rectangle 630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5" name="Rectangle 630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6" name="Rectangle 630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7" name="Rectangle 630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8" name="Rectangle 630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09" name="Rectangle 630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0" name="Rectangle 630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1" name="Rectangle 631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2" name="Rectangle 631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3" name="Rectangle 631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4" name="Rectangle 631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5" name="Rectangle 631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6" name="Rectangle 631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7" name="Rectangle 631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8" name="Rectangle 631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19" name="Rectangle 631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0" name="Rectangle 631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1" name="Rectangle 632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2" name="Rectangle 632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3" name="Rectangle 632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4" name="Rectangle 632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5" name="Rectangle 632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6" name="Rectangle 632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7" name="Rectangle 632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8" name="Rectangle 632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29" name="Rectangle 632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0" name="Rectangle 632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1" name="Rectangle 633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2" name="Rectangle 633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3" name="Rectangle 633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4" name="Rectangle 633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5" name="Rectangle 633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6" name="Rectangle 633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7" name="Rectangle 633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8" name="Rectangle 633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39" name="Rectangle 633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0" name="Rectangle 633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1" name="Rectangle 634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2" name="Rectangle 634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3" name="Rectangle 634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4" name="Rectangle 634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5" name="Rectangle 634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6" name="Rectangle 634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7" name="Rectangle 634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8" name="Rectangle 634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49" name="Rectangle 634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0" name="Rectangle 634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1" name="Rectangle 635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2" name="Rectangle 635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3" name="Rectangle 635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4" name="Rectangle 635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5" name="Rectangle 635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6" name="Rectangle 635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7" name="Rectangle 635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8" name="Rectangle 635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59" name="Rectangle 635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0" name="Rectangle 635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1" name="Rectangle 636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2" name="Rectangle 636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3" name="Rectangle 636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4" name="Rectangle 636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5" name="Rectangle 636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6" name="Rectangle 636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7" name="Rectangle 636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8" name="Rectangle 636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69" name="Rectangle 636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0" name="Rectangle 636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1" name="Rectangle 637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2" name="Rectangle 637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3" name="Rectangle 637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4" name="Rectangle 637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5" name="Rectangle 637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6" name="Rectangle 637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7" name="Rectangle 637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8" name="Rectangle 637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79" name="Rectangle 637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0" name="Rectangle 637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1" name="Rectangle 638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2" name="Rectangle 638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3" name="Rectangle 638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4" name="Rectangle 638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5" name="Rectangle 638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6" name="Rectangle 638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7" name="Rectangle 638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8" name="Rectangle 638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89" name="Rectangle 638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0" name="Rectangle 638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1" name="Rectangle 639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2" name="Rectangle 639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3" name="Rectangle 639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4" name="Rectangle 639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5" name="Rectangle 639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6" name="Rectangle 639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7" name="Rectangle 639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8" name="Rectangle 639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399" name="Rectangle 639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0" name="Rectangle 639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1" name="Rectangle 640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2" name="Rectangle 640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3" name="Rectangle 640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4" name="Rectangle 640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5" name="Rectangle 640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6" name="Rectangle 640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7" name="Rectangle 640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8" name="Rectangle 640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09" name="Rectangle 640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0" name="Rectangle 640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1" name="Rectangle 641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2" name="Rectangle 641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3" name="Rectangle 641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4" name="Rectangle 641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5" name="Rectangle 641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6" name="Rectangle 641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7" name="Rectangle 641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8" name="Rectangle 641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19" name="Rectangle 641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0" name="Rectangle 641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1" name="Rectangle 642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2" name="Rectangle 642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3" name="Rectangle 642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4" name="Rectangle 642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5" name="Rectangle 642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6" name="Rectangle 642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7" name="Rectangle 642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8" name="Rectangle 642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29" name="Rectangle 642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0" name="Rectangle 642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1" name="Rectangle 643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2" name="Rectangle 643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3" name="Rectangle 643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4" name="Rectangle 643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5" name="Rectangle 643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6" name="Rectangle 643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7" name="Rectangle 643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8" name="Rectangle 643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39" name="Rectangle 643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0" name="Rectangle 643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1" name="Rectangle 644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2" name="Rectangle 644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3" name="Rectangle 644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4" name="Rectangle 644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5" name="Rectangle 644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6" name="Rectangle 644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7" name="Rectangle 644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8" name="Rectangle 644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49" name="Rectangle 644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0" name="Rectangle 644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1" name="Rectangle 645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2" name="Rectangle 645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3" name="Rectangle 645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4" name="Rectangle 645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5" name="Rectangle 645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6" name="Rectangle 645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7" name="Rectangle 645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8" name="Rectangle 645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59" name="Rectangle 645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60" name="Rectangle 645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61" name="Rectangle 646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grpSp>
          <p:nvGrpSpPr>
            <p:cNvPr id="6462" name="Group 6461"/>
            <p:cNvGrpSpPr/>
            <p:nvPr/>
          </p:nvGrpSpPr>
          <p:grpSpPr>
            <a:xfrm>
              <a:off x="5471045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463" name="Rectangle 646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64" name="Rectangle 646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65" name="Rectangle 646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66" name="Rectangle 646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67" name="Rectangle 646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68" name="Rectangle 646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69" name="Rectangle 646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0" name="Rectangle 646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1" name="Rectangle 647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2" name="Rectangle 647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3" name="Rectangle 647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4" name="Rectangle 647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5" name="Rectangle 647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6" name="Rectangle 647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7" name="Rectangle 647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8" name="Rectangle 647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79" name="Rectangle 647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0" name="Rectangle 647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1" name="Rectangle 648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2" name="Rectangle 648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3" name="Rectangle 648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4" name="Rectangle 648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5" name="Rectangle 648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6" name="Rectangle 648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7" name="Rectangle 648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8" name="Rectangle 648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89" name="Rectangle 648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0" name="Rectangle 648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1" name="Rectangle 649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2" name="Rectangle 649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3" name="Rectangle 649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4" name="Rectangle 649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5" name="Rectangle 649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6" name="Rectangle 649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7" name="Rectangle 649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8" name="Rectangle 649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499" name="Rectangle 649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0" name="Rectangle 649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1" name="Rectangle 650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2" name="Rectangle 650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3" name="Rectangle 650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4" name="Rectangle 650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5" name="Rectangle 650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6" name="Rectangle 650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7" name="Rectangle 650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8" name="Rectangle 650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09" name="Rectangle 650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0" name="Rectangle 650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1" name="Rectangle 651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2" name="Rectangle 651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3" name="Rectangle 651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4" name="Rectangle 651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5" name="Rectangle 651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6" name="Rectangle 651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7" name="Rectangle 651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8" name="Rectangle 651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19" name="Rectangle 651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0" name="Rectangle 651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1" name="Rectangle 652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2" name="Rectangle 652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3" name="Rectangle 652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4" name="Rectangle 652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5" name="Rectangle 652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6" name="Rectangle 652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7" name="Rectangle 652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8" name="Rectangle 652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29" name="Rectangle 652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0" name="Rectangle 652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1" name="Rectangle 653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2" name="Rectangle 653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3" name="Rectangle 653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4" name="Rectangle 653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5" name="Rectangle 653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6" name="Rectangle 653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7" name="Rectangle 653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8" name="Rectangle 653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39" name="Rectangle 653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0" name="Rectangle 653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1" name="Rectangle 654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2" name="Rectangle 654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3" name="Rectangle 654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4" name="Rectangle 654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5" name="Rectangle 654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6" name="Rectangle 654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7" name="Rectangle 654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8" name="Rectangle 654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49" name="Rectangle 654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0" name="Rectangle 654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1" name="Rectangle 655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2" name="Rectangle 655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3" name="Rectangle 655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4" name="Rectangle 655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5" name="Rectangle 655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6" name="Rectangle 655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7" name="Rectangle 655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8" name="Rectangle 655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59" name="Rectangle 655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0" name="Rectangle 655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1" name="Rectangle 656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2" name="Rectangle 656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3" name="Rectangle 656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4" name="Rectangle 656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5" name="Rectangle 656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6" name="Rectangle 656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7" name="Rectangle 656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8" name="Rectangle 656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69" name="Rectangle 656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0" name="Rectangle 656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1" name="Rectangle 657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2" name="Rectangle 657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3" name="Rectangle 657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4" name="Rectangle 657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5" name="Rectangle 657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6" name="Rectangle 657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7" name="Rectangle 657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8" name="Rectangle 657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79" name="Rectangle 657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0" name="Rectangle 657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1" name="Rectangle 658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2" name="Rectangle 658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3" name="Rectangle 658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4" name="Rectangle 658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5" name="Rectangle 658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6" name="Rectangle 658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7" name="Rectangle 658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8" name="Rectangle 658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89" name="Rectangle 658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0" name="Rectangle 658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1" name="Rectangle 659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2" name="Rectangle 659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3" name="Rectangle 659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4" name="Rectangle 659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5" name="Rectangle 659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6" name="Rectangle 659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7" name="Rectangle 659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8" name="Rectangle 659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599" name="Rectangle 659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0" name="Rectangle 659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1" name="Rectangle 660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2" name="Rectangle 660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3" name="Rectangle 660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4" name="Rectangle 660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5" name="Rectangle 660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6" name="Rectangle 660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7" name="Rectangle 660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8" name="Rectangle 660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09" name="Rectangle 660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0" name="Rectangle 660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1" name="Rectangle 661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2" name="Rectangle 661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3" name="Rectangle 661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4" name="Rectangle 661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5" name="Rectangle 661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6" name="Rectangle 661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7" name="Rectangle 661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8" name="Rectangle 661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19" name="Rectangle 661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0" name="Rectangle 661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1" name="Rectangle 662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2" name="Rectangle 662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3" name="Rectangle 662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4" name="Rectangle 662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5" name="Rectangle 662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6" name="Rectangle 662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7" name="Rectangle 662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8" name="Rectangle 662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29" name="Rectangle 662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0" name="Rectangle 662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1" name="Rectangle 663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2" name="Rectangle 663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3" name="Rectangle 663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4" name="Rectangle 663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5" name="Rectangle 663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6" name="Rectangle 663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7" name="Rectangle 663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8" name="Rectangle 663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39" name="Rectangle 663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0" name="Rectangle 663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1" name="Rectangle 664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2" name="Rectangle 664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3" name="Rectangle 664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4" name="Rectangle 664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5" name="Rectangle 664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6" name="Rectangle 664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7" name="Rectangle 664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8" name="Rectangle 664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49" name="Rectangle 664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0" name="Rectangle 664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1" name="Rectangle 665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2" name="Rectangle 665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3" name="Rectangle 665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4" name="Rectangle 665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5" name="Rectangle 665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6" name="Rectangle 665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7" name="Rectangle 665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8" name="Rectangle 665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59" name="Rectangle 665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0" name="Rectangle 665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1" name="Rectangle 666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2" name="Rectangle 666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3" name="Rectangle 666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4" name="Rectangle 666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5" name="Rectangle 666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6" name="Rectangle 666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7" name="Rectangle 666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8" name="Rectangle 666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69" name="Rectangle 666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0" name="Rectangle 666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1" name="Rectangle 667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2" name="Rectangle 667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3" name="Rectangle 667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4" name="Rectangle 667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5" name="Rectangle 667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6" name="Rectangle 667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7" name="Rectangle 667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8" name="Rectangle 667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79" name="Rectangle 667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0" name="Rectangle 667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1" name="Rectangle 668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2" name="Rectangle 668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3" name="Rectangle 668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4" name="Rectangle 668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5" name="Rectangle 668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6" name="Rectangle 668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7" name="Rectangle 668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8" name="Rectangle 668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89" name="Rectangle 668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0" name="Rectangle 668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1" name="Rectangle 669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2" name="Rectangle 669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3" name="Rectangle 669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4" name="Rectangle 669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5" name="Rectangle 669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6" name="Rectangle 669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7" name="Rectangle 669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8" name="Rectangle 669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699" name="Rectangle 669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0" name="Rectangle 669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1" name="Rectangle 670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2" name="Rectangle 670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3" name="Rectangle 670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4" name="Rectangle 670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5" name="Rectangle 670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6" name="Rectangle 670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7" name="Rectangle 670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8" name="Rectangle 670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09" name="Rectangle 670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10" name="Rectangle 670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11" name="Rectangle 671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12" name="Rectangle 671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13" name="Rectangle 671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14" name="Rectangle 671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15" name="Rectangle 671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16" name="Rectangle 671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17" name="Rectangle 671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18" name="Rectangle 671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6719" name="Rectangle 6718"/>
            <p:cNvSpPr/>
            <p:nvPr/>
          </p:nvSpPr>
          <p:spPr>
            <a:xfrm>
              <a:off x="1808163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720" name="Rectangle 6719"/>
            <p:cNvSpPr/>
            <p:nvPr/>
          </p:nvSpPr>
          <p:spPr>
            <a:xfrm>
              <a:off x="30432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721" name="Rectangle 6720"/>
            <p:cNvSpPr/>
            <p:nvPr/>
          </p:nvSpPr>
          <p:spPr>
            <a:xfrm>
              <a:off x="4267200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722" name="Rectangle 6721"/>
            <p:cNvSpPr/>
            <p:nvPr/>
          </p:nvSpPr>
          <p:spPr>
            <a:xfrm>
              <a:off x="54816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723" name="Rectangle 6722"/>
            <p:cNvSpPr/>
            <p:nvPr/>
          </p:nvSpPr>
          <p:spPr>
            <a:xfrm>
              <a:off x="18240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6724" name="Group 6723"/>
            <p:cNvGrpSpPr/>
            <p:nvPr/>
          </p:nvGrpSpPr>
          <p:grpSpPr>
            <a:xfrm>
              <a:off x="6701050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725" name="Rectangle 672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26" name="Rectangle 672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27" name="Rectangle 672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28" name="Rectangle 672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29" name="Rectangle 672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0" name="Rectangle 672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1" name="Rectangle 673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2" name="Rectangle 673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3" name="Rectangle 673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4" name="Rectangle 673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5" name="Rectangle 673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6" name="Rectangle 673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7" name="Rectangle 673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8" name="Rectangle 673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39" name="Rectangle 673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0" name="Rectangle 673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1" name="Rectangle 674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2" name="Rectangle 674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3" name="Rectangle 674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4" name="Rectangle 674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5" name="Rectangle 674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6" name="Rectangle 674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7" name="Rectangle 674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8" name="Rectangle 674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49" name="Rectangle 674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0" name="Rectangle 674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1" name="Rectangle 675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2" name="Rectangle 675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3" name="Rectangle 675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4" name="Rectangle 675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5" name="Rectangle 675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6" name="Rectangle 675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7" name="Rectangle 675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8" name="Rectangle 675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59" name="Rectangle 675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0" name="Rectangle 675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1" name="Rectangle 676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2" name="Rectangle 676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3" name="Rectangle 676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4" name="Rectangle 676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5" name="Rectangle 676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6" name="Rectangle 676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7" name="Rectangle 676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8" name="Rectangle 676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69" name="Rectangle 676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0" name="Rectangle 676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1" name="Rectangle 677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2" name="Rectangle 677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3" name="Rectangle 677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4" name="Rectangle 677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5" name="Rectangle 677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6" name="Rectangle 677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7" name="Rectangle 677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8" name="Rectangle 677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79" name="Rectangle 677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0" name="Rectangle 677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1" name="Rectangle 678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2" name="Rectangle 678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3" name="Rectangle 678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4" name="Rectangle 678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5" name="Rectangle 678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6" name="Rectangle 678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7" name="Rectangle 678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8" name="Rectangle 678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89" name="Rectangle 678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0" name="Rectangle 678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1" name="Rectangle 679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2" name="Rectangle 679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3" name="Rectangle 679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4" name="Rectangle 679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5" name="Rectangle 679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6" name="Rectangle 679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7" name="Rectangle 679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8" name="Rectangle 679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799" name="Rectangle 679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0" name="Rectangle 679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1" name="Rectangle 680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2" name="Rectangle 680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3" name="Rectangle 680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4" name="Rectangle 680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5" name="Rectangle 680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6" name="Rectangle 680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7" name="Rectangle 680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8" name="Rectangle 680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09" name="Rectangle 680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0" name="Rectangle 680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1" name="Rectangle 681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2" name="Rectangle 681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3" name="Rectangle 681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4" name="Rectangle 681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5" name="Rectangle 681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6" name="Rectangle 681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7" name="Rectangle 681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8" name="Rectangle 681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19" name="Rectangle 681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0" name="Rectangle 681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1" name="Rectangle 682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2" name="Rectangle 682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3" name="Rectangle 682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4" name="Rectangle 682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5" name="Rectangle 682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6" name="Rectangle 682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7" name="Rectangle 682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8" name="Rectangle 682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29" name="Rectangle 682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0" name="Rectangle 682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1" name="Rectangle 683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2" name="Rectangle 683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3" name="Rectangle 683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4" name="Rectangle 683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5" name="Rectangle 683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6" name="Rectangle 683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7" name="Rectangle 683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8" name="Rectangle 683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39" name="Rectangle 683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0" name="Rectangle 683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1" name="Rectangle 684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2" name="Rectangle 684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3" name="Rectangle 684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4" name="Rectangle 684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5" name="Rectangle 684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6" name="Rectangle 684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7" name="Rectangle 684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8" name="Rectangle 684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49" name="Rectangle 684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0" name="Rectangle 684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1" name="Rectangle 685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2" name="Rectangle 685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3" name="Rectangle 685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4" name="Rectangle 685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5" name="Rectangle 685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6" name="Rectangle 685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7" name="Rectangle 685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8" name="Rectangle 685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59" name="Rectangle 685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0" name="Rectangle 685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1" name="Rectangle 686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2" name="Rectangle 686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3" name="Rectangle 686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4" name="Rectangle 686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5" name="Rectangle 686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6" name="Rectangle 686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7" name="Rectangle 686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8" name="Rectangle 686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69" name="Rectangle 686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0" name="Rectangle 686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1" name="Rectangle 687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2" name="Rectangle 687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3" name="Rectangle 687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4" name="Rectangle 687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5" name="Rectangle 687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6" name="Rectangle 687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7" name="Rectangle 687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8" name="Rectangle 687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79" name="Rectangle 687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0" name="Rectangle 687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1" name="Rectangle 688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2" name="Rectangle 688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3" name="Rectangle 688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4" name="Rectangle 688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5" name="Rectangle 688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6" name="Rectangle 688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7" name="Rectangle 688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8" name="Rectangle 688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89" name="Rectangle 688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0" name="Rectangle 688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1" name="Rectangle 689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2" name="Rectangle 689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3" name="Rectangle 689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4" name="Rectangle 689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5" name="Rectangle 689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6" name="Rectangle 689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7" name="Rectangle 689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8" name="Rectangle 689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99" name="Rectangle 689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0" name="Rectangle 689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1" name="Rectangle 690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2" name="Rectangle 690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3" name="Rectangle 690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4" name="Rectangle 690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5" name="Rectangle 690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6" name="Rectangle 690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7" name="Rectangle 690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8" name="Rectangle 690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09" name="Rectangle 690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0" name="Rectangle 690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1" name="Rectangle 691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2" name="Rectangle 691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3" name="Rectangle 691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4" name="Rectangle 691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5" name="Rectangle 691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6" name="Rectangle 691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7" name="Rectangle 691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8" name="Rectangle 691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19" name="Rectangle 691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0" name="Rectangle 691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1" name="Rectangle 692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2" name="Rectangle 692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3" name="Rectangle 692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4" name="Rectangle 692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5" name="Rectangle 692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6" name="Rectangle 692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7" name="Rectangle 692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8" name="Rectangle 692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29" name="Rectangle 692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0" name="Rectangle 692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1" name="Rectangle 693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2" name="Rectangle 693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3" name="Rectangle 693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4" name="Rectangle 693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5" name="Rectangle 693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6" name="Rectangle 693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7" name="Rectangle 693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8" name="Rectangle 693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39" name="Rectangle 693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0" name="Rectangle 693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1" name="Rectangle 694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2" name="Rectangle 694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3" name="Rectangle 694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4" name="Rectangle 694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5" name="Rectangle 694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6" name="Rectangle 694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7" name="Rectangle 694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8" name="Rectangle 694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49" name="Rectangle 694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0" name="Rectangle 694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1" name="Rectangle 695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2" name="Rectangle 695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3" name="Rectangle 695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4" name="Rectangle 695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5" name="Rectangle 695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6" name="Rectangle 695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7" name="Rectangle 695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8" name="Rectangle 695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59" name="Rectangle 695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0" name="Rectangle 695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1" name="Rectangle 696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2" name="Rectangle 696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3" name="Rectangle 696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4" name="Rectangle 696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5" name="Rectangle 696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6" name="Rectangle 696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7" name="Rectangle 696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8" name="Rectangle 696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69" name="Rectangle 696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0" name="Rectangle 696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1" name="Rectangle 697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2" name="Rectangle 697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3" name="Rectangle 697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4" name="Rectangle 697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5" name="Rectangle 697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6" name="Rectangle 697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7" name="Rectangle 697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8" name="Rectangle 697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79" name="Rectangle 697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80" name="Rectangle 697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6981" name="Rectangle 6980"/>
            <p:cNvSpPr/>
            <p:nvPr/>
          </p:nvSpPr>
          <p:spPr>
            <a:xfrm>
              <a:off x="6689725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982" name="Rectangle 6981"/>
            <p:cNvSpPr/>
            <p:nvPr/>
          </p:nvSpPr>
          <p:spPr>
            <a:xfrm>
              <a:off x="6705600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6983" name="Group 6982"/>
            <p:cNvGrpSpPr/>
            <p:nvPr/>
          </p:nvGrpSpPr>
          <p:grpSpPr>
            <a:xfrm>
              <a:off x="18237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984" name="Rectangle 6983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85" name="Rectangle 6984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86" name="Rectangle 6985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87" name="Rectangle 6986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88" name="Rectangle 6987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89" name="Rectangle 6988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0" name="Rectangle 6989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1" name="Rectangle 6990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2" name="Rectangle 6991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3" name="Rectangle 6992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4" name="Rectangle 6993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5" name="Rectangle 6994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6" name="Rectangle 6995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7" name="Rectangle 6996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8" name="Rectangle 6997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999" name="Rectangle 6998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0" name="Rectangle 6999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1" name="Rectangle 7000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2" name="Rectangle 7001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3" name="Rectangle 7002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4" name="Rectangle 7003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5" name="Rectangle 7004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6" name="Rectangle 7005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7" name="Rectangle 7006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8" name="Rectangle 7007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09" name="Rectangle 7008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0" name="Rectangle 7009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1" name="Rectangle 7010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2" name="Rectangle 7011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3" name="Rectangle 7012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4" name="Rectangle 7013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5" name="Rectangle 7014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6" name="Rectangle 7015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7" name="Rectangle 7016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8" name="Rectangle 7017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19" name="Rectangle 7018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0" name="Rectangle 7019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1" name="Rectangle 7020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2" name="Rectangle 7021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3" name="Rectangle 7022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4" name="Rectangle 7023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5" name="Rectangle 7024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6" name="Rectangle 7025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7" name="Rectangle 7026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8" name="Rectangle 7027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29" name="Rectangle 7028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0" name="Rectangle 7029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1" name="Rectangle 7030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2" name="Rectangle 7031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3" name="Rectangle 7032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4" name="Rectangle 7033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5" name="Rectangle 7034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6" name="Rectangle 7035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7" name="Rectangle 7036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8" name="Rectangle 7037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39" name="Rectangle 7038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0" name="Rectangle 7039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1" name="Rectangle 7040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2" name="Rectangle 7041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3" name="Rectangle 7042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4" name="Rectangle 7043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5" name="Rectangle 7044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6" name="Rectangle 7045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7" name="Rectangle 7046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8" name="Rectangle 7047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49" name="Rectangle 7048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0" name="Rectangle 7049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1" name="Rectangle 7050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2" name="Rectangle 7051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3" name="Rectangle 7052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4" name="Rectangle 7053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5" name="Rectangle 7054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6" name="Rectangle 7055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7" name="Rectangle 7056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8" name="Rectangle 7057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59" name="Rectangle 7058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0" name="Rectangle 7059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1" name="Rectangle 7060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2" name="Rectangle 7061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3" name="Rectangle 7062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4" name="Rectangle 7063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5" name="Rectangle 7064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6" name="Rectangle 7065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7" name="Rectangle 7066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8" name="Rectangle 7067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69" name="Rectangle 7068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0" name="Rectangle 7069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1" name="Rectangle 7070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2" name="Rectangle 7071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3" name="Rectangle 7072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4" name="Rectangle 7073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5" name="Rectangle 7074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6" name="Rectangle 7075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7" name="Rectangle 7076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8" name="Rectangle 7077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79" name="Rectangle 7078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0" name="Rectangle 7079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1" name="Rectangle 7080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2" name="Rectangle 7081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3" name="Rectangle 7082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4" name="Rectangle 7083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5" name="Rectangle 7084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6" name="Rectangle 7085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7" name="Rectangle 7086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8" name="Rectangle 7087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89" name="Rectangle 7088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0" name="Rectangle 7089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1" name="Rectangle 7090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2" name="Rectangle 7091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3" name="Rectangle 7092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4" name="Rectangle 7093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5" name="Rectangle 7094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6" name="Rectangle 7095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7" name="Rectangle 7096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8" name="Rectangle 7097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099" name="Rectangle 7098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0" name="Rectangle 7099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1" name="Rectangle 7100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2" name="Rectangle 7101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3" name="Rectangle 7102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4" name="Rectangle 7103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5" name="Rectangle 7104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6" name="Rectangle 7105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7" name="Rectangle 7106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8" name="Rectangle 7107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09" name="Rectangle 7108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0" name="Rectangle 7109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1" name="Rectangle 7110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2" name="Rectangle 7111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3" name="Rectangle 7112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4" name="Rectangle 7113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5" name="Rectangle 7114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6" name="Rectangle 7115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7" name="Rectangle 7116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8" name="Rectangle 7117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19" name="Rectangle 7118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0" name="Rectangle 7119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1" name="Rectangle 7120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2" name="Rectangle 7121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3" name="Rectangle 7122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4" name="Rectangle 7123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5" name="Rectangle 7124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6" name="Rectangle 7125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7" name="Rectangle 7126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8" name="Rectangle 7127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29" name="Rectangle 7128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0" name="Rectangle 7129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1" name="Rectangle 7130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2" name="Rectangle 7131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3" name="Rectangle 7132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4" name="Rectangle 7133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5" name="Rectangle 7134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6" name="Rectangle 7135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7" name="Rectangle 7136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8" name="Rectangle 7137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39" name="Rectangle 7138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0" name="Rectangle 7139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1" name="Rectangle 7140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2" name="Rectangle 7141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3" name="Rectangle 7142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4" name="Rectangle 7143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5" name="Rectangle 7144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6" name="Rectangle 7145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7" name="Rectangle 7146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8" name="Rectangle 7147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49" name="Rectangle 7148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0" name="Rectangle 7149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1" name="Rectangle 7150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2" name="Rectangle 7151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3" name="Rectangle 7152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4" name="Rectangle 7153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5" name="Rectangle 7154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6" name="Rectangle 7155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7" name="Rectangle 7156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8" name="Rectangle 7157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59" name="Rectangle 7158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0" name="Rectangle 7159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1" name="Rectangle 7160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2" name="Rectangle 7161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3" name="Rectangle 7162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4" name="Rectangle 7163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5" name="Rectangle 7164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6" name="Rectangle 7165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7" name="Rectangle 7166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8" name="Rectangle 7167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69" name="Rectangle 7168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0" name="Rectangle 7169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1" name="Rectangle 7170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2" name="Rectangle 7171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3" name="Rectangle 7172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4" name="Rectangle 7173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5" name="Rectangle 7174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6" name="Rectangle 7175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7" name="Rectangle 7176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8" name="Rectangle 7177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79" name="Rectangle 7178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0" name="Rectangle 7179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1" name="Rectangle 7180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2" name="Rectangle 7181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3" name="Rectangle 7182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4" name="Rectangle 7183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5" name="Rectangle 7184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6" name="Rectangle 7185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7" name="Rectangle 7186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8" name="Rectangle 7187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89" name="Rectangle 7188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0" name="Rectangle 7189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1" name="Rectangle 7190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2" name="Rectangle 7191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3" name="Rectangle 7192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4" name="Rectangle 7193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5" name="Rectangle 7194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6" name="Rectangle 7195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7" name="Rectangle 7196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8" name="Rectangle 7197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199" name="Rectangle 7198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0" name="Rectangle 7199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1" name="Rectangle 7200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2" name="Rectangle 7201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3" name="Rectangle 7202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4" name="Rectangle 7203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5" name="Rectangle 7204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6" name="Rectangle 7205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7" name="Rectangle 7206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8" name="Rectangle 7207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09" name="Rectangle 7208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0" name="Rectangle 7209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1" name="Rectangle 7210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2" name="Rectangle 7211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3" name="Rectangle 7212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4" name="Rectangle 7213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5" name="Rectangle 7214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6" name="Rectangle 7215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7" name="Rectangle 7216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8" name="Rectangle 7217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19" name="Rectangle 7218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0" name="Rectangle 7219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1" name="Rectangle 7220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2" name="Rectangle 7221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3" name="Rectangle 7222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4" name="Rectangle 7223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5" name="Rectangle 7224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6" name="Rectangle 7225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7" name="Rectangle 7226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8" name="Rectangle 7227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29" name="Rectangle 7228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0" name="Rectangle 7229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1" name="Rectangle 7230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2" name="Rectangle 7231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3" name="Rectangle 7232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4" name="Rectangle 7233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5" name="Rectangle 7234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6" name="Rectangle 7235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7" name="Rectangle 7236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8" name="Rectangle 7237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39" name="Rectangle 7238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7240" name="Rectangle 7239"/>
            <p:cNvSpPr/>
            <p:nvPr/>
          </p:nvSpPr>
          <p:spPr>
            <a:xfrm>
              <a:off x="1811338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241" name="Rectangle 7240"/>
            <p:cNvSpPr/>
            <p:nvPr/>
          </p:nvSpPr>
          <p:spPr>
            <a:xfrm>
              <a:off x="1827213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7242" name="Group 7241"/>
            <p:cNvGrpSpPr/>
            <p:nvPr/>
          </p:nvGrpSpPr>
          <p:grpSpPr>
            <a:xfrm>
              <a:off x="3027025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243" name="Rectangle 724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44" name="Rectangle 724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45" name="Rectangle 724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46" name="Rectangle 724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47" name="Rectangle 724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48" name="Rectangle 724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49" name="Rectangle 724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0" name="Rectangle 724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1" name="Rectangle 725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2" name="Rectangle 725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3" name="Rectangle 725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4" name="Rectangle 725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5" name="Rectangle 725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6" name="Rectangle 725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7" name="Rectangle 725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8" name="Rectangle 725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59" name="Rectangle 725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0" name="Rectangle 725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1" name="Rectangle 726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2" name="Rectangle 726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3" name="Rectangle 726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4" name="Rectangle 726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5" name="Rectangle 726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6" name="Rectangle 726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7" name="Rectangle 726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8" name="Rectangle 726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69" name="Rectangle 726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0" name="Rectangle 726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1" name="Rectangle 727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2" name="Rectangle 727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3" name="Rectangle 727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4" name="Rectangle 727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5" name="Rectangle 727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6" name="Rectangle 727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7" name="Rectangle 727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8" name="Rectangle 727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79" name="Rectangle 727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0" name="Rectangle 727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1" name="Rectangle 728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2" name="Rectangle 728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3" name="Rectangle 728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4" name="Rectangle 728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5" name="Rectangle 728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6" name="Rectangle 728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7" name="Rectangle 728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8" name="Rectangle 728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89" name="Rectangle 728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0" name="Rectangle 728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1" name="Rectangle 729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2" name="Rectangle 729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3" name="Rectangle 729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4" name="Rectangle 729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5" name="Rectangle 729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6" name="Rectangle 729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7" name="Rectangle 729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8" name="Rectangle 729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299" name="Rectangle 729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0" name="Rectangle 729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1" name="Rectangle 730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2" name="Rectangle 730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3" name="Rectangle 730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4" name="Rectangle 730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5" name="Rectangle 730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6" name="Rectangle 730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7" name="Rectangle 730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8" name="Rectangle 730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09" name="Rectangle 730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0" name="Rectangle 730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1" name="Rectangle 731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2" name="Rectangle 731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3" name="Rectangle 731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4" name="Rectangle 731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5" name="Rectangle 731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6" name="Rectangle 731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7" name="Rectangle 731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8" name="Rectangle 731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19" name="Rectangle 731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0" name="Rectangle 731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1" name="Rectangle 732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2" name="Rectangle 732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3" name="Rectangle 732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4" name="Rectangle 732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5" name="Rectangle 732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6" name="Rectangle 732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7" name="Rectangle 732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8" name="Rectangle 732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29" name="Rectangle 732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0" name="Rectangle 732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1" name="Rectangle 733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2" name="Rectangle 733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3" name="Rectangle 733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4" name="Rectangle 733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5" name="Rectangle 733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6" name="Rectangle 733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7" name="Rectangle 733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8" name="Rectangle 733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39" name="Rectangle 733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0" name="Rectangle 733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1" name="Rectangle 734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2" name="Rectangle 734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3" name="Rectangle 734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4" name="Rectangle 734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5" name="Rectangle 734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6" name="Rectangle 734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7" name="Rectangle 734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8" name="Rectangle 734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49" name="Rectangle 734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0" name="Rectangle 734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1" name="Rectangle 735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2" name="Rectangle 735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3" name="Rectangle 735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4" name="Rectangle 735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5" name="Rectangle 735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6" name="Rectangle 735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7" name="Rectangle 735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8" name="Rectangle 735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59" name="Rectangle 735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0" name="Rectangle 735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1" name="Rectangle 736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2" name="Rectangle 736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3" name="Rectangle 736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4" name="Rectangle 736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5" name="Rectangle 736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6" name="Rectangle 736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7" name="Rectangle 736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8" name="Rectangle 736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69" name="Rectangle 736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0" name="Rectangle 736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1" name="Rectangle 737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2" name="Rectangle 737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3" name="Rectangle 737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4" name="Rectangle 737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5" name="Rectangle 737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6" name="Rectangle 737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7" name="Rectangle 737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8" name="Rectangle 737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79" name="Rectangle 737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0" name="Rectangle 737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1" name="Rectangle 738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2" name="Rectangle 738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3" name="Rectangle 738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4" name="Rectangle 738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5" name="Rectangle 738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6" name="Rectangle 738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7" name="Rectangle 738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8" name="Rectangle 738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89" name="Rectangle 738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0" name="Rectangle 738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1" name="Rectangle 739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2" name="Rectangle 739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3" name="Rectangle 739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4" name="Rectangle 739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5" name="Rectangle 739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6" name="Rectangle 739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7" name="Rectangle 739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8" name="Rectangle 739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399" name="Rectangle 739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0" name="Rectangle 739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1" name="Rectangle 740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2" name="Rectangle 740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3" name="Rectangle 740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4" name="Rectangle 740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5" name="Rectangle 740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6" name="Rectangle 740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7" name="Rectangle 740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8" name="Rectangle 740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09" name="Rectangle 740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0" name="Rectangle 740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1" name="Rectangle 741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2" name="Rectangle 741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3" name="Rectangle 741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4" name="Rectangle 741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5" name="Rectangle 741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6" name="Rectangle 741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7" name="Rectangle 741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8" name="Rectangle 741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19" name="Rectangle 741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0" name="Rectangle 741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1" name="Rectangle 742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2" name="Rectangle 742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3" name="Rectangle 742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4" name="Rectangle 742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5" name="Rectangle 742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6" name="Rectangle 742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7" name="Rectangle 742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8" name="Rectangle 742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29" name="Rectangle 742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0" name="Rectangle 742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1" name="Rectangle 743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2" name="Rectangle 743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3" name="Rectangle 743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4" name="Rectangle 743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5" name="Rectangle 743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6" name="Rectangle 743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7" name="Rectangle 743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8" name="Rectangle 743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39" name="Rectangle 743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0" name="Rectangle 743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1" name="Rectangle 744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2" name="Rectangle 744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3" name="Rectangle 744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4" name="Rectangle 744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5" name="Rectangle 744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6" name="Rectangle 744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7" name="Rectangle 744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8" name="Rectangle 744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49" name="Rectangle 744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0" name="Rectangle 744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1" name="Rectangle 745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2" name="Rectangle 745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3" name="Rectangle 745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4" name="Rectangle 745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5" name="Rectangle 745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6" name="Rectangle 745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7" name="Rectangle 745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8" name="Rectangle 745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59" name="Rectangle 745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0" name="Rectangle 745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1" name="Rectangle 746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2" name="Rectangle 746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3" name="Rectangle 746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4" name="Rectangle 746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5" name="Rectangle 746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6" name="Rectangle 746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7" name="Rectangle 746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8" name="Rectangle 746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69" name="Rectangle 746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0" name="Rectangle 746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1" name="Rectangle 747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2" name="Rectangle 747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3" name="Rectangle 747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4" name="Rectangle 747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5" name="Rectangle 747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6" name="Rectangle 747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7" name="Rectangle 747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8" name="Rectangle 747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79" name="Rectangle 747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0" name="Rectangle 747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1" name="Rectangle 748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2" name="Rectangle 748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3" name="Rectangle 748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4" name="Rectangle 748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5" name="Rectangle 748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6" name="Rectangle 748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7" name="Rectangle 748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8" name="Rectangle 748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89" name="Rectangle 748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90" name="Rectangle 748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91" name="Rectangle 749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92" name="Rectangle 749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93" name="Rectangle 749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94" name="Rectangle 749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95" name="Rectangle 749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96" name="Rectangle 749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97" name="Rectangle 749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98" name="Rectangle 749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7499" name="Rectangle 7498"/>
            <p:cNvSpPr/>
            <p:nvPr/>
          </p:nvSpPr>
          <p:spPr>
            <a:xfrm>
              <a:off x="30146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500" name="Rectangle 7499"/>
            <p:cNvSpPr/>
            <p:nvPr/>
          </p:nvSpPr>
          <p:spPr>
            <a:xfrm>
              <a:off x="303053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7501" name="Group 7500"/>
            <p:cNvGrpSpPr/>
            <p:nvPr/>
          </p:nvGrpSpPr>
          <p:grpSpPr>
            <a:xfrm>
              <a:off x="42808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502" name="Rectangle 750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03" name="Rectangle 750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04" name="Rectangle 750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05" name="Rectangle 750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06" name="Rectangle 750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07" name="Rectangle 750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08" name="Rectangle 750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09" name="Rectangle 750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0" name="Rectangle 750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1" name="Rectangle 751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2" name="Rectangle 751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3" name="Rectangle 751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4" name="Rectangle 751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5" name="Rectangle 751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6" name="Rectangle 751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7" name="Rectangle 751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8" name="Rectangle 751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19" name="Rectangle 751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0" name="Rectangle 751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1" name="Rectangle 752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2" name="Rectangle 752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3" name="Rectangle 752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4" name="Rectangle 752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5" name="Rectangle 752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6" name="Rectangle 752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7" name="Rectangle 752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8" name="Rectangle 752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29" name="Rectangle 752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0" name="Rectangle 752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1" name="Rectangle 753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2" name="Rectangle 753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3" name="Rectangle 753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4" name="Rectangle 753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5" name="Rectangle 753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6" name="Rectangle 753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7" name="Rectangle 753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8" name="Rectangle 753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39" name="Rectangle 753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0" name="Rectangle 753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1" name="Rectangle 754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2" name="Rectangle 754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3" name="Rectangle 754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4" name="Rectangle 754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5" name="Rectangle 754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6" name="Rectangle 754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7" name="Rectangle 754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8" name="Rectangle 754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49" name="Rectangle 754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0" name="Rectangle 754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1" name="Rectangle 755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2" name="Rectangle 755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3" name="Rectangle 755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4" name="Rectangle 755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5" name="Rectangle 755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6" name="Rectangle 755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7" name="Rectangle 755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8" name="Rectangle 755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59" name="Rectangle 755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0" name="Rectangle 755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1" name="Rectangle 756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2" name="Rectangle 756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3" name="Rectangle 756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4" name="Rectangle 756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5" name="Rectangle 756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6" name="Rectangle 756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7" name="Rectangle 756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8" name="Rectangle 756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69" name="Rectangle 756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0" name="Rectangle 756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1" name="Rectangle 757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2" name="Rectangle 757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3" name="Rectangle 757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4" name="Rectangle 757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5" name="Rectangle 757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6" name="Rectangle 757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7" name="Rectangle 757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8" name="Rectangle 757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79" name="Rectangle 757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0" name="Rectangle 757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1" name="Rectangle 758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2" name="Rectangle 758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3" name="Rectangle 758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4" name="Rectangle 758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5" name="Rectangle 758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6" name="Rectangle 758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7" name="Rectangle 758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8" name="Rectangle 758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89" name="Rectangle 758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0" name="Rectangle 758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1" name="Rectangle 759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2" name="Rectangle 759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3" name="Rectangle 759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4" name="Rectangle 759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5" name="Rectangle 759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6" name="Rectangle 759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7" name="Rectangle 759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8" name="Rectangle 759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599" name="Rectangle 759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0" name="Rectangle 759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1" name="Rectangle 760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2" name="Rectangle 760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3" name="Rectangle 760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4" name="Rectangle 760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5" name="Rectangle 760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6" name="Rectangle 760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7" name="Rectangle 760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8" name="Rectangle 760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09" name="Rectangle 760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0" name="Rectangle 760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1" name="Rectangle 761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2" name="Rectangle 761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3" name="Rectangle 761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4" name="Rectangle 761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5" name="Rectangle 761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6" name="Rectangle 761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7" name="Rectangle 761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8" name="Rectangle 761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19" name="Rectangle 761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0" name="Rectangle 761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1" name="Rectangle 762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2" name="Rectangle 762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3" name="Rectangle 762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4" name="Rectangle 762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5" name="Rectangle 762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6" name="Rectangle 762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7" name="Rectangle 762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8" name="Rectangle 762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29" name="Rectangle 762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0" name="Rectangle 762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1" name="Rectangle 763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2" name="Rectangle 763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3" name="Rectangle 763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4" name="Rectangle 763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5" name="Rectangle 763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6" name="Rectangle 763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7" name="Rectangle 763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8" name="Rectangle 763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39" name="Rectangle 763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0" name="Rectangle 763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1" name="Rectangle 764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2" name="Rectangle 764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3" name="Rectangle 764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4" name="Rectangle 764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5" name="Rectangle 764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6" name="Rectangle 764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7" name="Rectangle 764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8" name="Rectangle 764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49" name="Rectangle 764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0" name="Rectangle 764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1" name="Rectangle 765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2" name="Rectangle 765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3" name="Rectangle 765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4" name="Rectangle 765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5" name="Rectangle 765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6" name="Rectangle 765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7" name="Rectangle 765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8" name="Rectangle 765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59" name="Rectangle 765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0" name="Rectangle 765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1" name="Rectangle 766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2" name="Rectangle 766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3" name="Rectangle 766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4" name="Rectangle 766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5" name="Rectangle 766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6" name="Rectangle 766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7" name="Rectangle 766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8" name="Rectangle 766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69" name="Rectangle 766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0" name="Rectangle 766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1" name="Rectangle 767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2" name="Rectangle 767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3" name="Rectangle 767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4" name="Rectangle 767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5" name="Rectangle 767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6" name="Rectangle 767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7" name="Rectangle 767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8" name="Rectangle 767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79" name="Rectangle 767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0" name="Rectangle 767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1" name="Rectangle 768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2" name="Rectangle 768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3" name="Rectangle 768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4" name="Rectangle 768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5" name="Rectangle 768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6" name="Rectangle 768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7" name="Rectangle 768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8" name="Rectangle 768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89" name="Rectangle 768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0" name="Rectangle 768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1" name="Rectangle 769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2" name="Rectangle 769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3" name="Rectangle 769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4" name="Rectangle 769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5" name="Rectangle 769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6" name="Rectangle 769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7" name="Rectangle 769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8" name="Rectangle 769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699" name="Rectangle 769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0" name="Rectangle 769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1" name="Rectangle 770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2" name="Rectangle 770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3" name="Rectangle 770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4" name="Rectangle 770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5" name="Rectangle 770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6" name="Rectangle 770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7" name="Rectangle 770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8" name="Rectangle 770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09" name="Rectangle 770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10" name="Rectangle 770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11" name="Rectangle 771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12" name="Rectangle 771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13" name="Rectangle 771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14" name="Rectangle 771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15" name="Rectangle 771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16" name="Rectangle 771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17" name="Rectangle 771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18" name="Rectangle 771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19" name="Rectangle 771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20" name="Rectangle 771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21" name="Rectangle 772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22" name="Rectangle 772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23" name="Rectangle 772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24" name="Rectangle 772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25" name="Rectangle 772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26" name="Rectangle 772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27" name="Rectangle 772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28" name="Rectangle 772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29" name="Rectangle 772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0" name="Rectangle 772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1" name="Rectangle 773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2" name="Rectangle 773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3" name="Rectangle 773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4" name="Rectangle 773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5" name="Rectangle 773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6" name="Rectangle 773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7" name="Rectangle 773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8" name="Rectangle 773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39" name="Rectangle 773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0" name="Rectangle 773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1" name="Rectangle 774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2" name="Rectangle 774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3" name="Rectangle 774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4" name="Rectangle 774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5" name="Rectangle 774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6" name="Rectangle 774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7" name="Rectangle 774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8" name="Rectangle 774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49" name="Rectangle 774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50" name="Rectangle 774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51" name="Rectangle 775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52" name="Rectangle 775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53" name="Rectangle 775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54" name="Rectangle 775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55" name="Rectangle 775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56" name="Rectangle 775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57" name="Rectangle 775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7758" name="Rectangle 7757"/>
            <p:cNvSpPr/>
            <p:nvPr/>
          </p:nvSpPr>
          <p:spPr>
            <a:xfrm>
              <a:off x="4268788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7759" name="Rectangle 7758"/>
            <p:cNvSpPr/>
            <p:nvPr/>
          </p:nvSpPr>
          <p:spPr>
            <a:xfrm>
              <a:off x="4284663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7760" name="Group 7759"/>
            <p:cNvGrpSpPr/>
            <p:nvPr/>
          </p:nvGrpSpPr>
          <p:grpSpPr>
            <a:xfrm>
              <a:off x="550004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761" name="Rectangle 776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62" name="Rectangle 776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63" name="Rectangle 776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64" name="Rectangle 776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65" name="Rectangle 776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66" name="Rectangle 776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67" name="Rectangle 776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68" name="Rectangle 776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69" name="Rectangle 776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0" name="Rectangle 776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1" name="Rectangle 777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2" name="Rectangle 777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3" name="Rectangle 777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4" name="Rectangle 777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5" name="Rectangle 777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6" name="Rectangle 777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7" name="Rectangle 777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8" name="Rectangle 777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79" name="Rectangle 777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0" name="Rectangle 777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1" name="Rectangle 778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2" name="Rectangle 778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3" name="Rectangle 778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4" name="Rectangle 778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5" name="Rectangle 778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6" name="Rectangle 778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7" name="Rectangle 778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8" name="Rectangle 778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89" name="Rectangle 778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0" name="Rectangle 778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1" name="Rectangle 779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2" name="Rectangle 779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3" name="Rectangle 779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4" name="Rectangle 779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5" name="Rectangle 779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6" name="Rectangle 779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7" name="Rectangle 779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8" name="Rectangle 779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799" name="Rectangle 779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0" name="Rectangle 779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1" name="Rectangle 780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2" name="Rectangle 780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3" name="Rectangle 780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4" name="Rectangle 780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5" name="Rectangle 780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6" name="Rectangle 780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7" name="Rectangle 780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8" name="Rectangle 780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09" name="Rectangle 780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0" name="Rectangle 780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1" name="Rectangle 781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2" name="Rectangle 781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3" name="Rectangle 781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4" name="Rectangle 781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5" name="Rectangle 781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6" name="Rectangle 781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7" name="Rectangle 781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8" name="Rectangle 781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19" name="Rectangle 781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0" name="Rectangle 781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1" name="Rectangle 782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2" name="Rectangle 782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3" name="Rectangle 782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4" name="Rectangle 782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5" name="Rectangle 782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6" name="Rectangle 782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7" name="Rectangle 782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8" name="Rectangle 782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29" name="Rectangle 782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0" name="Rectangle 782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1" name="Rectangle 783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2" name="Rectangle 783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3" name="Rectangle 783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4" name="Rectangle 783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5" name="Rectangle 783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6" name="Rectangle 783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7" name="Rectangle 783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8" name="Rectangle 783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39" name="Rectangle 783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0" name="Rectangle 783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1" name="Rectangle 784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2" name="Rectangle 784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3" name="Rectangle 784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4" name="Rectangle 784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5" name="Rectangle 784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6" name="Rectangle 784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7" name="Rectangle 784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8" name="Rectangle 784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49" name="Rectangle 784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0" name="Rectangle 784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1" name="Rectangle 785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2" name="Rectangle 785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3" name="Rectangle 785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4" name="Rectangle 785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5" name="Rectangle 785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6" name="Rectangle 785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7" name="Rectangle 785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8" name="Rectangle 785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59" name="Rectangle 785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0" name="Rectangle 785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1" name="Rectangle 786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2" name="Rectangle 786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3" name="Rectangle 786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4" name="Rectangle 786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5" name="Rectangle 786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6" name="Rectangle 786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7" name="Rectangle 786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8" name="Rectangle 786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69" name="Rectangle 786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0" name="Rectangle 786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1" name="Rectangle 787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2" name="Rectangle 787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3" name="Rectangle 787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4" name="Rectangle 787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5" name="Rectangle 787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6" name="Rectangle 787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7" name="Rectangle 787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8" name="Rectangle 787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79" name="Rectangle 787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0" name="Rectangle 787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1" name="Rectangle 788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2" name="Rectangle 788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3" name="Rectangle 788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4" name="Rectangle 788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5" name="Rectangle 788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6" name="Rectangle 788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7" name="Rectangle 788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8" name="Rectangle 788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89" name="Rectangle 788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0" name="Rectangle 788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1" name="Rectangle 789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2" name="Rectangle 789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3" name="Rectangle 789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4" name="Rectangle 789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5" name="Rectangle 789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6" name="Rectangle 789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7" name="Rectangle 789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8" name="Rectangle 789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899" name="Rectangle 789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0" name="Rectangle 789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1" name="Rectangle 790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2" name="Rectangle 790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3" name="Rectangle 790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4" name="Rectangle 790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5" name="Rectangle 790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6" name="Rectangle 790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7" name="Rectangle 790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8" name="Rectangle 790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09" name="Rectangle 790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0" name="Rectangle 790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1" name="Rectangle 791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2" name="Rectangle 791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3" name="Rectangle 791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4" name="Rectangle 791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5" name="Rectangle 791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6" name="Rectangle 791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7" name="Rectangle 791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8" name="Rectangle 791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19" name="Rectangle 791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0" name="Rectangle 791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1" name="Rectangle 792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2" name="Rectangle 792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3" name="Rectangle 792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4" name="Rectangle 792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5" name="Rectangle 792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6" name="Rectangle 792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7" name="Rectangle 792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8" name="Rectangle 792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29" name="Rectangle 792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0" name="Rectangle 792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1" name="Rectangle 793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2" name="Rectangle 793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3" name="Rectangle 793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4" name="Rectangle 793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5" name="Rectangle 793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6" name="Rectangle 793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7" name="Rectangle 793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8" name="Rectangle 793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39" name="Rectangle 793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0" name="Rectangle 793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1" name="Rectangle 794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2" name="Rectangle 794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3" name="Rectangle 794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4" name="Rectangle 794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5" name="Rectangle 794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6" name="Rectangle 794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7" name="Rectangle 794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8" name="Rectangle 794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49" name="Rectangle 794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0" name="Rectangle 794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1" name="Rectangle 795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2" name="Rectangle 795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3" name="Rectangle 795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4" name="Rectangle 795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5" name="Rectangle 795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6" name="Rectangle 795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7" name="Rectangle 795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8" name="Rectangle 795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59" name="Rectangle 795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0" name="Rectangle 795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1" name="Rectangle 796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2" name="Rectangle 796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3" name="Rectangle 796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4" name="Rectangle 796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5" name="Rectangle 796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6" name="Rectangle 796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7" name="Rectangle 796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8" name="Rectangle 796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69" name="Rectangle 796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0" name="Rectangle 796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1" name="Rectangle 797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2" name="Rectangle 797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3" name="Rectangle 797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4" name="Rectangle 797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5" name="Rectangle 797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6" name="Rectangle 797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7" name="Rectangle 797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8" name="Rectangle 797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79" name="Rectangle 797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0" name="Rectangle 797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1" name="Rectangle 798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2" name="Rectangle 798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3" name="Rectangle 798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4" name="Rectangle 798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5" name="Rectangle 798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6" name="Rectangle 798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7" name="Rectangle 798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8" name="Rectangle 798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89" name="Rectangle 798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0" name="Rectangle 798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1" name="Rectangle 799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2" name="Rectangle 799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3" name="Rectangle 799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4" name="Rectangle 799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5" name="Rectangle 799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6" name="Rectangle 799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7" name="Rectangle 799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8" name="Rectangle 799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999" name="Rectangle 799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0" name="Rectangle 799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1" name="Rectangle 800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2" name="Rectangle 800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3" name="Rectangle 800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4" name="Rectangle 800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5" name="Rectangle 800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6" name="Rectangle 800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7" name="Rectangle 800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8" name="Rectangle 800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09" name="Rectangle 800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10" name="Rectangle 800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11" name="Rectangle 801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12" name="Rectangle 801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13" name="Rectangle 801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14" name="Rectangle 801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15" name="Rectangle 801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16" name="Rectangle 801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8017" name="Rectangle 8016"/>
            <p:cNvSpPr/>
            <p:nvPr/>
          </p:nvSpPr>
          <p:spPr>
            <a:xfrm>
              <a:off x="548798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018" name="Rectangle 8017"/>
            <p:cNvSpPr/>
            <p:nvPr/>
          </p:nvSpPr>
          <p:spPr>
            <a:xfrm>
              <a:off x="55038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8019" name="Group 8018"/>
            <p:cNvGrpSpPr/>
            <p:nvPr/>
          </p:nvGrpSpPr>
          <p:grpSpPr>
            <a:xfrm>
              <a:off x="669656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8020" name="Rectangle 801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21" name="Rectangle 802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22" name="Rectangle 802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23" name="Rectangle 802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24" name="Rectangle 802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25" name="Rectangle 802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26" name="Rectangle 802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27" name="Rectangle 802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28" name="Rectangle 802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29" name="Rectangle 802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0" name="Rectangle 802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1" name="Rectangle 803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2" name="Rectangle 803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3" name="Rectangle 803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4" name="Rectangle 803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5" name="Rectangle 803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6" name="Rectangle 803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7" name="Rectangle 803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8" name="Rectangle 803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39" name="Rectangle 803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0" name="Rectangle 803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1" name="Rectangle 804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2" name="Rectangle 804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3" name="Rectangle 804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4" name="Rectangle 804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5" name="Rectangle 804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6" name="Rectangle 804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7" name="Rectangle 804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8" name="Rectangle 804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49" name="Rectangle 804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0" name="Rectangle 804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1" name="Rectangle 805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2" name="Rectangle 805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3" name="Rectangle 805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4" name="Rectangle 805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5" name="Rectangle 805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6" name="Rectangle 805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7" name="Rectangle 805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8" name="Rectangle 805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59" name="Rectangle 805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0" name="Rectangle 805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1" name="Rectangle 806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2" name="Rectangle 806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3" name="Rectangle 806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4" name="Rectangle 806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5" name="Rectangle 806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6" name="Rectangle 806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7" name="Rectangle 806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8" name="Rectangle 806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69" name="Rectangle 806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0" name="Rectangle 806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1" name="Rectangle 807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2" name="Rectangle 807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3" name="Rectangle 807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4" name="Rectangle 807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5" name="Rectangle 807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6" name="Rectangle 807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7" name="Rectangle 807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8" name="Rectangle 807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79" name="Rectangle 807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0" name="Rectangle 807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1" name="Rectangle 808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2" name="Rectangle 808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3" name="Rectangle 808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4" name="Rectangle 808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5" name="Rectangle 808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6" name="Rectangle 808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7" name="Rectangle 808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8" name="Rectangle 808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89" name="Rectangle 808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0" name="Rectangle 808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1" name="Rectangle 809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2" name="Rectangle 809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3" name="Rectangle 809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4" name="Rectangle 809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5" name="Rectangle 809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6" name="Rectangle 809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7" name="Rectangle 809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8" name="Rectangle 809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99" name="Rectangle 809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0" name="Rectangle 809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1" name="Rectangle 810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2" name="Rectangle 810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3" name="Rectangle 810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4" name="Rectangle 810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5" name="Rectangle 810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6" name="Rectangle 810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7" name="Rectangle 810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8" name="Rectangle 810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09" name="Rectangle 810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0" name="Rectangle 810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1" name="Rectangle 811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2" name="Rectangle 811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3" name="Rectangle 811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4" name="Rectangle 811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5" name="Rectangle 811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6" name="Rectangle 811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7" name="Rectangle 811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8" name="Rectangle 811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19" name="Rectangle 811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0" name="Rectangle 811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1" name="Rectangle 812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2" name="Rectangle 812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3" name="Rectangle 812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4" name="Rectangle 812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5" name="Rectangle 812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6" name="Rectangle 812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7" name="Rectangle 812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8" name="Rectangle 812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29" name="Rectangle 812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0" name="Rectangle 812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1" name="Rectangle 813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2" name="Rectangle 813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3" name="Rectangle 813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4" name="Rectangle 813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5" name="Rectangle 813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6" name="Rectangle 813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7" name="Rectangle 813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8" name="Rectangle 813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39" name="Rectangle 813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0" name="Rectangle 813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1" name="Rectangle 814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2" name="Rectangle 814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3" name="Rectangle 814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4" name="Rectangle 814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5" name="Rectangle 814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6" name="Rectangle 814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7" name="Rectangle 814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8" name="Rectangle 814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49" name="Rectangle 814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0" name="Rectangle 814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1" name="Rectangle 815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2" name="Rectangle 815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3" name="Rectangle 815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4" name="Rectangle 815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5" name="Rectangle 815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6" name="Rectangle 815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7" name="Rectangle 815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8" name="Rectangle 815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59" name="Rectangle 815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0" name="Rectangle 815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1" name="Rectangle 816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2" name="Rectangle 816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3" name="Rectangle 816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4" name="Rectangle 816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5" name="Rectangle 816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6" name="Rectangle 816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7" name="Rectangle 816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8" name="Rectangle 816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69" name="Rectangle 816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0" name="Rectangle 816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1" name="Rectangle 817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2" name="Rectangle 817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3" name="Rectangle 817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4" name="Rectangle 817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5" name="Rectangle 817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6" name="Rectangle 817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7" name="Rectangle 817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8" name="Rectangle 817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79" name="Rectangle 817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0" name="Rectangle 817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1" name="Rectangle 818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2" name="Rectangle 818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3" name="Rectangle 818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4" name="Rectangle 818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5" name="Rectangle 818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6" name="Rectangle 818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7" name="Rectangle 818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8" name="Rectangle 818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89" name="Rectangle 818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0" name="Rectangle 818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1" name="Rectangle 819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2" name="Rectangle 819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3" name="Rectangle 819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4" name="Rectangle 819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5" name="Rectangle 819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6" name="Rectangle 819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7" name="Rectangle 819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8" name="Rectangle 819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199" name="Rectangle 819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0" name="Rectangle 819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1" name="Rectangle 820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2" name="Rectangle 820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3" name="Rectangle 820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4" name="Rectangle 820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5" name="Rectangle 820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6" name="Rectangle 820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7" name="Rectangle 820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8" name="Rectangle 820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09" name="Rectangle 820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0" name="Rectangle 820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1" name="Rectangle 821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2" name="Rectangle 821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3" name="Rectangle 821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4" name="Rectangle 821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5" name="Rectangle 821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6" name="Rectangle 821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7" name="Rectangle 821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8" name="Rectangle 821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19" name="Rectangle 821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0" name="Rectangle 821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1" name="Rectangle 822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2" name="Rectangle 822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3" name="Rectangle 822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4" name="Rectangle 822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5" name="Rectangle 822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6" name="Rectangle 822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7" name="Rectangle 822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8" name="Rectangle 822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29" name="Rectangle 822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0" name="Rectangle 822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1" name="Rectangle 823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2" name="Rectangle 823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3" name="Rectangle 823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4" name="Rectangle 823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5" name="Rectangle 823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6" name="Rectangle 823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7" name="Rectangle 823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8" name="Rectangle 823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39" name="Rectangle 823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0" name="Rectangle 823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1" name="Rectangle 824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2" name="Rectangle 824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3" name="Rectangle 824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4" name="Rectangle 824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5" name="Rectangle 824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6" name="Rectangle 824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7" name="Rectangle 824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8" name="Rectangle 824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49" name="Rectangle 824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0" name="Rectangle 824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1" name="Rectangle 825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2" name="Rectangle 825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3" name="Rectangle 825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4" name="Rectangle 825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5" name="Rectangle 825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6" name="Rectangle 825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7" name="Rectangle 825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8" name="Rectangle 825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59" name="Rectangle 825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0" name="Rectangle 825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1" name="Rectangle 826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2" name="Rectangle 826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3" name="Rectangle 826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4" name="Rectangle 826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5" name="Rectangle 826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6" name="Rectangle 826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7" name="Rectangle 826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8" name="Rectangle 826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69" name="Rectangle 826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70" name="Rectangle 826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71" name="Rectangle 827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72" name="Rectangle 827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73" name="Rectangle 827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74" name="Rectangle 827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275" name="Rectangle 827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</p:grpSp>
        <p:sp>
          <p:nvSpPr>
            <p:cNvPr id="8276" name="Rectangle 8275"/>
            <p:cNvSpPr/>
            <p:nvPr/>
          </p:nvSpPr>
          <p:spPr>
            <a:xfrm>
              <a:off x="66849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8277" name="Rectangle 8276"/>
            <p:cNvSpPr/>
            <p:nvPr/>
          </p:nvSpPr>
          <p:spPr>
            <a:xfrm>
              <a:off x="670083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800" y="3200400"/>
                  <a:ext cx="1611980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 smtClean="0">
                      <a:solidFill>
                        <a:schemeClr val="bg1"/>
                      </a:solidFill>
                    </a:rPr>
                    <a:t>16</a:t>
                  </a:r>
                  <a14:m>
                    <m:oMath xmlns:m="http://schemas.openxmlformats.org/officeDocument/2006/math">
                      <m:r>
                        <a:rPr lang="en-US" sz="135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350" dirty="0">
                      <a:solidFill>
                        <a:schemeClr val="bg1"/>
                      </a:solidFill>
                    </a:rPr>
                    <a:t>16 blocks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0" y="3200400"/>
                  <a:ext cx="1611980" cy="5334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" t="-4082" b="-183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a Picture with a 2D Grid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38" name="TextBox 5437"/>
              <p:cNvSpPr txBox="1"/>
              <p:nvPr/>
            </p:nvSpPr>
            <p:spPr>
              <a:xfrm>
                <a:off x="4114801" y="4057650"/>
                <a:ext cx="128272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</a:rPr>
                  <a:t>62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350" dirty="0">
                    <a:solidFill>
                      <a:schemeClr val="bg1"/>
                    </a:solidFill>
                  </a:rPr>
                  <a:t>76 picture</a:t>
                </a:r>
              </a:p>
            </p:txBody>
          </p:sp>
        </mc:Choice>
        <mc:Fallback xmlns="">
          <p:sp>
            <p:nvSpPr>
              <p:cNvPr id="5438" name="TextBox 54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4057650"/>
                <a:ext cx="1282723" cy="300082"/>
              </a:xfrm>
              <a:prstGeom prst="rect">
                <a:avLst/>
              </a:prstGeom>
              <a:blipFill rotWithShape="0">
                <a:blip r:embed="rId5"/>
                <a:stretch>
                  <a:fillRect l="-952" t="-6122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788">
        <p:fade/>
      </p:transition>
    </mc:Choice>
    <mc:Fallback xmlns="">
      <p:transition spd="med" advTm="1337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7761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190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461989" y="3050726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0,2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1190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119089" y="3307901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1,1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119089" y="3050726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0,1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76189" y="3050726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0,0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776189" y="3307901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1,0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7761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804889" y="3050726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0,3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34619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4619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461989" y="3307901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1,2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8048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8048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804889" y="3307901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1,3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988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0417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3846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17275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0704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24133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27562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30991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420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37849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41278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44707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1384697" y="2299172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0,2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041797" y="2299172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0,1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698897" y="2299172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>
                <a:solidFill>
                  <a:schemeClr val="bg1"/>
                </a:solidFill>
                <a:latin typeface="Palatino" pitchFamily="18" charset="0"/>
              </a:rPr>
              <a:t>0,0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1727597" y="2299172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0,3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2413397" y="2299172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Palatino" pitchFamily="18" charset="0"/>
              </a:rPr>
              <a:t>M</a:t>
            </a:r>
            <a:r>
              <a:rPr lang="en-US" sz="1200" baseline="-25000">
                <a:latin typeface="Palatino" pitchFamily="18" charset="0"/>
              </a:rPr>
              <a:t>1,1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2070497" y="2299172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1,0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2756297" y="2299172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1,2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3099197" y="2299172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1,3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3784997" y="2299172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2,1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3442097" y="2299172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2,0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4127897" y="2299172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2,2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4470797" y="2299172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2,3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27761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31190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34619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3804889" y="3565076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3119089" y="3565076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2,1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2776189" y="3565076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2,0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3461989" y="3565076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2,2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3804889" y="3565076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2,3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27761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31190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34619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3804889" y="3822251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3119089" y="3822251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3,1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2776189" y="3822251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3,0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3461989" y="3822251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3,2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3804889" y="3822251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Palatino" pitchFamily="18" charset="0"/>
              </a:rPr>
              <a:t>M</a:t>
            </a:r>
            <a:r>
              <a:rPr lang="en-US" sz="1200" baseline="-25000">
                <a:latin typeface="Palatino" pitchFamily="18" charset="0"/>
              </a:rPr>
              <a:t>3,3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48136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51565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54994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58423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35" name="Rectangle 63"/>
          <p:cNvSpPr>
            <a:spLocks noChangeArrowheads="1"/>
          </p:cNvSpPr>
          <p:nvPr/>
        </p:nvSpPr>
        <p:spPr bwMode="auto">
          <a:xfrm>
            <a:off x="48136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51565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54994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5842397" y="2299172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5156597" y="2299172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3,1</a:t>
            </a:r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4813697" y="2299172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3,0</a:t>
            </a:r>
          </a:p>
        </p:txBody>
      </p:sp>
      <p:sp>
        <p:nvSpPr>
          <p:cNvPr id="28741" name="Rectangle 69"/>
          <p:cNvSpPr>
            <a:spLocks noChangeArrowheads="1"/>
          </p:cNvSpPr>
          <p:nvPr/>
        </p:nvSpPr>
        <p:spPr bwMode="auto">
          <a:xfrm>
            <a:off x="5499497" y="2299172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3,2</a:t>
            </a:r>
          </a:p>
        </p:txBody>
      </p:sp>
      <p:sp>
        <p:nvSpPr>
          <p:cNvPr id="28742" name="Rectangle 70"/>
          <p:cNvSpPr>
            <a:spLocks noChangeArrowheads="1"/>
          </p:cNvSpPr>
          <p:nvPr/>
        </p:nvSpPr>
        <p:spPr bwMode="auto">
          <a:xfrm>
            <a:off x="5842397" y="2299172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Palatino" pitchFamily="18" charset="0"/>
              </a:rPr>
              <a:t>M</a:t>
            </a:r>
            <a:r>
              <a:rPr lang="en-US" sz="1200" baseline="-25000">
                <a:latin typeface="Palatino" pitchFamily="18" charset="0"/>
              </a:rPr>
              <a:t>3,3</a:t>
            </a:r>
          </a:p>
        </p:txBody>
      </p:sp>
      <p:sp>
        <p:nvSpPr>
          <p:cNvPr id="28743" name="Line 71"/>
          <p:cNvSpPr>
            <a:spLocks noChangeShapeType="1"/>
          </p:cNvSpPr>
          <p:nvPr/>
        </p:nvSpPr>
        <p:spPr bwMode="auto">
          <a:xfrm>
            <a:off x="698897" y="2084859"/>
            <a:ext cx="0" cy="171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8744" name="Text Box 72"/>
          <p:cNvSpPr txBox="1">
            <a:spLocks noChangeArrowheads="1"/>
          </p:cNvSpPr>
          <p:nvPr/>
        </p:nvSpPr>
        <p:spPr bwMode="auto">
          <a:xfrm>
            <a:off x="542365" y="1812144"/>
            <a:ext cx="6219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" pitchFamily="18" charset="0"/>
              </a:rPr>
              <a:t>M</a:t>
            </a:r>
          </a:p>
        </p:txBody>
      </p:sp>
      <p:sp>
        <p:nvSpPr>
          <p:cNvPr id="28746" name="AutoShape 74"/>
          <p:cNvSpPr>
            <a:spLocks noChangeArrowheads="1"/>
          </p:cNvSpPr>
          <p:nvPr/>
        </p:nvSpPr>
        <p:spPr bwMode="auto">
          <a:xfrm rot="10800000">
            <a:off x="3282553" y="2708594"/>
            <a:ext cx="3429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5773" y="1237885"/>
            <a:ext cx="2326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Row*</a:t>
            </a:r>
            <a:r>
              <a:rPr lang="en-US" sz="1350" dirty="0" err="1">
                <a:solidFill>
                  <a:schemeClr val="bg1"/>
                </a:solidFill>
              </a:rPr>
              <a:t>Width+Col</a:t>
            </a:r>
            <a:r>
              <a:rPr lang="en-US" sz="1350" dirty="0">
                <a:solidFill>
                  <a:schemeClr val="bg1"/>
                </a:solidFill>
              </a:rPr>
              <a:t> = 2*4+1 = 9 </a:t>
            </a: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7108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10537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13966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17395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20824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24253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27682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31111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34540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37969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41398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9" name="Rectangle 30"/>
          <p:cNvSpPr>
            <a:spLocks noChangeArrowheads="1"/>
          </p:cNvSpPr>
          <p:nvPr/>
        </p:nvSpPr>
        <p:spPr bwMode="auto">
          <a:xfrm>
            <a:off x="44827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1396603" y="147008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2</a:t>
            </a:r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1053703" y="147008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1</a:t>
            </a: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710803" y="147008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0</a:t>
            </a:r>
          </a:p>
        </p:txBody>
      </p:sp>
      <p:sp>
        <p:nvSpPr>
          <p:cNvPr id="93" name="Rectangle 34"/>
          <p:cNvSpPr>
            <a:spLocks noChangeArrowheads="1"/>
          </p:cNvSpPr>
          <p:nvPr/>
        </p:nvSpPr>
        <p:spPr bwMode="auto">
          <a:xfrm>
            <a:off x="1739503" y="147008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alatino" pitchFamily="18" charset="0"/>
              </a:rPr>
              <a:t>M</a:t>
            </a:r>
            <a:r>
              <a:rPr lang="en-US" sz="1200" baseline="-25000" dirty="0">
                <a:solidFill>
                  <a:schemeClr val="bg1"/>
                </a:solidFill>
                <a:latin typeface="Palatino" pitchFamily="18" charset="0"/>
              </a:rPr>
              <a:t>3</a:t>
            </a: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2425303" y="147008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5</a:t>
            </a: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2082403" y="147008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4</a:t>
            </a:r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2768203" y="147008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6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3111103" y="147008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7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3796903" y="147008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9</a:t>
            </a: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3454003" y="147008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8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4139803" y="147008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10</a:t>
            </a:r>
          </a:p>
        </p:txBody>
      </p:sp>
      <p:sp>
        <p:nvSpPr>
          <p:cNvPr id="101" name="Rectangle 42"/>
          <p:cNvSpPr>
            <a:spLocks noChangeArrowheads="1"/>
          </p:cNvSpPr>
          <p:nvPr/>
        </p:nvSpPr>
        <p:spPr bwMode="auto">
          <a:xfrm>
            <a:off x="4482703" y="147008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11</a:t>
            </a:r>
          </a:p>
        </p:txBody>
      </p:sp>
      <p:sp>
        <p:nvSpPr>
          <p:cNvPr id="102" name="Rectangle 59"/>
          <p:cNvSpPr>
            <a:spLocks noChangeArrowheads="1"/>
          </p:cNvSpPr>
          <p:nvPr/>
        </p:nvSpPr>
        <p:spPr bwMode="auto">
          <a:xfrm>
            <a:off x="48256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51685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55114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5" name="Rectangle 62"/>
          <p:cNvSpPr>
            <a:spLocks noChangeArrowheads="1"/>
          </p:cNvSpPr>
          <p:nvPr/>
        </p:nvSpPr>
        <p:spPr bwMode="auto">
          <a:xfrm>
            <a:off x="58543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6" name="Rectangle 63"/>
          <p:cNvSpPr>
            <a:spLocks noChangeArrowheads="1"/>
          </p:cNvSpPr>
          <p:nvPr/>
        </p:nvSpPr>
        <p:spPr bwMode="auto">
          <a:xfrm>
            <a:off x="48256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7" name="Rectangle 64"/>
          <p:cNvSpPr>
            <a:spLocks noChangeArrowheads="1"/>
          </p:cNvSpPr>
          <p:nvPr/>
        </p:nvSpPr>
        <p:spPr bwMode="auto">
          <a:xfrm>
            <a:off x="51685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55114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9" name="Rectangle 66"/>
          <p:cNvSpPr>
            <a:spLocks noChangeArrowheads="1"/>
          </p:cNvSpPr>
          <p:nvPr/>
        </p:nvSpPr>
        <p:spPr bwMode="auto">
          <a:xfrm>
            <a:off x="5854303" y="1470083"/>
            <a:ext cx="342900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0" name="Rectangle 67"/>
          <p:cNvSpPr>
            <a:spLocks noChangeArrowheads="1"/>
          </p:cNvSpPr>
          <p:nvPr/>
        </p:nvSpPr>
        <p:spPr bwMode="auto">
          <a:xfrm>
            <a:off x="5168503" y="147008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13</a:t>
            </a:r>
          </a:p>
        </p:txBody>
      </p:sp>
      <p:sp>
        <p:nvSpPr>
          <p:cNvPr id="111" name="Rectangle 68"/>
          <p:cNvSpPr>
            <a:spLocks noChangeArrowheads="1"/>
          </p:cNvSpPr>
          <p:nvPr/>
        </p:nvSpPr>
        <p:spPr bwMode="auto">
          <a:xfrm>
            <a:off x="4825603" y="147008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12</a:t>
            </a: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5511403" y="147008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14</a:t>
            </a:r>
          </a:p>
        </p:txBody>
      </p:sp>
      <p:sp>
        <p:nvSpPr>
          <p:cNvPr id="113" name="Rectangle 70"/>
          <p:cNvSpPr>
            <a:spLocks noChangeArrowheads="1"/>
          </p:cNvSpPr>
          <p:nvPr/>
        </p:nvSpPr>
        <p:spPr bwMode="auto">
          <a:xfrm>
            <a:off x="5854303" y="147008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>
                <a:latin typeface="Palatino" pitchFamily="18" charset="0"/>
              </a:rPr>
              <a:t>M</a:t>
            </a:r>
            <a:r>
              <a:rPr lang="en-US" sz="1200" baseline="-25000" dirty="0">
                <a:latin typeface="Palatino" pitchFamily="18" charset="0"/>
              </a:rPr>
              <a:t>15</a:t>
            </a:r>
          </a:p>
        </p:txBody>
      </p:sp>
      <p:sp>
        <p:nvSpPr>
          <p:cNvPr id="114" name="AutoShape 74"/>
          <p:cNvSpPr>
            <a:spLocks noChangeArrowheads="1"/>
          </p:cNvSpPr>
          <p:nvPr/>
        </p:nvSpPr>
        <p:spPr bwMode="auto">
          <a:xfrm rot="10800000">
            <a:off x="3270647" y="1927490"/>
            <a:ext cx="342900" cy="1714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5" name="Line 71"/>
          <p:cNvSpPr>
            <a:spLocks noChangeShapeType="1"/>
          </p:cNvSpPr>
          <p:nvPr/>
        </p:nvSpPr>
        <p:spPr bwMode="auto">
          <a:xfrm>
            <a:off x="716755" y="1231661"/>
            <a:ext cx="0" cy="171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6" name="Text Box 72"/>
          <p:cNvSpPr txBox="1">
            <a:spLocks noChangeArrowheads="1"/>
          </p:cNvSpPr>
          <p:nvPr/>
        </p:nvSpPr>
        <p:spPr bwMode="auto">
          <a:xfrm>
            <a:off x="533400" y="955734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" pitchFamily="18" charset="0"/>
              </a:rPr>
              <a:t>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Row-Major Layout in C/C++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76886" y="1319713"/>
            <a:ext cx="349827" cy="138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81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9032">
        <p:fade/>
      </p:transition>
    </mc:Choice>
    <mc:Fallback xmlns="">
      <p:transition spd="med" advTm="1990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3043162" algn="l"/>
              </a:tabLst>
            </a:pPr>
            <a:r>
              <a:rPr lang="en-US" dirty="0" smtClean="0"/>
              <a:t>Source Code of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PictureKernel</a:t>
            </a:r>
            <a:endParaRPr lang="en-US" dirty="0"/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914400" y="1143000"/>
            <a:ext cx="4914900" cy="2628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" sz="105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PictureKernel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(float*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d_Pin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float*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d_Pout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05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height,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width)</a:t>
            </a:r>
            <a:endParaRPr lang="en-US" sz="105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" sz="105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// Calculate the row # of the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d_Pin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d_Pout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blockIdx.y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blockDim.y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threadIdx.y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// Calculate the column # of the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d_Pin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d_Pout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" sz="105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// each thread computes one element of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d_Pout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if in range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if ((Row &lt; </a:t>
            </a:r>
            <a:r>
              <a:rPr lang="en-US" sz="105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height)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&amp;&amp; (Col &lt; </a:t>
            </a:r>
            <a:r>
              <a:rPr lang="en-US" sz="105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width))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d_Pout</a:t>
            </a:r>
            <a:r>
              <a:rPr lang="en-US" sz="105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[Row*</a:t>
            </a:r>
            <a:r>
              <a:rPr lang="en-US" sz="105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2.0*</a:t>
            </a:r>
            <a:r>
              <a:rPr lang="en-US" sz="105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d_Pin</a:t>
            </a:r>
            <a:r>
              <a:rPr lang="en-US" sz="105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[Row*</a:t>
            </a:r>
            <a:r>
              <a:rPr lang="en-US" sz="105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3150" y="3771900"/>
            <a:ext cx="25042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Scale every pixel value by 2.0</a:t>
            </a:r>
          </a:p>
        </p:txBody>
      </p:sp>
    </p:spTree>
    <p:extLst>
      <p:ext uri="{BB962C8B-B14F-4D97-AF65-F5344CB8AC3E}">
        <p14:creationId xmlns:p14="http://schemas.microsoft.com/office/powerpoint/2010/main" val="9141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5693">
        <p:fade/>
      </p:transition>
    </mc:Choice>
    <mc:Fallback xmlns="">
      <p:transition spd="med" advTm="2056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 Code for Launching </a:t>
            </a:r>
            <a:r>
              <a:rPr lang="en-US" dirty="0" err="1" smtClean="0"/>
              <a:t>PictureKernel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// assume that the picture is m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// m pixels in y dimension and n pixels in x dimension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// input </a:t>
                </a:r>
                <a:r>
                  <a:rPr lang="en-US" dirty="0" err="1" smtClean="0"/>
                  <a:t>d_Pin</a:t>
                </a:r>
                <a:r>
                  <a:rPr lang="en-US" dirty="0" smtClean="0"/>
                  <a:t> has been allocated on and copied to device</a:t>
                </a:r>
              </a:p>
              <a:p>
                <a:pPr marL="0" indent="0">
                  <a:buNone/>
                </a:pPr>
                <a:r>
                  <a:rPr lang="en-US" dirty="0" smtClean="0"/>
                  <a:t>// output </a:t>
                </a:r>
                <a:r>
                  <a:rPr lang="en-US" dirty="0" err="1" smtClean="0"/>
                  <a:t>d_Pout</a:t>
                </a:r>
                <a:r>
                  <a:rPr lang="en-US" dirty="0" smtClean="0"/>
                  <a:t> has been allocated on device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…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dim3 </a:t>
                </a:r>
                <a:r>
                  <a:rPr lang="en-US" dirty="0" err="1"/>
                  <a:t>DimGrid</a:t>
                </a:r>
                <a:r>
                  <a:rPr lang="en-US" dirty="0"/>
                  <a:t>((n-1</a:t>
                </a:r>
                <a:r>
                  <a:rPr lang="en-US" dirty="0" smtClean="0"/>
                  <a:t>)/16 </a:t>
                </a:r>
                <a:r>
                  <a:rPr lang="en-US" dirty="0"/>
                  <a:t>+ 1, </a:t>
                </a:r>
                <a:r>
                  <a:rPr lang="en-US" dirty="0" smtClean="0"/>
                  <a:t>(m-1)/16+1, </a:t>
                </a:r>
                <a:r>
                  <a:rPr lang="en-US" dirty="0"/>
                  <a:t>1);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dim3 </a:t>
                </a:r>
                <a:r>
                  <a:rPr lang="en-US" dirty="0" err="1" smtClean="0"/>
                  <a:t>DimBlock</a:t>
                </a:r>
                <a:r>
                  <a:rPr lang="en-US" dirty="0" smtClean="0"/>
                  <a:t>(16, 16, </a:t>
                </a:r>
                <a:r>
                  <a:rPr lang="en-US" dirty="0"/>
                  <a:t>1);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PictureKernel</a:t>
                </a:r>
                <a:r>
                  <a:rPr lang="en-US" dirty="0" smtClean="0"/>
                  <a:t>&lt;&lt;&lt;</a:t>
                </a:r>
                <a:r>
                  <a:rPr lang="en-US" dirty="0" err="1"/>
                  <a:t>DimGrid,DimBlock</a:t>
                </a:r>
                <a:r>
                  <a:rPr lang="en-US" dirty="0" smtClean="0"/>
                  <a:t>&gt;&gt;&gt;(</a:t>
                </a:r>
                <a:r>
                  <a:rPr lang="en-US" dirty="0" err="1" smtClean="0"/>
                  <a:t>d_Pin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d_Pout</a:t>
                </a:r>
                <a:r>
                  <a:rPr lang="en-US" dirty="0" smtClean="0"/>
                  <a:t>, m, </a:t>
                </a:r>
                <a:r>
                  <a:rPr lang="en-US" dirty="0"/>
                  <a:t>n</a:t>
                </a:r>
                <a:r>
                  <a:rPr lang="en-US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…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392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8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6543">
        <p:fade/>
      </p:transition>
    </mc:Choice>
    <mc:Fallback xmlns="">
      <p:transition spd="med" advTm="1465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300" dirty="0" smtClean="0"/>
                  <a:t>Covering </a:t>
                </a:r>
                <a:r>
                  <a:rPr lang="en-US" sz="2300" dirty="0"/>
                  <a:t>a </a:t>
                </a:r>
                <a:r>
                  <a:rPr lang="en-US" sz="2300" dirty="0" smtClean="0"/>
                  <a:t>6</a:t>
                </a:r>
                <a:r>
                  <a:rPr lang="en-US" sz="2300" dirty="0"/>
                  <a:t>2</a:t>
                </a:r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300" dirty="0"/>
                  <a:t>76</a:t>
                </a:r>
                <a:r>
                  <a:rPr lang="en-US" sz="2300" dirty="0" smtClean="0"/>
                  <a:t> </a:t>
                </a:r>
                <a:r>
                  <a:rPr lang="en-US" sz="2300" dirty="0"/>
                  <a:t>Picture with 16</a:t>
                </a:r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300" dirty="0"/>
                  <a:t>16 </a:t>
                </a:r>
                <a:r>
                  <a:rPr lang="en-US" sz="2300" dirty="0" smtClean="0"/>
                  <a:t>Blocks</a:t>
                </a:r>
                <a:endParaRPr lang="en-US" sz="23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369" t="-19718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/>
          <p:nvPr/>
        </p:nvPicPr>
        <p:blipFill rotWithShape="1">
          <a:blip r:embed="rId5"/>
          <a:srcRect t="8336" r="13196" b="19736"/>
          <a:stretch/>
        </p:blipFill>
        <p:spPr>
          <a:xfrm>
            <a:off x="609600" y="1143000"/>
            <a:ext cx="555498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24000" y="3771900"/>
            <a:ext cx="52437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Not all threads in a Block will follow the same control flow path.</a:t>
            </a:r>
          </a:p>
        </p:txBody>
      </p:sp>
    </p:spTree>
    <p:extLst>
      <p:ext uri="{BB962C8B-B14F-4D97-AF65-F5344CB8AC3E}">
        <p14:creationId xmlns:p14="http://schemas.microsoft.com/office/powerpoint/2010/main" val="38108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363">
        <p:fade/>
      </p:transition>
    </mc:Choice>
    <mc:Fallback xmlns="">
      <p:transition spd="med" advTm="1933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099227" y="3998627"/>
            <a:ext cx="5430791" cy="276935"/>
          </a:xfrm>
        </p:spPr>
        <p:txBody>
          <a:bodyPr/>
          <a:lstStyle/>
          <a:p>
            <a:r>
              <a:rPr lang="en-US" dirty="0" smtClean="0"/>
              <a:t>Lecture 3.3 - Color-to-Grayscale </a:t>
            </a:r>
            <a:r>
              <a:rPr lang="en-US" dirty="0"/>
              <a:t>Image Processing Example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99227" y="3633691"/>
            <a:ext cx="5513754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3 </a:t>
            </a:r>
            <a:r>
              <a:rPr lang="en-US" sz="2000" dirty="0"/>
              <a:t>– CUDA Parallelism </a:t>
            </a:r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18237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gain deeper understanding of multi-dimensional grid kernel configurations through a real-world use case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10"/>
          <p:cNvSpPr txBox="1">
            <a:spLocks/>
          </p:cNvSpPr>
          <p:nvPr/>
        </p:nvSpPr>
        <p:spPr>
          <a:xfrm>
            <a:off x="5029200" y="4191845"/>
            <a:ext cx="1428750" cy="2571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4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97">
        <p:fade/>
      </p:transition>
    </mc:Choice>
    <mc:Fallback xmlns="">
      <p:transition spd="med" advTm="131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85" y="211429"/>
            <a:ext cx="6235065" cy="438582"/>
          </a:xfrm>
        </p:spPr>
        <p:txBody>
          <a:bodyPr/>
          <a:lstStyle/>
          <a:p>
            <a:r>
              <a:rPr lang="en-US" dirty="0">
                <a:solidFill>
                  <a:srgbClr val="76B900"/>
                </a:solidFill>
              </a:rPr>
              <a:t>RGB Color Image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669852"/>
            <a:ext cx="4897577" cy="24476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pixel in an image is an RGB value</a:t>
            </a:r>
          </a:p>
          <a:p>
            <a:r>
              <a:rPr lang="en-US" dirty="0" smtClean="0"/>
              <a:t>The format of an image’s row is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(r g b) (r g b) … (r g b)</a:t>
            </a:r>
          </a:p>
          <a:p>
            <a:r>
              <a:rPr lang="en-US" dirty="0" smtClean="0"/>
              <a:t>RGB ranges are not distributed uniformly</a:t>
            </a:r>
          </a:p>
          <a:p>
            <a:r>
              <a:rPr lang="en-US" dirty="0" smtClean="0"/>
              <a:t>Many </a:t>
            </a:r>
            <a:r>
              <a:rPr lang="en-US" dirty="0"/>
              <a:t>different </a:t>
            </a:r>
            <a:r>
              <a:rPr lang="en-US" dirty="0" smtClean="0"/>
              <a:t>color spaces, </a:t>
            </a:r>
            <a:r>
              <a:rPr lang="en-US" dirty="0"/>
              <a:t>here we show the constants to convert to </a:t>
            </a:r>
            <a:r>
              <a:rPr lang="en-US" dirty="0" err="1" smtClean="0"/>
              <a:t>AdobeRGB</a:t>
            </a:r>
            <a:r>
              <a:rPr lang="en-US" dirty="0" smtClean="0"/>
              <a:t> </a:t>
            </a:r>
            <a:r>
              <a:rPr lang="en-US" dirty="0"/>
              <a:t>color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The vertical axis (y value) and horizontal axis (x value) show the fraction of the pixel intensity that should be allocated to G and B. The remaining fraction (1-y–x)  of the pixel intensity that should be assigned to R</a:t>
            </a:r>
          </a:p>
          <a:p>
            <a:pPr lvl="1"/>
            <a:r>
              <a:rPr lang="en-US" dirty="0" smtClean="0"/>
              <a:t>The triangle contains all the representable colors in this color space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189" y="1097800"/>
            <a:ext cx="2063940" cy="1377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9" y="2666610"/>
            <a:ext cx="1463870" cy="14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0960">
        <p:fade/>
      </p:transition>
    </mc:Choice>
    <mc:Fallback xmlns="">
      <p:transition spd="med" advTm="170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the basic concepts involved in a simple CUDA kernel function</a:t>
            </a:r>
          </a:p>
          <a:p>
            <a:pPr lvl="1"/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Built-in variables</a:t>
            </a:r>
          </a:p>
          <a:p>
            <a:pPr lvl="1"/>
            <a:r>
              <a:rPr lang="en-US" dirty="0" smtClean="0"/>
              <a:t>Thread index to data index mapping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10"/>
          <p:cNvSpPr txBox="1">
            <a:spLocks/>
          </p:cNvSpPr>
          <p:nvPr/>
        </p:nvSpPr>
        <p:spPr>
          <a:xfrm>
            <a:off x="5029200" y="4191845"/>
            <a:ext cx="1428750" cy="2571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39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967">
        <p:fade/>
      </p:transition>
    </mc:Choice>
    <mc:Fallback xmlns="">
      <p:transition spd="med" advTm="369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6B900"/>
                </a:solidFill>
              </a:rPr>
              <a:t>RGB to Grayscale Conversion</a:t>
            </a:r>
          </a:p>
        </p:txBody>
      </p:sp>
      <p:pic>
        <p:nvPicPr>
          <p:cNvPr id="1026" name="82D28B6C-CF93-421A-ABD4-79F4A8CC7EFD" descr="FB26412F-655D-4484-8C2E-DDC60E57799C@Bel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8" y="1004399"/>
            <a:ext cx="2649293" cy="264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360D4274-CAAF-4F03-B1E1-278EDEC8594E" descr="21094649-ED69-412B-9DF1-1A6A5521A0F9@Belk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239" y="1004399"/>
            <a:ext cx="2649293" cy="264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33615" y="2071077"/>
            <a:ext cx="488462" cy="39076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1507834" y="4458334"/>
            <a:ext cx="184731" cy="3416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732" y="3954015"/>
            <a:ext cx="64008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grayscale 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is an image in which the value of each 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 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carries only intensity information.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6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599">
        <p:fade/>
      </p:transition>
    </mc:Choice>
    <mc:Fallback xmlns="">
      <p:transition spd="med" advTm="665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Calculating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333" y="1100517"/>
            <a:ext cx="5846088" cy="2447628"/>
          </a:xfrm>
        </p:spPr>
        <p:txBody>
          <a:bodyPr/>
          <a:lstStyle/>
          <a:p>
            <a:r>
              <a:rPr lang="en-US" dirty="0" smtClean="0"/>
              <a:t>For each pixel (r g b) at (I, J) do: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grayPixel</a:t>
            </a:r>
            <a:r>
              <a:rPr lang="en-US" dirty="0" smtClean="0"/>
              <a:t>[I,J] </a:t>
            </a:r>
            <a:r>
              <a:rPr lang="en-US" dirty="0"/>
              <a:t>= </a:t>
            </a:r>
            <a:r>
              <a:rPr lang="en-US" dirty="0" smtClean="0"/>
              <a:t>0.21*r </a:t>
            </a:r>
            <a:r>
              <a:rPr lang="en-US" dirty="0"/>
              <a:t>+ 0.71*g + </a:t>
            </a:r>
            <a:r>
              <a:rPr lang="en-US" dirty="0" smtClean="0"/>
              <a:t>0.07*b</a:t>
            </a:r>
          </a:p>
          <a:p>
            <a:r>
              <a:rPr lang="en-US" dirty="0" smtClean="0"/>
              <a:t>This is just a dot product &lt;[</a:t>
            </a:r>
            <a:r>
              <a:rPr lang="en-US" dirty="0" err="1" smtClean="0"/>
              <a:t>r,g,b</a:t>
            </a:r>
            <a:r>
              <a:rPr lang="en-US" dirty="0" smtClean="0"/>
              <a:t>],[0.21,0.71,0.07]&gt; with the constants being specific to input RGB space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61495" y="2798573"/>
            <a:ext cx="502596" cy="50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Rectangle 4"/>
          <p:cNvSpPr/>
          <p:nvPr/>
        </p:nvSpPr>
        <p:spPr>
          <a:xfrm>
            <a:off x="3128856" y="2798572"/>
            <a:ext cx="502596" cy="502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Rectangle 5"/>
          <p:cNvSpPr/>
          <p:nvPr/>
        </p:nvSpPr>
        <p:spPr>
          <a:xfrm>
            <a:off x="4131345" y="2798571"/>
            <a:ext cx="502596" cy="5025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/>
          <p:cNvSpPr/>
          <p:nvPr/>
        </p:nvSpPr>
        <p:spPr>
          <a:xfrm>
            <a:off x="3128856" y="3981260"/>
            <a:ext cx="502596" cy="5025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2412794" y="3301169"/>
            <a:ext cx="716063" cy="68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3380154" y="3301167"/>
            <a:ext cx="0" cy="680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3627399" y="3301167"/>
            <a:ext cx="755243" cy="680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51719" y="3585970"/>
            <a:ext cx="559769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1477" y="3447967"/>
            <a:ext cx="559769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0398" y="3623126"/>
            <a:ext cx="559769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</p:spTree>
    <p:extLst>
      <p:ext uri="{BB962C8B-B14F-4D97-AF65-F5344CB8AC3E}">
        <p14:creationId xmlns:p14="http://schemas.microsoft.com/office/powerpoint/2010/main" val="24692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952">
        <p:fade/>
      </p:transition>
    </mc:Choice>
    <mc:Fallback xmlns="">
      <p:transition spd="med" advTm="859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to Grayscale Conversion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468" y="905216"/>
            <a:ext cx="5083443" cy="4043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b="1" dirty="0">
                <a:solidFill>
                  <a:schemeClr val="bg1"/>
                </a:solidFill>
                <a:latin typeface="Monaco" charset="0"/>
              </a:rPr>
              <a:t>#define CHANNELS 3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we have 3 channels corresponding to RGB</a:t>
            </a:r>
          </a:p>
          <a:p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The input image is encoded as unsigned characters [0, 255]</a:t>
            </a:r>
          </a:p>
          <a:p>
            <a:r>
              <a:rPr lang="en-US" sz="1167" b="1" i="1" dirty="0">
                <a:solidFill>
                  <a:srgbClr val="FF0000"/>
                </a:solidFill>
                <a:latin typeface="Monaco" charset="0"/>
              </a:rPr>
              <a:t>__global__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void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colorConvert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grayImage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			     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en-US" sz="1167" dirty="0">
                <a:latin typeface="Monaco" charset="0"/>
              </a:rPr>
              <a:t>                            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width,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height) {</a:t>
            </a:r>
          </a:p>
          <a:p>
            <a:r>
              <a:rPr lang="en-US" sz="1167" dirty="0">
                <a:latin typeface="Monaco" charset="0"/>
              </a:rPr>
              <a:t>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x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threadIdx.x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blockIdx.x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blockDim.x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67" dirty="0">
                <a:latin typeface="Monaco" charset="0"/>
              </a:rPr>
              <a:t>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y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threadIdx.y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blockIdx.y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blockDim.y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sz="1167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if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(x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&lt;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width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&amp;&amp;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y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&lt;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height) {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get 1D coordinate for the grayscale image</a:t>
            </a:r>
            <a:endParaRPr lang="en-US" sz="1167" b="1" dirty="0"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 err="1">
                <a:latin typeface="Monaco" charset="0"/>
              </a:rPr>
              <a:t>int</a:t>
            </a:r>
            <a:r>
              <a:rPr lang="en-US" sz="1167" b="1" dirty="0">
                <a:latin typeface="Monaco" charset="0"/>
              </a:rPr>
              <a:t> </a:t>
            </a:r>
            <a:r>
              <a:rPr lang="en-US" sz="1167" b="1" dirty="0" err="1">
                <a:latin typeface="Monaco" charset="0"/>
              </a:rPr>
              <a:t>grayOffset</a:t>
            </a:r>
            <a:r>
              <a:rPr lang="en-US" sz="1167" b="1" dirty="0">
                <a:latin typeface="Monaco" charset="0"/>
              </a:rPr>
              <a:t> = y*width + x;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one can think of the RGB image having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CHANNEL times columns than the gray scale image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 err="1">
                <a:latin typeface="Monaco" charset="0"/>
              </a:rPr>
              <a:t>int</a:t>
            </a:r>
            <a:r>
              <a:rPr lang="en-US" sz="1167" b="1" dirty="0">
                <a:latin typeface="Monaco" charset="0"/>
              </a:rPr>
              <a:t> </a:t>
            </a:r>
            <a:r>
              <a:rPr lang="en-US" sz="1167" b="1" dirty="0" err="1">
                <a:latin typeface="Monaco" charset="0"/>
              </a:rPr>
              <a:t>rgbOffset</a:t>
            </a:r>
            <a:r>
              <a:rPr lang="en-US" sz="1167" b="1" dirty="0">
                <a:latin typeface="Monaco" charset="0"/>
              </a:rPr>
              <a:t> = </a:t>
            </a:r>
            <a:r>
              <a:rPr lang="en-US" sz="1167" b="1" dirty="0" err="1">
                <a:latin typeface="Monaco" charset="0"/>
              </a:rPr>
              <a:t>grayOffset</a:t>
            </a:r>
            <a:r>
              <a:rPr lang="en-US" sz="1167" b="1" dirty="0">
                <a:latin typeface="Monaco" charset="0"/>
              </a:rPr>
              <a:t>*CHANNELS;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latin typeface="Monaco" charset="0"/>
              </a:rPr>
              <a:t>unsigned char r =  </a:t>
            </a:r>
            <a:r>
              <a:rPr lang="en-US" sz="1167" b="1" dirty="0" err="1">
                <a:latin typeface="Monaco" charset="0"/>
              </a:rPr>
              <a:t>rgbImage</a:t>
            </a:r>
            <a:r>
              <a:rPr lang="en-US" sz="1167" b="1" dirty="0">
                <a:latin typeface="Monaco" charset="0"/>
              </a:rPr>
              <a:t>[</a:t>
            </a:r>
            <a:r>
              <a:rPr lang="en-US" sz="1167" b="1" dirty="0" err="1">
                <a:latin typeface="Monaco" charset="0"/>
              </a:rPr>
              <a:t>rgbOffset</a:t>
            </a:r>
            <a:r>
              <a:rPr lang="en-US" sz="1167" b="1" dirty="0">
                <a:latin typeface="Monaco" charset="0"/>
              </a:rPr>
              <a:t>      ]; </a:t>
            </a:r>
            <a:r>
              <a:rPr lang="en-US" sz="1167" b="1" i="1" dirty="0">
                <a:latin typeface="Monaco" charset="0"/>
              </a:rPr>
              <a:t>// red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latin typeface="Monaco" charset="0"/>
              </a:rPr>
              <a:t>unsigned char g = </a:t>
            </a:r>
            <a:r>
              <a:rPr lang="en-US" sz="1167" b="1" dirty="0" err="1">
                <a:latin typeface="Monaco" charset="0"/>
              </a:rPr>
              <a:t>rgbImage</a:t>
            </a:r>
            <a:r>
              <a:rPr lang="en-US" sz="1167" b="1" dirty="0">
                <a:latin typeface="Monaco" charset="0"/>
              </a:rPr>
              <a:t>[</a:t>
            </a:r>
            <a:r>
              <a:rPr lang="en-US" sz="1167" b="1" dirty="0" err="1">
                <a:latin typeface="Monaco" charset="0"/>
              </a:rPr>
              <a:t>rgbOffset</a:t>
            </a:r>
            <a:r>
              <a:rPr lang="en-US" sz="1167" b="1" dirty="0">
                <a:latin typeface="Monaco" charset="0"/>
              </a:rPr>
              <a:t> + 2]; </a:t>
            </a:r>
            <a:r>
              <a:rPr lang="en-US" sz="1167" b="1" i="1" dirty="0">
                <a:latin typeface="Monaco" charset="0"/>
              </a:rPr>
              <a:t>// green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latin typeface="Monaco" charset="0"/>
              </a:rPr>
              <a:t>unsigned char b = </a:t>
            </a:r>
            <a:r>
              <a:rPr lang="en-US" sz="1167" b="1" dirty="0" err="1">
                <a:latin typeface="Monaco" charset="0"/>
              </a:rPr>
              <a:t>rgbImage</a:t>
            </a:r>
            <a:r>
              <a:rPr lang="en-US" sz="1167" b="1" dirty="0">
                <a:latin typeface="Monaco" charset="0"/>
              </a:rPr>
              <a:t>[</a:t>
            </a:r>
            <a:r>
              <a:rPr lang="en-US" sz="1167" b="1" dirty="0" err="1">
                <a:latin typeface="Monaco" charset="0"/>
              </a:rPr>
              <a:t>rgbOffset</a:t>
            </a:r>
            <a:r>
              <a:rPr lang="en-US" sz="1167" b="1" dirty="0">
                <a:latin typeface="Monaco" charset="0"/>
              </a:rPr>
              <a:t> + 3]; </a:t>
            </a:r>
            <a:r>
              <a:rPr lang="en-US" sz="1167" b="1" i="1" dirty="0">
                <a:latin typeface="Monaco" charset="0"/>
              </a:rPr>
              <a:t>// blue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perform the rescaling and store it</a:t>
            </a:r>
            <a:endParaRPr lang="en-US" sz="1167" b="1" i="1" dirty="0"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We multiply by floating point constants</a:t>
            </a:r>
          </a:p>
          <a:p>
            <a:r>
              <a:rPr lang="tr-TR" sz="1167" dirty="0">
                <a:latin typeface="Monaco" charset="0"/>
              </a:rPr>
              <a:t>    </a:t>
            </a:r>
            <a:r>
              <a:rPr lang="tr-TR" sz="1167" dirty="0" err="1">
                <a:latin typeface="Monaco" charset="0"/>
              </a:rPr>
              <a:t>grayImage</a:t>
            </a:r>
            <a:r>
              <a:rPr lang="tr-TR" sz="1167" b="1" dirty="0">
                <a:latin typeface="Monaco" charset="0"/>
              </a:rPr>
              <a:t>[</a:t>
            </a:r>
            <a:r>
              <a:rPr lang="tr-TR" sz="1167" b="1" dirty="0" err="1">
                <a:latin typeface="Monaco" charset="0"/>
              </a:rPr>
              <a:t>grayOffset</a:t>
            </a:r>
            <a:r>
              <a:rPr lang="tr-TR" sz="1167" b="1" dirty="0">
                <a:latin typeface="Monaco" charset="0"/>
              </a:rPr>
              <a:t>] = 0.21f*r + 0.71f*g + 0.07f*b;</a:t>
            </a:r>
          </a:p>
          <a:p>
            <a:r>
              <a:rPr lang="tr-TR" sz="1167" dirty="0">
                <a:latin typeface="Monaco" charset="0"/>
              </a:rPr>
              <a:t> </a:t>
            </a:r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67" dirty="0"/>
          </a:p>
        </p:txBody>
      </p:sp>
    </p:spTree>
    <p:extLst>
      <p:ext uri="{BB962C8B-B14F-4D97-AF65-F5344CB8AC3E}">
        <p14:creationId xmlns:p14="http://schemas.microsoft.com/office/powerpoint/2010/main" val="38627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583">
        <p:fade/>
      </p:transition>
    </mc:Choice>
    <mc:Fallback xmlns="">
      <p:transition spd="med" advTm="1305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to Grayscale Conversion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468" y="905216"/>
            <a:ext cx="5083443" cy="4043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#define CHANNELS 3 </a:t>
            </a:r>
            <a:r>
              <a:rPr lang="en-US" sz="1167" i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// we have 3 channels corresponding to RGB</a:t>
            </a:r>
          </a:p>
          <a:p>
            <a:r>
              <a:rPr lang="en-US" sz="1167" i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// The input image is encoded as unsigned characters [0, 255]</a:t>
            </a:r>
          </a:p>
          <a:p>
            <a:r>
              <a:rPr lang="en-US" sz="1167" b="1" i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__global__ 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void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colorConvert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(unsigned char *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grayImage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,</a:t>
            </a:r>
          </a:p>
          <a:p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			      unsigned char *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rgbImage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,</a:t>
            </a:r>
          </a:p>
          <a:p>
            <a:r>
              <a:rPr lang="en-US" sz="1167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                           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width,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height) {</a:t>
            </a:r>
          </a:p>
          <a:p>
            <a:r>
              <a:rPr lang="en-US" sz="1167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x =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threadIdx.x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+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blockIdx.x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*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blockDim.x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;</a:t>
            </a:r>
          </a:p>
          <a:p>
            <a:r>
              <a:rPr lang="en-US" sz="1167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y =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threadIdx.y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+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blockIdx.y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* </a:t>
            </a:r>
            <a:r>
              <a:rPr lang="en-US" sz="1167" b="1" dirty="0" err="1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blockDim.y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;</a:t>
            </a:r>
          </a:p>
          <a:p>
            <a:endParaRPr lang="en-US" sz="1167" b="1" dirty="0">
              <a:solidFill>
                <a:schemeClr val="tx1">
                  <a:lumMod val="85000"/>
                </a:schemeClr>
              </a:solidFill>
              <a:latin typeface="Monaco" charset="0"/>
            </a:endParaRPr>
          </a:p>
          <a:p>
            <a:r>
              <a:rPr lang="en-US" sz="1167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chemeClr val="tx1">
                    <a:lumMod val="85000"/>
                  </a:schemeClr>
                </a:solidFill>
                <a:latin typeface="Monaco" charset="0"/>
              </a:rPr>
              <a:t>if (x &lt; width &amp;&amp; y &lt; height) {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get 1D coordinate for the grayscale image</a:t>
            </a:r>
            <a:endParaRPr lang="en-US" sz="1167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grayOffset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y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width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x;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one can think of the RGB image having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CHANNEL times columns than the gray scale image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rgbOffset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grayOffset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CHANNELS;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r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rgbOffset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     ]; </a:t>
            </a:r>
            <a:r>
              <a:rPr lang="en-US" sz="1167" b="1" i="1" dirty="0">
                <a:solidFill>
                  <a:srgbClr val="8F5902"/>
                </a:solidFill>
                <a:latin typeface="Monaco" charset="0"/>
              </a:rPr>
              <a:t>// red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g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rgbOffset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en-US" sz="1167" b="1" dirty="0" smtClean="0">
                <a:solidFill>
                  <a:srgbClr val="000000"/>
                </a:solidFill>
                <a:latin typeface="Monaco" charset="0"/>
              </a:rPr>
              <a:t>]; </a:t>
            </a:r>
            <a:r>
              <a:rPr lang="en-US" sz="1167" b="1" i="1" dirty="0">
                <a:solidFill>
                  <a:srgbClr val="8F5902"/>
                </a:solidFill>
                <a:latin typeface="Monaco" charset="0"/>
              </a:rPr>
              <a:t>// green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b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rgbOffset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en-US" sz="1167" b="1" dirty="0" smtClean="0">
                <a:solidFill>
                  <a:srgbClr val="000000"/>
                </a:solidFill>
                <a:latin typeface="Monaco" charset="0"/>
              </a:rPr>
              <a:t>]; </a:t>
            </a:r>
            <a:r>
              <a:rPr lang="en-US" sz="1167" b="1" i="1" dirty="0">
                <a:solidFill>
                  <a:srgbClr val="8F5902"/>
                </a:solidFill>
                <a:latin typeface="Monaco" charset="0"/>
              </a:rPr>
              <a:t>// blue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perform the rescaling and store it</a:t>
            </a:r>
            <a:endParaRPr lang="en-US" sz="1167" b="1" i="1" dirty="0"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latin typeface="Monaco" charset="0"/>
              </a:rPr>
              <a:t>// We multiply by floating point constants</a:t>
            </a:r>
          </a:p>
          <a:p>
            <a:r>
              <a:rPr lang="tr-TR" sz="1167" dirty="0">
                <a:latin typeface="Monaco" charset="0"/>
              </a:rPr>
              <a:t>    </a:t>
            </a:r>
            <a:r>
              <a:rPr lang="tr-TR" sz="1167" dirty="0" err="1">
                <a:latin typeface="Monaco" charset="0"/>
              </a:rPr>
              <a:t>grayImage</a:t>
            </a:r>
            <a:r>
              <a:rPr lang="tr-TR" sz="1167" b="1" dirty="0">
                <a:latin typeface="Monaco" charset="0"/>
              </a:rPr>
              <a:t>[</a:t>
            </a:r>
            <a:r>
              <a:rPr lang="tr-TR" sz="1167" b="1" dirty="0" err="1">
                <a:latin typeface="Monaco" charset="0"/>
              </a:rPr>
              <a:t>grayOffset</a:t>
            </a:r>
            <a:r>
              <a:rPr lang="tr-TR" sz="1167" b="1" dirty="0">
                <a:latin typeface="Monaco" charset="0"/>
              </a:rPr>
              <a:t>] = 0.21f*r + 0.71f*g + 0.07f*b;</a:t>
            </a:r>
          </a:p>
          <a:p>
            <a:r>
              <a:rPr lang="tr-TR" sz="1167" dirty="0">
                <a:latin typeface="Monaco" charset="0"/>
              </a:rPr>
              <a:t> </a:t>
            </a:r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67" dirty="0"/>
          </a:p>
        </p:txBody>
      </p:sp>
    </p:spTree>
    <p:extLst>
      <p:ext uri="{BB962C8B-B14F-4D97-AF65-F5344CB8AC3E}">
        <p14:creationId xmlns:p14="http://schemas.microsoft.com/office/powerpoint/2010/main" val="40152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9713">
        <p:fade/>
      </p:transition>
    </mc:Choice>
    <mc:Fallback xmlns="">
      <p:transition spd="med" advTm="1497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to Grayscale Conversion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468" y="905216"/>
            <a:ext cx="5083443" cy="4043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b="1" dirty="0">
                <a:solidFill>
                  <a:schemeClr val="bg1"/>
                </a:solidFill>
                <a:latin typeface="Monaco" charset="0"/>
              </a:rPr>
              <a:t>#define CHANNELS 3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we have 3 channels corresponding to RGB</a:t>
            </a:r>
          </a:p>
          <a:p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The input image is encoded as unsigned characters [0, 255]</a:t>
            </a:r>
          </a:p>
          <a:p>
            <a:r>
              <a:rPr lang="en-US" sz="1167" b="1" i="1" dirty="0">
                <a:solidFill>
                  <a:srgbClr val="FF0000"/>
                </a:solidFill>
                <a:latin typeface="Monaco" charset="0"/>
              </a:rPr>
              <a:t>__global__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void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colorConvert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grayImage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			     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en-US" sz="1167" dirty="0">
                <a:latin typeface="Monaco" charset="0"/>
              </a:rPr>
              <a:t>                            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width,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height) {</a:t>
            </a:r>
          </a:p>
          <a:p>
            <a:r>
              <a:rPr lang="en-US" sz="1167" dirty="0">
                <a:latin typeface="Monaco" charset="0"/>
              </a:rPr>
              <a:t>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x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threadIdx.x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blockIdx.x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blockDim.x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167" dirty="0">
                <a:latin typeface="Monaco" charset="0"/>
              </a:rPr>
              <a:t>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y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threadIdx.y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blockIdx.y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blockDim.y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sz="1167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if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(x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&lt;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width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&amp;&amp;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y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&lt;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height) {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get 1D coordinate for the grayscale image</a:t>
            </a:r>
            <a:endParaRPr lang="en-US" sz="1167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grayOffset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y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width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x;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one can think of the RGB image having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CHANNEL times columns than the gray scale image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 err="1">
                <a:solidFill>
                  <a:srgbClr val="204A87"/>
                </a:solidFill>
                <a:latin typeface="Monaco" charset="0"/>
              </a:rPr>
              <a:t>int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rgbOffset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grayOffset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*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CHANNELS;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r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rgbOffset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     ]; </a:t>
            </a:r>
            <a:r>
              <a:rPr lang="en-US" sz="1167" b="1" i="1" dirty="0">
                <a:solidFill>
                  <a:srgbClr val="8F5902"/>
                </a:solidFill>
                <a:latin typeface="Monaco" charset="0"/>
              </a:rPr>
              <a:t>// red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g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rgbOffset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 smtClean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en-US" sz="1167" b="1" dirty="0" smtClean="0">
                <a:solidFill>
                  <a:srgbClr val="000000"/>
                </a:solidFill>
                <a:latin typeface="Monaco" charset="0"/>
              </a:rPr>
              <a:t>]; </a:t>
            </a:r>
            <a:r>
              <a:rPr lang="en-US" sz="1167" b="1" i="1" dirty="0">
                <a:solidFill>
                  <a:srgbClr val="8F5902"/>
                </a:solidFill>
                <a:latin typeface="Monaco" charset="0"/>
              </a:rPr>
              <a:t>// green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b="1" dirty="0">
                <a:solidFill>
                  <a:srgbClr val="204A87"/>
                </a:solidFill>
                <a:latin typeface="Monaco" charset="0"/>
              </a:rPr>
              <a:t>unsigned char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b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rgbImage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167" b="1" dirty="0" err="1">
                <a:solidFill>
                  <a:srgbClr val="000000"/>
                </a:solidFill>
                <a:latin typeface="Monaco" charset="0"/>
              </a:rPr>
              <a:t>rgbOffset</a:t>
            </a:r>
            <a:r>
              <a:rPr lang="en-US" sz="11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en-US" sz="1167" b="1" dirty="0" smtClean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en-US" sz="1167" b="1" dirty="0" smtClean="0">
                <a:solidFill>
                  <a:srgbClr val="000000"/>
                </a:solidFill>
                <a:latin typeface="Monaco" charset="0"/>
              </a:rPr>
              <a:t>]; </a:t>
            </a:r>
            <a:r>
              <a:rPr lang="en-US" sz="1167" b="1" i="1" dirty="0">
                <a:solidFill>
                  <a:srgbClr val="8F5902"/>
                </a:solidFill>
                <a:latin typeface="Monaco" charset="0"/>
              </a:rPr>
              <a:t>// blue value for pixel</a:t>
            </a: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perform the rescaling and store it</a:t>
            </a:r>
            <a:endParaRPr lang="en-US" sz="1167" b="1" i="1" dirty="0">
              <a:solidFill>
                <a:srgbClr val="8F5902"/>
              </a:solidFill>
              <a:latin typeface="Monaco" charset="0"/>
            </a:endParaRPr>
          </a:p>
          <a:p>
            <a:r>
              <a:rPr lang="en-US" sz="1167" dirty="0">
                <a:latin typeface="Monaco" charset="0"/>
              </a:rPr>
              <a:t>    </a:t>
            </a:r>
            <a:r>
              <a:rPr lang="en-US" sz="1167" i="1" dirty="0">
                <a:solidFill>
                  <a:srgbClr val="8F5902"/>
                </a:solidFill>
                <a:latin typeface="Monaco" charset="0"/>
              </a:rPr>
              <a:t>// We multiply by floating point constants</a:t>
            </a:r>
          </a:p>
          <a:p>
            <a:r>
              <a:rPr lang="tr-TR" sz="1167" dirty="0">
                <a:latin typeface="Monaco" charset="0"/>
              </a:rPr>
              <a:t>    </a:t>
            </a:r>
            <a:r>
              <a:rPr lang="tr-TR" sz="1167" dirty="0" err="1">
                <a:solidFill>
                  <a:srgbClr val="000000"/>
                </a:solidFill>
                <a:latin typeface="Monaco" charset="0"/>
              </a:rPr>
              <a:t>grayImage</a:t>
            </a:r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tr-TR" sz="1167" b="1" dirty="0" err="1">
                <a:solidFill>
                  <a:srgbClr val="000000"/>
                </a:solidFill>
                <a:latin typeface="Monaco" charset="0"/>
              </a:rPr>
              <a:t>grayOffset</a:t>
            </a:r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] </a:t>
            </a:r>
            <a:r>
              <a:rPr lang="tr-TR" sz="1167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tr-TR" sz="1167" b="1" dirty="0">
                <a:solidFill>
                  <a:srgbClr val="0000CF"/>
                </a:solidFill>
                <a:latin typeface="Monaco" charset="0"/>
              </a:rPr>
              <a:t>0.21f</a:t>
            </a:r>
            <a:r>
              <a:rPr lang="tr-TR" sz="1167" b="1" dirty="0">
                <a:solidFill>
                  <a:srgbClr val="CE5C00"/>
                </a:solidFill>
                <a:latin typeface="Monaco" charset="0"/>
              </a:rPr>
              <a:t>*</a:t>
            </a:r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r </a:t>
            </a:r>
            <a:r>
              <a:rPr lang="tr-TR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tr-TR" sz="1167" b="1" dirty="0">
                <a:solidFill>
                  <a:srgbClr val="0000CF"/>
                </a:solidFill>
                <a:latin typeface="Monaco" charset="0"/>
              </a:rPr>
              <a:t>0.71f</a:t>
            </a:r>
            <a:r>
              <a:rPr lang="tr-TR" sz="1167" b="1" dirty="0">
                <a:solidFill>
                  <a:srgbClr val="CE5C00"/>
                </a:solidFill>
                <a:latin typeface="Monaco" charset="0"/>
              </a:rPr>
              <a:t>*</a:t>
            </a:r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g </a:t>
            </a:r>
            <a:r>
              <a:rPr lang="tr-TR" sz="1167" b="1" dirty="0">
                <a:solidFill>
                  <a:srgbClr val="CE5C00"/>
                </a:solidFill>
                <a:latin typeface="Monaco" charset="0"/>
              </a:rPr>
              <a:t>+ </a:t>
            </a:r>
            <a:r>
              <a:rPr lang="tr-TR" sz="1167" b="1" dirty="0">
                <a:solidFill>
                  <a:srgbClr val="0000CF"/>
                </a:solidFill>
                <a:latin typeface="Monaco" charset="0"/>
              </a:rPr>
              <a:t>0.07f</a:t>
            </a:r>
            <a:r>
              <a:rPr lang="tr-TR" sz="1167" b="1" dirty="0">
                <a:solidFill>
                  <a:srgbClr val="CE5C00"/>
                </a:solidFill>
                <a:latin typeface="Monaco" charset="0"/>
              </a:rPr>
              <a:t>*</a:t>
            </a:r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b;</a:t>
            </a:r>
          </a:p>
          <a:p>
            <a:r>
              <a:rPr lang="tr-TR" sz="1167" dirty="0">
                <a:latin typeface="Monaco" charset="0"/>
              </a:rPr>
              <a:t> </a:t>
            </a:r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r>
              <a:rPr lang="tr-TR" sz="1167" b="1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67" dirty="0"/>
          </a:p>
        </p:txBody>
      </p:sp>
    </p:spTree>
    <p:extLst>
      <p:ext uri="{BB962C8B-B14F-4D97-AF65-F5344CB8AC3E}">
        <p14:creationId xmlns:p14="http://schemas.microsoft.com/office/powerpoint/2010/main" val="40471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261">
        <p:fade/>
      </p:transition>
    </mc:Choice>
    <mc:Fallback xmlns="">
      <p:transition spd="med" advTm="942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099227" y="3998627"/>
            <a:ext cx="5430791" cy="276935"/>
          </a:xfrm>
        </p:spPr>
        <p:txBody>
          <a:bodyPr/>
          <a:lstStyle/>
          <a:p>
            <a:r>
              <a:rPr lang="en-US" dirty="0" smtClean="0"/>
              <a:t>Lecture 3.4 - Image </a:t>
            </a:r>
            <a:r>
              <a:rPr lang="en-US" dirty="0"/>
              <a:t>Blur Example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66800" y="3629295"/>
            <a:ext cx="5513754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3 </a:t>
            </a:r>
            <a:r>
              <a:rPr lang="en-US" sz="2000" dirty="0"/>
              <a:t>– CUDA Parallelism </a:t>
            </a:r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3115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Objective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a 2D kernel with more complex computation and memory </a:t>
            </a:r>
            <a:r>
              <a:rPr lang="en-US" smtClean="0"/>
              <a:t>access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395">
        <p:fade/>
      </p:transition>
    </mc:Choice>
    <mc:Fallback xmlns="">
      <p:transition spd="med" advTm="143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Image Blurring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C708BFD8-0082-48BA-A456-52F9FBD1EC4D" descr="00E5FC77-8127-4DD7-BD3F-9AA627E6F8C8@w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2" y="1264200"/>
            <a:ext cx="48895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67">
        <p:fade/>
      </p:transition>
    </mc:Choice>
    <mc:Fallback xmlns="">
      <p:transition spd="med" advTm="528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57251" y="1200150"/>
            <a:ext cx="5910996" cy="2703372"/>
            <a:chOff x="50799" y="683090"/>
            <a:chExt cx="7881327" cy="4805995"/>
          </a:xfrm>
        </p:grpSpPr>
        <p:sp>
          <p:nvSpPr>
            <p:cNvPr id="10865" name="Rectangle 10864"/>
            <p:cNvSpPr/>
            <p:nvPr/>
          </p:nvSpPr>
          <p:spPr>
            <a:xfrm>
              <a:off x="1816100" y="685800"/>
              <a:ext cx="5803900" cy="464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3076" name="Group 512"/>
            <p:cNvGrpSpPr>
              <a:grpSpLocks/>
            </p:cNvGrpSpPr>
            <p:nvPr/>
          </p:nvGrpSpPr>
          <p:grpSpPr bwMode="auto">
            <a:xfrm>
              <a:off x="160263" y="1895908"/>
              <a:ext cx="1225550" cy="1231900"/>
              <a:chOff x="148419" y="2895600"/>
              <a:chExt cx="1226024" cy="1231710"/>
            </a:xfrm>
            <a:solidFill>
              <a:schemeClr val="bg1"/>
            </a:solidFill>
          </p:grpSpPr>
          <p:sp>
            <p:nvSpPr>
              <p:cNvPr id="252" name="Rectangle 251"/>
              <p:cNvSpPr/>
              <p:nvPr/>
            </p:nvSpPr>
            <p:spPr>
              <a:xfrm>
                <a:off x="150008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26237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02467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78696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454926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53115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60738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68361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61431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837660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13890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990119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06952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145755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22198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1298214" y="2895600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150008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26237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02467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78696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454926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53115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0738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68361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761431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837660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913890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990119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06952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1145755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122198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1298214" y="297178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150008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226237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02467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78696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54926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3115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60738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8361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61431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837660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913890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990119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06952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1145755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22198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1298214" y="305432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150008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226237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02467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78696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454926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53115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60738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68361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61431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837660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913890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990119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106952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1145755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122198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298214" y="313051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48419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22464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0087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7710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45333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2956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60579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82025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59843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836073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912302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988532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1067938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1144167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22039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296626" y="320035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148419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2464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0087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7710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5333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52956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0579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82025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759843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836073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912302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988532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1067938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1144167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22039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296626" y="327654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148419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22464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0087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37710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5333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2956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60579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682025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59843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6073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912302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988532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067938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44167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22039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296626" y="335907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148419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2464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30087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37710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45333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52956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60579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682025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759843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6073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2302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88532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1067938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144167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22039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296626" y="3435267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150008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226237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02467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378696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454926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53115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0738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8361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61431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837660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13890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90119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6952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145755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22198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298214" y="3511455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50008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26237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302467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378696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54926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3115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60738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8361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761431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837660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913890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990119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06952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145755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22198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298214" y="3587643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50008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26237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302467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378696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54926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53115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0738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8361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61431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837660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913890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990119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6952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45755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22198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1298214" y="3670181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150008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226237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302467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378696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54926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53115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60738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68361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761431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37660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913890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90119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106952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1145755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22198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298214" y="3746369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48419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22464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30087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37710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5333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52956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60579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682025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759843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836073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912302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988532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067938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1144167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122039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1296626" y="3816208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148419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22464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30087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37710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45333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52956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60579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682025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759843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836073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12302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88532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67938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144167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22039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296626" y="3892396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48419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2464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30087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37710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5333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2956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60579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682025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759843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836073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912302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988532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067938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1144167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039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296626" y="3974934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148419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22464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0087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7710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45333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2956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0579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2025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59843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836073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912302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988532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1067938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1144167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122039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1296626" y="4051122"/>
                <a:ext cx="76229" cy="7618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824820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15" name="Rectangle 51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>
              <a:off x="304458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72" name="Rectangle 77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30" name="Rectangle 82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47" name="Rectangle 84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49" name="Rectangle 84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51" name="Rectangle 85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57" name="Rectangle 85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59" name="Rectangle 85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60" name="Rectangle 85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61" name="Rectangle 86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63" name="Rectangle 86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59" name="Rectangle 95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60" name="Rectangle 95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62" name="Rectangle 96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63" name="Rectangle 96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64" name="Rectangle 96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66" name="Rectangle 96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67" name="Rectangle 96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70" name="Rectangle 96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72" name="Rectangle 97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74" name="Rectangle 97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75" name="Rectangle 97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76" name="Rectangle 97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77" name="Rectangle 97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78" name="Rectangle 97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80" name="Rectangle 97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81" name="Rectangle 98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82" name="Rectangle 98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83" name="Rectangle 98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84" name="Rectangle 98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85" name="Rectangle 98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86" name="Rectangle 98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88" name="Rectangle 98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91" name="Rectangle 99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93" name="Rectangle 99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95" name="Rectangle 99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97" name="Rectangle 99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999" name="Rectangle 99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01" name="Rectangle 100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02" name="Rectangle 100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09" name="Rectangle 100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10" name="Rectangle 100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12" name="Rectangle 101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13" name="Rectangle 101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15" name="Rectangle 101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17" name="Rectangle 101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18" name="Rectangle 101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20" name="Rectangle 101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22" name="Rectangle 102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23" name="Rectangle 102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24" name="Rectangle 102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25" name="Rectangle 102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27" name="Rectangle 102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>
              <a:off x="426485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029" name="Rectangle 102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30" name="Rectangle 102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31" name="Rectangle 103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32" name="Rectangle 103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33" name="Rectangle 103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34" name="Rectangle 103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35" name="Rectangle 103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36" name="Rectangle 103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37" name="Rectangle 103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38" name="Rectangle 103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39" name="Rectangle 103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40" name="Rectangle 103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42" name="Rectangle 104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44" name="Rectangle 104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46" name="Rectangle 104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48" name="Rectangle 104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50" name="Rectangle 104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52" name="Rectangle 105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54" name="Rectangle 105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56" name="Rectangle 105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58" name="Rectangle 105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60" name="Rectangle 105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61" name="Rectangle 106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62" name="Rectangle 106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63" name="Rectangle 106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64" name="Rectangle 106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65" name="Rectangle 106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66" name="Rectangle 106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67" name="Rectangle 106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68" name="Rectangle 106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69" name="Rectangle 106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70" name="Rectangle 106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71" name="Rectangle 107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72" name="Rectangle 107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73" name="Rectangle 107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74" name="Rectangle 107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76" name="Rectangle 107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77" name="Rectangle 107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79" name="Rectangle 107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81" name="Rectangle 108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85" name="Rectangle 108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87" name="Rectangle 108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89" name="Rectangle 108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92" name="Rectangle 109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93" name="Rectangle 109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94" name="Rectangle 109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95" name="Rectangle 109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97" name="Rectangle 109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01" name="Rectangle 110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03" name="Rectangle 110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05" name="Rectangle 110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07" name="Rectangle 110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09" name="Rectangle 110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11" name="Rectangle 111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13" name="Rectangle 111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15" name="Rectangle 111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17" name="Rectangle 111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19" name="Rectangle 111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21" name="Rectangle 112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23" name="Rectangle 112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25" name="Rectangle 112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27" name="Rectangle 112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28" name="Rectangle 112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29" name="Rectangle 112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30" name="Rectangle 112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31" name="Rectangle 113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32" name="Rectangle 113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33" name="Rectangle 113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34" name="Rectangle 113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35" name="Rectangle 113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36" name="Rectangle 113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37" name="Rectangle 113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38" name="Rectangle 113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39" name="Rectangle 113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40" name="Rectangle 113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41" name="Rectangle 114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42" name="Rectangle 114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43" name="Rectangle 114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44" name="Rectangle 114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46" name="Rectangle 114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48" name="Rectangle 114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50" name="Rectangle 114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52" name="Rectangle 115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54" name="Rectangle 115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56" name="Rectangle 115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58" name="Rectangle 115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60" name="Rectangle 115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62" name="Rectangle 116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64" name="Rectangle 116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66" name="Rectangle 116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68" name="Rectangle 116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70" name="Rectangle 116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72" name="Rectangle 117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74" name="Rectangle 117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77" name="Rectangle 117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79" name="Rectangle 117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80" name="Rectangle 117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81" name="Rectangle 118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82" name="Rectangle 118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83" name="Rectangle 118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84" name="Rectangle 118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85" name="Rectangle 118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86" name="Rectangle 118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87" name="Rectangle 118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88" name="Rectangle 118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89" name="Rectangle 118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90" name="Rectangle 118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91" name="Rectangle 119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92" name="Rectangle 119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93" name="Rectangle 119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95" name="Rectangle 119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97" name="Rectangle 119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199" name="Rectangle 119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01" name="Rectangle 120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03" name="Rectangle 120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05" name="Rectangle 120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07" name="Rectangle 120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09" name="Rectangle 120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11" name="Rectangle 121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13" name="Rectangle 121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17" name="Rectangle 121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19" name="Rectangle 121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21" name="Rectangle 122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23" name="Rectangle 122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25" name="Rectangle 122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26" name="Rectangle 122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27" name="Rectangle 122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28" name="Rectangle 122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29" name="Rectangle 122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30" name="Rectangle 122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31" name="Rectangle 123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32" name="Rectangle 123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33" name="Rectangle 123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34" name="Rectangle 123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35" name="Rectangle 123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36" name="Rectangle 123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37" name="Rectangle 123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38" name="Rectangle 123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39" name="Rectangle 123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40" name="Rectangle 123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41" name="Rectangle 124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42" name="Rectangle 124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44" name="Rectangle 124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46" name="Rectangle 124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48" name="Rectangle 124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50" name="Rectangle 124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52" name="Rectangle 125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54" name="Rectangle 125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56" name="Rectangle 125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58" name="Rectangle 125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60" name="Rectangle 125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62" name="Rectangle 126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64" name="Rectangle 126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66" name="Rectangle 126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70" name="Rectangle 126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72" name="Rectangle 127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74" name="Rectangle 127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75" name="Rectangle 127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76" name="Rectangle 127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77" name="Rectangle 127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>
              <a:off x="5476097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286" name="Rectangle 128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13" name="Rectangle 131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14" name="Rectangle 131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15" name="Rectangle 131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16" name="Rectangle 131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17" name="Rectangle 131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18" name="Rectangle 131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19" name="Rectangle 131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20" name="Rectangle 131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21" name="Rectangle 132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22" name="Rectangle 132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23" name="Rectangle 132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24" name="Rectangle 132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25" name="Rectangle 132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26" name="Rectangle 132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27" name="Rectangle 132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28" name="Rectangle 132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29" name="Rectangle 132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30" name="Rectangle 132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31" name="Rectangle 133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32" name="Rectangle 133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33" name="Rectangle 133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34" name="Rectangle 133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35" name="Rectangle 133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36" name="Rectangle 133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37" name="Rectangle 133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38" name="Rectangle 133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39" name="Rectangle 133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40" name="Rectangle 133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41" name="Rectangle 134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42" name="Rectangle 134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43" name="Rectangle 134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44" name="Rectangle 134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45" name="Rectangle 134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47" name="Rectangle 134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48" name="Rectangle 134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49" name="Rectangle 134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50" name="Rectangle 134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51" name="Rectangle 135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52" name="Rectangle 135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53" name="Rectangle 135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54" name="Rectangle 135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55" name="Rectangle 135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56" name="Rectangle 135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57" name="Rectangle 135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58" name="Rectangle 135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59" name="Rectangle 135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60" name="Rectangle 135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61" name="Rectangle 136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62" name="Rectangle 136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63" name="Rectangle 136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64" name="Rectangle 136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65" name="Rectangle 136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66" name="Rectangle 136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67" name="Rectangle 136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68" name="Rectangle 136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69" name="Rectangle 136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70" name="Rectangle 136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71" name="Rectangle 137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72" name="Rectangle 137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73" name="Rectangle 137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74" name="Rectangle 137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75" name="Rectangle 137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76" name="Rectangle 137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77" name="Rectangle 137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78" name="Rectangle 137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79" name="Rectangle 137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80" name="Rectangle 137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81" name="Rectangle 138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82" name="Rectangle 138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83" name="Rectangle 138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84" name="Rectangle 138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85" name="Rectangle 138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86" name="Rectangle 138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87" name="Rectangle 138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88" name="Rectangle 138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89" name="Rectangle 138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90" name="Rectangle 138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92" name="Rectangle 139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93" name="Rectangle 139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94" name="Rectangle 139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95" name="Rectangle 139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96" name="Rectangle 139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98" name="Rectangle 139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399" name="Rectangle 139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00" name="Rectangle 139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01" name="Rectangle 140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02" name="Rectangle 140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03" name="Rectangle 140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05" name="Rectangle 140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06" name="Rectangle 140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07" name="Rectangle 140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08" name="Rectangle 140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09" name="Rectangle 140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10" name="Rectangle 140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11" name="Rectangle 141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12" name="Rectangle 141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13" name="Rectangle 141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14" name="Rectangle 141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15" name="Rectangle 141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16" name="Rectangle 141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17" name="Rectangle 141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18" name="Rectangle 141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19" name="Rectangle 141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20" name="Rectangle 141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21" name="Rectangle 142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22" name="Rectangle 142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23" name="Rectangle 142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25" name="Rectangle 142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26" name="Rectangle 142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27" name="Rectangle 142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28" name="Rectangle 142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29" name="Rectangle 142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31" name="Rectangle 143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32" name="Rectangle 143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33" name="Rectangle 143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34" name="Rectangle 143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35" name="Rectangle 143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36" name="Rectangle 143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37" name="Rectangle 143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38" name="Rectangle 143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39" name="Rectangle 143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40" name="Rectangle 143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41" name="Rectangle 144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43" name="Rectangle 144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44" name="Rectangle 144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53" name="Rectangle 145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67" name="Rectangle 146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74" name="Rectangle 147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76" name="Rectangle 147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79" name="Rectangle 147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80" name="Rectangle 147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82" name="Rectangle 148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92" name="Rectangle 149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93" name="Rectangle 149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97" name="Rectangle 149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05" name="Rectangle 150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06" name="Rectangle 150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09" name="Rectangle 150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15" name="Rectangle 151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16" name="Rectangle 151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18" name="Rectangle 151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19" name="Rectangle 151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21" name="Rectangle 152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24" name="Rectangle 152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25" name="Rectangle 152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27" name="Rectangle 152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28" name="Rectangle 152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30" name="Rectangle 152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32" name="Rectangle 153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33" name="Rectangle 153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34" name="Rectangle 153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36" name="Rectangle 153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37" name="Rectangle 153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38" name="Rectangle 153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39" name="Rectangle 153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40" name="Rectangle 153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1542" name="Rectangle 1541"/>
            <p:cNvSpPr/>
            <p:nvPr/>
          </p:nvSpPr>
          <p:spPr>
            <a:xfrm>
              <a:off x="1812925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546" name="Rectangle 1545"/>
            <p:cNvSpPr/>
            <p:nvPr/>
          </p:nvSpPr>
          <p:spPr>
            <a:xfrm>
              <a:off x="30480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547" name="Rectangle 1546"/>
            <p:cNvSpPr/>
            <p:nvPr/>
          </p:nvSpPr>
          <p:spPr>
            <a:xfrm>
              <a:off x="4271963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548" name="Rectangle 1547"/>
            <p:cNvSpPr/>
            <p:nvPr/>
          </p:nvSpPr>
          <p:spPr>
            <a:xfrm>
              <a:off x="54864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549" name="Rectangle 1548"/>
            <p:cNvSpPr/>
            <p:nvPr/>
          </p:nvSpPr>
          <p:spPr>
            <a:xfrm>
              <a:off x="1828800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1550" name="Group 1549"/>
            <p:cNvGrpSpPr/>
            <p:nvPr/>
          </p:nvGrpSpPr>
          <p:grpSpPr>
            <a:xfrm>
              <a:off x="6706102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551" name="Rectangle 155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52" name="Rectangle 155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54" name="Rectangle 155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57" name="Rectangle 155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58" name="Rectangle 155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60" name="Rectangle 155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63" name="Rectangle 156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64" name="Rectangle 156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66" name="Rectangle 156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69" name="Rectangle 156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70" name="Rectangle 156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72" name="Rectangle 157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76" name="Rectangle 157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78" name="Rectangle 157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82" name="Rectangle 158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83" name="Rectangle 158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84" name="Rectangle 158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88" name="Rectangle 158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94" name="Rectangle 159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96" name="Rectangle 159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97" name="Rectangle 159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98" name="Rectangle 159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599" name="Rectangle 159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00" name="Rectangle 159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01" name="Rectangle 160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02" name="Rectangle 160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04" name="Rectangle 160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05" name="Rectangle 160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06" name="Rectangle 160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07" name="Rectangle 160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08" name="Rectangle 160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09" name="Rectangle 160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10" name="Rectangle 160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11" name="Rectangle 161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12" name="Rectangle 161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13" name="Rectangle 161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15" name="Rectangle 161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17" name="Rectangle 161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18" name="Rectangle 161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19" name="Rectangle 161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20" name="Rectangle 161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23" name="Rectangle 162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24" name="Rectangle 162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25" name="Rectangle 162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26" name="Rectangle 162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27" name="Rectangle 162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28" name="Rectangle 162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29" name="Rectangle 162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30" name="Rectangle 162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31" name="Rectangle 163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32" name="Rectangle 163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33" name="Rectangle 163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34" name="Rectangle 163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35" name="Rectangle 163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36" name="Rectangle 163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37" name="Rectangle 163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38" name="Rectangle 163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40" name="Rectangle 163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41" name="Rectangle 164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42" name="Rectangle 164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44" name="Rectangle 164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45" name="Rectangle 164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46" name="Rectangle 164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47" name="Rectangle 164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48" name="Rectangle 164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50" name="Rectangle 164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51" name="Rectangle 165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52" name="Rectangle 165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53" name="Rectangle 165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54" name="Rectangle 165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55" name="Rectangle 165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56" name="Rectangle 165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58" name="Rectangle 165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59" name="Rectangle 165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60" name="Rectangle 165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62" name="Rectangle 166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63" name="Rectangle 166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64" name="Rectangle 166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65" name="Rectangle 166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66" name="Rectangle 166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67" name="Rectangle 166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68" name="Rectangle 166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69" name="Rectangle 166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70" name="Rectangle 166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71" name="Rectangle 167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72" name="Rectangle 167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74" name="Rectangle 167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75" name="Rectangle 167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77" name="Rectangle 167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78" name="Rectangle 167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79" name="Rectangle 167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80" name="Rectangle 167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81" name="Rectangle 168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82" name="Rectangle 168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83" name="Rectangle 168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84" name="Rectangle 168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85" name="Rectangle 168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86" name="Rectangle 168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87" name="Rectangle 168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88" name="Rectangle 168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89" name="Rectangle 168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90" name="Rectangle 168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91" name="Rectangle 169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92" name="Rectangle 169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93" name="Rectangle 169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94" name="Rectangle 169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95" name="Rectangle 169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96" name="Rectangle 169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97" name="Rectangle 169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98" name="Rectangle 169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699" name="Rectangle 169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00" name="Rectangle 169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01" name="Rectangle 170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02" name="Rectangle 170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03" name="Rectangle 170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04" name="Rectangle 170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05" name="Rectangle 170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06" name="Rectangle 170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07" name="Rectangle 170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08" name="Rectangle 170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09" name="Rectangle 170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10" name="Rectangle 170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11" name="Rectangle 171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12" name="Rectangle 171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13" name="Rectangle 171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14" name="Rectangle 171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15" name="Rectangle 171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16" name="Rectangle 171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17" name="Rectangle 171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18" name="Rectangle 171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19" name="Rectangle 171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20" name="Rectangle 171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22" name="Rectangle 172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23" name="Rectangle 172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24" name="Rectangle 172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25" name="Rectangle 172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26" name="Rectangle 172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27" name="Rectangle 172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28" name="Rectangle 172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29" name="Rectangle 172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30" name="Rectangle 172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31" name="Rectangle 173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32" name="Rectangle 173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34" name="Rectangle 173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35" name="Rectangle 173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36" name="Rectangle 173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37" name="Rectangle 173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38" name="Rectangle 173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39" name="Rectangle 173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40" name="Rectangle 173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41" name="Rectangle 174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42" name="Rectangle 174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43" name="Rectangle 174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44" name="Rectangle 174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45" name="Rectangle 174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46" name="Rectangle 174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47" name="Rectangle 174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48" name="Rectangle 174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49" name="Rectangle 174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50" name="Rectangle 174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51" name="Rectangle 175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52" name="Rectangle 175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53" name="Rectangle 175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55" name="Rectangle 175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56" name="Rectangle 175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57" name="Rectangle 175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58" name="Rectangle 175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59" name="Rectangle 175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61" name="Rectangle 176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62" name="Rectangle 176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63" name="Rectangle 176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64" name="Rectangle 176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65" name="Rectangle 176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67" name="Rectangle 176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71" name="Rectangle 177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73" name="Rectangle 177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77" name="Rectangle 177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78" name="Rectangle 177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79" name="Rectangle 177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80" name="Rectangle 177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81" name="Rectangle 178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82" name="Rectangle 178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83" name="Rectangle 178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84" name="Rectangle 178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85" name="Rectangle 178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86" name="Rectangle 178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87" name="Rectangle 178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88" name="Rectangle 178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89" name="Rectangle 178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90" name="Rectangle 178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91" name="Rectangle 179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92" name="Rectangle 179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93" name="Rectangle 179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94" name="Rectangle 179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95" name="Rectangle 179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96" name="Rectangle 179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97" name="Rectangle 179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98" name="Rectangle 179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799" name="Rectangle 179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00" name="Rectangle 179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01" name="Rectangle 180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02" name="Rectangle 180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03" name="Rectangle 180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04" name="Rectangle 180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05" name="Rectangle 180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06" name="Rectangle 180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1807" name="Rectangle 1806"/>
            <p:cNvSpPr/>
            <p:nvPr/>
          </p:nvSpPr>
          <p:spPr>
            <a:xfrm>
              <a:off x="6694488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1808" name="Rectangle 1807"/>
            <p:cNvSpPr/>
            <p:nvPr/>
          </p:nvSpPr>
          <p:spPr>
            <a:xfrm>
              <a:off x="6710363" y="6858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1809" name="Group 1808"/>
            <p:cNvGrpSpPr/>
            <p:nvPr/>
          </p:nvGrpSpPr>
          <p:grpSpPr>
            <a:xfrm>
              <a:off x="18288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810" name="Rectangle 180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11" name="Rectangle 181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12" name="Rectangle 181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13" name="Rectangle 181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14" name="Rectangle 181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15" name="Rectangle 181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16" name="Rectangle 181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17" name="Rectangle 181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18" name="Rectangle 181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19" name="Rectangle 181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20" name="Rectangle 181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21" name="Rectangle 182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22" name="Rectangle 182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23" name="Rectangle 182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24" name="Rectangle 182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25" name="Rectangle 182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26" name="Rectangle 182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27" name="Rectangle 182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28" name="Rectangle 182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29" name="Rectangle 182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30" name="Rectangle 182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31" name="Rectangle 183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32" name="Rectangle 183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33" name="Rectangle 183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34" name="Rectangle 183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35" name="Rectangle 183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36" name="Rectangle 183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37" name="Rectangle 183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38" name="Rectangle 183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39" name="Rectangle 183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40" name="Rectangle 183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41" name="Rectangle 184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42" name="Rectangle 184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43" name="Rectangle 184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44" name="Rectangle 184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45" name="Rectangle 184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46" name="Rectangle 184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47" name="Rectangle 184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48" name="Rectangle 184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49" name="Rectangle 184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50" name="Rectangle 184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51" name="Rectangle 185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52" name="Rectangle 185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53" name="Rectangle 185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54" name="Rectangle 185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55" name="Rectangle 185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56" name="Rectangle 185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57" name="Rectangle 185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58" name="Rectangle 185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59" name="Rectangle 185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60" name="Rectangle 185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61" name="Rectangle 186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62" name="Rectangle 186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63" name="Rectangle 186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64" name="Rectangle 186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65" name="Rectangle 186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66" name="Rectangle 186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67" name="Rectangle 186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68" name="Rectangle 186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69" name="Rectangle 186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70" name="Rectangle 186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71" name="Rectangle 187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72" name="Rectangle 187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73" name="Rectangle 187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74" name="Rectangle 187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75" name="Rectangle 187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76" name="Rectangle 187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77" name="Rectangle 187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78" name="Rectangle 187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79" name="Rectangle 187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80" name="Rectangle 187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81" name="Rectangle 188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82" name="Rectangle 188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83" name="Rectangle 188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84" name="Rectangle 188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85" name="Rectangle 188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86" name="Rectangle 188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87" name="Rectangle 188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88" name="Rectangle 188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89" name="Rectangle 188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90" name="Rectangle 188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91" name="Rectangle 189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92" name="Rectangle 189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93" name="Rectangle 189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94" name="Rectangle 189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95" name="Rectangle 189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96" name="Rectangle 189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97" name="Rectangle 189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98" name="Rectangle 189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899" name="Rectangle 189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00" name="Rectangle 189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01" name="Rectangle 190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02" name="Rectangle 190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03" name="Rectangle 190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04" name="Rectangle 190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05" name="Rectangle 190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06" name="Rectangle 190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07" name="Rectangle 190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08" name="Rectangle 190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09" name="Rectangle 190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10" name="Rectangle 190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11" name="Rectangle 191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12" name="Rectangle 191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13" name="Rectangle 191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14" name="Rectangle 191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15" name="Rectangle 191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16" name="Rectangle 191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17" name="Rectangle 191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18" name="Rectangle 191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19" name="Rectangle 191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20" name="Rectangle 191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21" name="Rectangle 192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22" name="Rectangle 192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23" name="Rectangle 192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24" name="Rectangle 192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25" name="Rectangle 192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26" name="Rectangle 192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27" name="Rectangle 192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28" name="Rectangle 192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29" name="Rectangle 192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30" name="Rectangle 192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31" name="Rectangle 193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32" name="Rectangle 193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33" name="Rectangle 193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34" name="Rectangle 193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35" name="Rectangle 193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36" name="Rectangle 193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37" name="Rectangle 193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38" name="Rectangle 193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39" name="Rectangle 193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40" name="Rectangle 193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41" name="Rectangle 194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43" name="Rectangle 194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44" name="Rectangle 194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45" name="Rectangle 194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46" name="Rectangle 194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47" name="Rectangle 194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48" name="Rectangle 194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49" name="Rectangle 194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50" name="Rectangle 194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51" name="Rectangle 195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52" name="Rectangle 195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53" name="Rectangle 195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54" name="Rectangle 195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55" name="Rectangle 195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56" name="Rectangle 195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58" name="Rectangle 195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59" name="Rectangle 195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60" name="Rectangle 195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61" name="Rectangle 196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62" name="Rectangle 196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63" name="Rectangle 196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64" name="Rectangle 196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65" name="Rectangle 196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66" name="Rectangle 196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67" name="Rectangle 196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68" name="Rectangle 196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69" name="Rectangle 196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70" name="Rectangle 196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73" name="Rectangle 197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74" name="Rectangle 197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75" name="Rectangle 197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76" name="Rectangle 197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77" name="Rectangle 197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78" name="Rectangle 197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79" name="Rectangle 197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80" name="Rectangle 197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81" name="Rectangle 198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82" name="Rectangle 198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83" name="Rectangle 198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84" name="Rectangle 198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85" name="Rectangle 198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86" name="Rectangle 198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88" name="Rectangle 198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89" name="Rectangle 198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90" name="Rectangle 198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91" name="Rectangle 199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92" name="Rectangle 199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93" name="Rectangle 199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94" name="Rectangle 199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95" name="Rectangle 199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96" name="Rectangle 199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97" name="Rectangle 199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98" name="Rectangle 199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1999" name="Rectangle 199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00" name="Rectangle 199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01" name="Rectangle 200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03" name="Rectangle 200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04" name="Rectangle 200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05" name="Rectangle 200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06" name="Rectangle 200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07" name="Rectangle 200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08" name="Rectangle 200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09" name="Rectangle 200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10" name="Rectangle 200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11" name="Rectangle 201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12" name="Rectangle 201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13" name="Rectangle 201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15" name="Rectangle 201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16" name="Rectangle 201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17" name="Rectangle 201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18" name="Rectangle 201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19" name="Rectangle 201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20" name="Rectangle 201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21" name="Rectangle 202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22" name="Rectangle 202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23" name="Rectangle 202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26" name="Rectangle 202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27" name="Rectangle 202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28" name="Rectangle 202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29" name="Rectangle 202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30" name="Rectangle 202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31" name="Rectangle 203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32" name="Rectangle 203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33" name="Rectangle 203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34" name="Rectangle 203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35" name="Rectangle 203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36" name="Rectangle 203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37" name="Rectangle 203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38" name="Rectangle 203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39" name="Rectangle 203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40" name="Rectangle 203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41" name="Rectangle 204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42" name="Rectangle 204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43" name="Rectangle 204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44" name="Rectangle 204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45" name="Rectangle 204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46" name="Rectangle 204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47" name="Rectangle 204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48" name="Rectangle 204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49" name="Rectangle 204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50" name="Rectangle 204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51" name="Rectangle 205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52" name="Rectangle 205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53" name="Rectangle 205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54" name="Rectangle 205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55" name="Rectangle 205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56" name="Rectangle 205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57" name="Rectangle 205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58" name="Rectangle 205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59" name="Rectangle 205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60" name="Rectangle 205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61" name="Rectangle 206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62" name="Rectangle 206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63" name="Rectangle 206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64" name="Rectangle 206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65" name="Rectangle 206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2066" name="Rectangle 2065"/>
            <p:cNvSpPr/>
            <p:nvPr/>
          </p:nvSpPr>
          <p:spPr>
            <a:xfrm>
              <a:off x="1816100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1833563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2068" name="Group 2067"/>
            <p:cNvGrpSpPr/>
            <p:nvPr/>
          </p:nvGrpSpPr>
          <p:grpSpPr>
            <a:xfrm>
              <a:off x="3032077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069" name="Rectangle 206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70" name="Rectangle 206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71" name="Rectangle 207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72" name="Rectangle 207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73" name="Rectangle 207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74" name="Rectangle 207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75" name="Rectangle 207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76" name="Rectangle 207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77" name="Rectangle 207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78" name="Rectangle 207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79" name="Rectangle 207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80" name="Rectangle 207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81" name="Rectangle 208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82" name="Rectangle 208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83" name="Rectangle 208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84" name="Rectangle 208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85" name="Rectangle 208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86" name="Rectangle 208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87" name="Rectangle 208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88" name="Rectangle 208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89" name="Rectangle 208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90" name="Rectangle 208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91" name="Rectangle 209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92" name="Rectangle 209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93" name="Rectangle 209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94" name="Rectangle 209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95" name="Rectangle 209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96" name="Rectangle 209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97" name="Rectangle 209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98" name="Rectangle 209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099" name="Rectangle 209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00" name="Rectangle 209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01" name="Rectangle 210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02" name="Rectangle 210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03" name="Rectangle 210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04" name="Rectangle 210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05" name="Rectangle 210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06" name="Rectangle 210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07" name="Rectangle 210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08" name="Rectangle 210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09" name="Rectangle 210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10" name="Rectangle 210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11" name="Rectangle 211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12" name="Rectangle 211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13" name="Rectangle 211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14" name="Rectangle 211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15" name="Rectangle 211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16" name="Rectangle 211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17" name="Rectangle 211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18" name="Rectangle 211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19" name="Rectangle 211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20" name="Rectangle 211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21" name="Rectangle 212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22" name="Rectangle 212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23" name="Rectangle 212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24" name="Rectangle 212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25" name="Rectangle 212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26" name="Rectangle 212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27" name="Rectangle 212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28" name="Rectangle 212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29" name="Rectangle 212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30" name="Rectangle 212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31" name="Rectangle 213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32" name="Rectangle 213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33" name="Rectangle 213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34" name="Rectangle 213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35" name="Rectangle 213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36" name="Rectangle 213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37" name="Rectangle 213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38" name="Rectangle 213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39" name="Rectangle 213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40" name="Rectangle 213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41" name="Rectangle 214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42" name="Rectangle 214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43" name="Rectangle 214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44" name="Rectangle 214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45" name="Rectangle 214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46" name="Rectangle 214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47" name="Rectangle 214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48" name="Rectangle 214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49" name="Rectangle 214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50" name="Rectangle 214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51" name="Rectangle 215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52" name="Rectangle 215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53" name="Rectangle 215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54" name="Rectangle 215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55" name="Rectangle 215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56" name="Rectangle 215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57" name="Rectangle 215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58" name="Rectangle 215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59" name="Rectangle 215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61" name="Rectangle 216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62" name="Rectangle 216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63" name="Rectangle 216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64" name="Rectangle 216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65" name="Rectangle 216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66" name="Rectangle 216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67" name="Rectangle 216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68" name="Rectangle 216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69" name="Rectangle 216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70" name="Rectangle 216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71" name="Rectangle 217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72" name="Rectangle 217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73" name="Rectangle 217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74" name="Rectangle 217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75" name="Rectangle 217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76" name="Rectangle 217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77" name="Rectangle 217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78" name="Rectangle 217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79" name="Rectangle 217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80" name="Rectangle 217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81" name="Rectangle 218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82" name="Rectangle 218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83" name="Rectangle 218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84" name="Rectangle 218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85" name="Rectangle 218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86" name="Rectangle 218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87" name="Rectangle 218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88" name="Rectangle 218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89" name="Rectangle 218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90" name="Rectangle 218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91" name="Rectangle 219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92" name="Rectangle 219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93" name="Rectangle 219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94" name="Rectangle 219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95" name="Rectangle 219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96" name="Rectangle 219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97" name="Rectangle 219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98" name="Rectangle 219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199" name="Rectangle 219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00" name="Rectangle 219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01" name="Rectangle 220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02" name="Rectangle 220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03" name="Rectangle 220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04" name="Rectangle 220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05" name="Rectangle 220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06" name="Rectangle 220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07" name="Rectangle 220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08" name="Rectangle 220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09" name="Rectangle 220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10" name="Rectangle 220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11" name="Rectangle 221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12" name="Rectangle 221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13" name="Rectangle 221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14" name="Rectangle 221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15" name="Rectangle 221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16" name="Rectangle 221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17" name="Rectangle 221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18" name="Rectangle 221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19" name="Rectangle 221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20" name="Rectangle 221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21" name="Rectangle 222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22" name="Rectangle 222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23" name="Rectangle 222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24" name="Rectangle 222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25" name="Rectangle 222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26" name="Rectangle 222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27" name="Rectangle 222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28" name="Rectangle 222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29" name="Rectangle 222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30" name="Rectangle 222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31" name="Rectangle 223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32" name="Rectangle 223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33" name="Rectangle 223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34" name="Rectangle 223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35" name="Rectangle 223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36" name="Rectangle 223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37" name="Rectangle 223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38" name="Rectangle 223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39" name="Rectangle 223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40" name="Rectangle 223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41" name="Rectangle 224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42" name="Rectangle 224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43" name="Rectangle 224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44" name="Rectangle 224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45" name="Rectangle 224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46" name="Rectangle 224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47" name="Rectangle 224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48" name="Rectangle 224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49" name="Rectangle 224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50" name="Rectangle 224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51" name="Rectangle 225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52" name="Rectangle 225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53" name="Rectangle 225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54" name="Rectangle 225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55" name="Rectangle 225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56" name="Rectangle 225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57" name="Rectangle 225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58" name="Rectangle 225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59" name="Rectangle 225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60" name="Rectangle 225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61" name="Rectangle 226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62" name="Rectangle 226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63" name="Rectangle 226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64" name="Rectangle 226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65" name="Rectangle 226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66" name="Rectangle 226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67" name="Rectangle 226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68" name="Rectangle 226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69" name="Rectangle 226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70" name="Rectangle 226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71" name="Rectangle 227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72" name="Rectangle 227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73" name="Rectangle 227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74" name="Rectangle 227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75" name="Rectangle 227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76" name="Rectangle 227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77" name="Rectangle 227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78" name="Rectangle 227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79" name="Rectangle 227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80" name="Rectangle 227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81" name="Rectangle 228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82" name="Rectangle 228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83" name="Rectangle 228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84" name="Rectangle 228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85" name="Rectangle 228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86" name="Rectangle 228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87" name="Rectangle 228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88" name="Rectangle 228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89" name="Rectangle 228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90" name="Rectangle 228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91" name="Rectangle 229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92" name="Rectangle 229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93" name="Rectangle 229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94" name="Rectangle 229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95" name="Rectangle 229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96" name="Rectangle 229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97" name="Rectangle 229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98" name="Rectangle 229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299" name="Rectangle 229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00" name="Rectangle 229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01" name="Rectangle 230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02" name="Rectangle 230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03" name="Rectangle 230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04" name="Rectangle 230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05" name="Rectangle 230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06" name="Rectangle 230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07" name="Rectangle 230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08" name="Rectangle 230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09" name="Rectangle 230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10" name="Rectangle 230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11" name="Rectangle 231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12" name="Rectangle 231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13" name="Rectangle 231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14" name="Rectangle 231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15" name="Rectangle 231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16" name="Rectangle 231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17" name="Rectangle 231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18" name="Rectangle 231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19" name="Rectangle 231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20" name="Rectangle 231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21" name="Rectangle 232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22" name="Rectangle 232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23" name="Rectangle 232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24" name="Rectangle 232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2325" name="Rectangle 2324"/>
            <p:cNvSpPr/>
            <p:nvPr/>
          </p:nvSpPr>
          <p:spPr>
            <a:xfrm>
              <a:off x="30194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2326" name="Rectangle 2325"/>
            <p:cNvSpPr/>
            <p:nvPr/>
          </p:nvSpPr>
          <p:spPr>
            <a:xfrm>
              <a:off x="303530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2327" name="Group 2326"/>
            <p:cNvGrpSpPr/>
            <p:nvPr/>
          </p:nvGrpSpPr>
          <p:grpSpPr>
            <a:xfrm>
              <a:off x="42859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328" name="Rectangle 2327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29" name="Rectangle 2328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30" name="Rectangle 2329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31" name="Rectangle 2330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32" name="Rectangle 2331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33" name="Rectangle 2332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34" name="Rectangle 2333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35" name="Rectangle 2334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36" name="Rectangle 2335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37" name="Rectangle 2336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38" name="Rectangle 2337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39" name="Rectangle 2338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40" name="Rectangle 2339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41" name="Rectangle 2340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42" name="Rectangle 2341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43" name="Rectangle 2342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44" name="Rectangle 2343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45" name="Rectangle 2344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46" name="Rectangle 2345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47" name="Rectangle 2346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48" name="Rectangle 2347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49" name="Rectangle 2348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50" name="Rectangle 2349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51" name="Rectangle 2350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52" name="Rectangle 2351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53" name="Rectangle 2352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54" name="Rectangle 2353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55" name="Rectangle 2354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56" name="Rectangle 2355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57" name="Rectangle 2356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58" name="Rectangle 2357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59" name="Rectangle 2358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60" name="Rectangle 2359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61" name="Rectangle 2360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62" name="Rectangle 2361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63" name="Rectangle 2362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64" name="Rectangle 2363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65" name="Rectangle 2364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66" name="Rectangle 2365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67" name="Rectangle 2366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68" name="Rectangle 2367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69" name="Rectangle 2368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70" name="Rectangle 2369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71" name="Rectangle 2370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72" name="Rectangle 2371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73" name="Rectangle 2372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74" name="Rectangle 2373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75" name="Rectangle 2374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76" name="Rectangle 2375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77" name="Rectangle 2376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78" name="Rectangle 2377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79" name="Rectangle 2378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80" name="Rectangle 2379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81" name="Rectangle 2380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82" name="Rectangle 2381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83" name="Rectangle 2382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84" name="Rectangle 2383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85" name="Rectangle 2384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86" name="Rectangle 2385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87" name="Rectangle 2386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88" name="Rectangle 2387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89" name="Rectangle 2388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90" name="Rectangle 2389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91" name="Rectangle 2390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92" name="Rectangle 2391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93" name="Rectangle 2392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94" name="Rectangle 2393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95" name="Rectangle 2394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96" name="Rectangle 2395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97" name="Rectangle 2396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98" name="Rectangle 2397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399" name="Rectangle 2398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00" name="Rectangle 2399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01" name="Rectangle 2400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02" name="Rectangle 2401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03" name="Rectangle 2402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04" name="Rectangle 2403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05" name="Rectangle 2404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06" name="Rectangle 2405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07" name="Rectangle 2406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08" name="Rectangle 2407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09" name="Rectangle 2408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10" name="Rectangle 2409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11" name="Rectangle 2410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12" name="Rectangle 2411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13" name="Rectangle 2412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14" name="Rectangle 2413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15" name="Rectangle 2414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16" name="Rectangle 2415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17" name="Rectangle 2416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18" name="Rectangle 2417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19" name="Rectangle 2418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20" name="Rectangle 2419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21" name="Rectangle 2420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22" name="Rectangle 2421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23" name="Rectangle 2422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24" name="Rectangle 2423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25" name="Rectangle 2424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26" name="Rectangle 2425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27" name="Rectangle 2426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28" name="Rectangle 2427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29" name="Rectangle 2428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30" name="Rectangle 2429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31" name="Rectangle 2430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32" name="Rectangle 2431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33" name="Rectangle 2432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34" name="Rectangle 2433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35" name="Rectangle 2434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36" name="Rectangle 2435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37" name="Rectangle 2436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38" name="Rectangle 2437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39" name="Rectangle 2438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40" name="Rectangle 2439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41" name="Rectangle 2440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42" name="Rectangle 2441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43" name="Rectangle 2442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44" name="Rectangle 2443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45" name="Rectangle 2444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46" name="Rectangle 2445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47" name="Rectangle 2446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48" name="Rectangle 2447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49" name="Rectangle 2448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50" name="Rectangle 2449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51" name="Rectangle 2450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52" name="Rectangle 2451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53" name="Rectangle 2452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54" name="Rectangle 2453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55" name="Rectangle 2454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56" name="Rectangle 2455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57" name="Rectangle 2456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58" name="Rectangle 2457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59" name="Rectangle 2458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60" name="Rectangle 2459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61" name="Rectangle 2460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62" name="Rectangle 2461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63" name="Rectangle 2462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64" name="Rectangle 2463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65" name="Rectangle 2464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66" name="Rectangle 2465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67" name="Rectangle 2466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68" name="Rectangle 2467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69" name="Rectangle 2468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70" name="Rectangle 2469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71" name="Rectangle 2470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72" name="Rectangle 2471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73" name="Rectangle 2472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74" name="Rectangle 2473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75" name="Rectangle 2474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76" name="Rectangle 2475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77" name="Rectangle 2476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78" name="Rectangle 2477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79" name="Rectangle 2478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80" name="Rectangle 2479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81" name="Rectangle 2480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82" name="Rectangle 2481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83" name="Rectangle 2482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84" name="Rectangle 2483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85" name="Rectangle 2484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86" name="Rectangle 2485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87" name="Rectangle 2486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88" name="Rectangle 2487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89" name="Rectangle 2488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90" name="Rectangle 2489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91" name="Rectangle 2490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92" name="Rectangle 2491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93" name="Rectangle 2492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94" name="Rectangle 2493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95" name="Rectangle 2494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96" name="Rectangle 2495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97" name="Rectangle 2496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98" name="Rectangle 2497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499" name="Rectangle 2498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00" name="Rectangle 2499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01" name="Rectangle 2500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02" name="Rectangle 2501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03" name="Rectangle 2502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04" name="Rectangle 2503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05" name="Rectangle 2504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06" name="Rectangle 2505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07" name="Rectangle 2506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08" name="Rectangle 2507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09" name="Rectangle 2508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10" name="Rectangle 2509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11" name="Rectangle 2510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12" name="Rectangle 2511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13" name="Rectangle 2512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14" name="Rectangle 2513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15" name="Rectangle 2514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16" name="Rectangle 2515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17" name="Rectangle 2516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18" name="Rectangle 2517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19" name="Rectangle 2518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20" name="Rectangle 2519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21" name="Rectangle 2520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22" name="Rectangle 2521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23" name="Rectangle 2522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24" name="Rectangle 2523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25" name="Rectangle 2524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26" name="Rectangle 2525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27" name="Rectangle 2526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28" name="Rectangle 2527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29" name="Rectangle 2528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0" name="Rectangle 2529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1" name="Rectangle 2530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2" name="Rectangle 2531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3" name="Rectangle 2532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4" name="Rectangle 2533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5" name="Rectangle 2534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6" name="Rectangle 2535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7" name="Rectangle 2536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8" name="Rectangle 2537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39" name="Rectangle 2538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0" name="Rectangle 2539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1" name="Rectangle 2540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2" name="Rectangle 2541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3" name="Rectangle 2542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4" name="Rectangle 2543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5" name="Rectangle 2544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6" name="Rectangle 2545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7" name="Rectangle 2546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8" name="Rectangle 2547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49" name="Rectangle 2548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0" name="Rectangle 2549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1" name="Rectangle 2550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2" name="Rectangle 2551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3" name="Rectangle 2552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4" name="Rectangle 2553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5" name="Rectangle 2554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6" name="Rectangle 2555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7" name="Rectangle 2556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8" name="Rectangle 2557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59" name="Rectangle 2558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0" name="Rectangle 2559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1" name="Rectangle 2560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2" name="Rectangle 2561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3" name="Rectangle 2562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4" name="Rectangle 2563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5" name="Rectangle 2564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6" name="Rectangle 2565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7" name="Rectangle 2566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8" name="Rectangle 2567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69" name="Rectangle 2568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0" name="Rectangle 2569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1" name="Rectangle 2570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2" name="Rectangle 2571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3" name="Rectangle 2572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4" name="Rectangle 2573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5" name="Rectangle 2574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6" name="Rectangle 2575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7" name="Rectangle 2576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8" name="Rectangle 2577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79" name="Rectangle 2578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80" name="Rectangle 2579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81" name="Rectangle 2580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82" name="Rectangle 2581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83" name="Rectangle 2582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2584" name="Rectangle 2583"/>
            <p:cNvSpPr/>
            <p:nvPr/>
          </p:nvSpPr>
          <p:spPr>
            <a:xfrm>
              <a:off x="4273550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2585" name="Rectangle 2584"/>
            <p:cNvSpPr/>
            <p:nvPr/>
          </p:nvSpPr>
          <p:spPr>
            <a:xfrm>
              <a:off x="4289425" y="18573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2586" name="Group 2585"/>
            <p:cNvGrpSpPr/>
            <p:nvPr/>
          </p:nvGrpSpPr>
          <p:grpSpPr>
            <a:xfrm>
              <a:off x="550510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587" name="Rectangle 2586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88" name="Rectangle 2587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89" name="Rectangle 2588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0" name="Rectangle 2589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1" name="Rectangle 2590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2" name="Rectangle 2591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3" name="Rectangle 2592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4" name="Rectangle 2593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5" name="Rectangle 2594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6" name="Rectangle 2595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7" name="Rectangle 2596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8" name="Rectangle 2597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599" name="Rectangle 2598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0" name="Rectangle 2599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1" name="Rectangle 2600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2" name="Rectangle 2601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3" name="Rectangle 2602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4" name="Rectangle 2603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5" name="Rectangle 2604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6" name="Rectangle 2605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7" name="Rectangle 2606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8" name="Rectangle 2607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09" name="Rectangle 2608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0" name="Rectangle 2609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1" name="Rectangle 2610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2" name="Rectangle 2611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3" name="Rectangle 2612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4" name="Rectangle 2613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5" name="Rectangle 2614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6" name="Rectangle 2615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7" name="Rectangle 2616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8" name="Rectangle 2617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19" name="Rectangle 2618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0" name="Rectangle 2619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1" name="Rectangle 2620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2" name="Rectangle 2621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3" name="Rectangle 2622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4" name="Rectangle 2623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5" name="Rectangle 2624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6" name="Rectangle 2625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7" name="Rectangle 2626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8" name="Rectangle 2627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29" name="Rectangle 2628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0" name="Rectangle 2629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1" name="Rectangle 2630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2" name="Rectangle 2631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3" name="Rectangle 2632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4" name="Rectangle 2633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5" name="Rectangle 2634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6" name="Rectangle 2635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7" name="Rectangle 2636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8" name="Rectangle 2637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39" name="Rectangle 2638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0" name="Rectangle 2639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1" name="Rectangle 2640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2" name="Rectangle 2641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3" name="Rectangle 2642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4" name="Rectangle 2643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5" name="Rectangle 2644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6" name="Rectangle 2645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7" name="Rectangle 2646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8" name="Rectangle 2647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49" name="Rectangle 2648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0" name="Rectangle 2649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1" name="Rectangle 2650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2" name="Rectangle 2651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3" name="Rectangle 2652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4" name="Rectangle 2653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5" name="Rectangle 2654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6" name="Rectangle 2655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7" name="Rectangle 2656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8" name="Rectangle 2657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59" name="Rectangle 2658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0" name="Rectangle 2659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1" name="Rectangle 2660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2" name="Rectangle 2661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3" name="Rectangle 2662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4" name="Rectangle 2663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5" name="Rectangle 2664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6" name="Rectangle 2665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7" name="Rectangle 2666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8" name="Rectangle 2667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69" name="Rectangle 2668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0" name="Rectangle 2669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1" name="Rectangle 2670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2" name="Rectangle 2671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3" name="Rectangle 2672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4" name="Rectangle 2673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5" name="Rectangle 2674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6" name="Rectangle 2675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7" name="Rectangle 2676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8" name="Rectangle 2677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79" name="Rectangle 2678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0" name="Rectangle 2679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1" name="Rectangle 2680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2" name="Rectangle 2681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3" name="Rectangle 2682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4" name="Rectangle 2683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5" name="Rectangle 2684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6" name="Rectangle 2685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7" name="Rectangle 2686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8" name="Rectangle 2687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89" name="Rectangle 2688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0" name="Rectangle 2689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1" name="Rectangle 2690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2" name="Rectangle 2691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3" name="Rectangle 2692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4" name="Rectangle 2693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5" name="Rectangle 2694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6" name="Rectangle 2695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7" name="Rectangle 2696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8" name="Rectangle 2697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699" name="Rectangle 2698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0" name="Rectangle 2699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1" name="Rectangle 2700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2" name="Rectangle 2701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3" name="Rectangle 2702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4" name="Rectangle 2703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5" name="Rectangle 2704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6" name="Rectangle 2705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7" name="Rectangle 2706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8" name="Rectangle 2707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09" name="Rectangle 2708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0" name="Rectangle 2709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1" name="Rectangle 2710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2" name="Rectangle 2711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3" name="Rectangle 2712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4" name="Rectangle 2713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5" name="Rectangle 2714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6" name="Rectangle 2715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7" name="Rectangle 2716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8" name="Rectangle 2717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19" name="Rectangle 2718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0" name="Rectangle 2719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1" name="Rectangle 2720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2" name="Rectangle 2721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3" name="Rectangle 2722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4" name="Rectangle 2723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5" name="Rectangle 2724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6" name="Rectangle 2725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7" name="Rectangle 2726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8" name="Rectangle 2727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29" name="Rectangle 2728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0" name="Rectangle 2729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1" name="Rectangle 2730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2" name="Rectangle 2731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3" name="Rectangle 2732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4" name="Rectangle 2733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5" name="Rectangle 2734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6" name="Rectangle 2735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7" name="Rectangle 2736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8" name="Rectangle 2737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39" name="Rectangle 2738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0" name="Rectangle 2739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1" name="Rectangle 2740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2" name="Rectangle 2741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3" name="Rectangle 2742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4" name="Rectangle 2743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5" name="Rectangle 2744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6" name="Rectangle 2745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7" name="Rectangle 2746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8" name="Rectangle 2747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49" name="Rectangle 2748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0" name="Rectangle 2749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1" name="Rectangle 2750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2" name="Rectangle 2751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3" name="Rectangle 2752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4" name="Rectangle 2753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5" name="Rectangle 2754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6" name="Rectangle 2755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7" name="Rectangle 2756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8" name="Rectangle 2757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59" name="Rectangle 2758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0" name="Rectangle 2759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1" name="Rectangle 2760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2" name="Rectangle 2761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3" name="Rectangle 2762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4" name="Rectangle 2763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5" name="Rectangle 2764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6" name="Rectangle 2765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7" name="Rectangle 2766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8" name="Rectangle 2767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69" name="Rectangle 2768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0" name="Rectangle 2769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1" name="Rectangle 2770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2" name="Rectangle 2771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3" name="Rectangle 2772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4" name="Rectangle 2773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5" name="Rectangle 2774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6" name="Rectangle 2775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7" name="Rectangle 2776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8" name="Rectangle 2777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79" name="Rectangle 2778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0" name="Rectangle 2779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1" name="Rectangle 2780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2" name="Rectangle 2781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3" name="Rectangle 2782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4" name="Rectangle 2783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5" name="Rectangle 2784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6" name="Rectangle 2785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7" name="Rectangle 2786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8" name="Rectangle 2787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89" name="Rectangle 2788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0" name="Rectangle 2789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1" name="Rectangle 2790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2" name="Rectangle 2791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3" name="Rectangle 2792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4" name="Rectangle 2793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5" name="Rectangle 2794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6" name="Rectangle 2795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7" name="Rectangle 2796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8" name="Rectangle 2797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799" name="Rectangle 2798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0" name="Rectangle 2799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1" name="Rectangle 2800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2" name="Rectangle 2801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3" name="Rectangle 2802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4" name="Rectangle 2803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5" name="Rectangle 2804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6" name="Rectangle 2805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7" name="Rectangle 2806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8" name="Rectangle 2807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09" name="Rectangle 2808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0" name="Rectangle 2809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1" name="Rectangle 2810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2" name="Rectangle 2811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3" name="Rectangle 2812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4" name="Rectangle 2813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5" name="Rectangle 2814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6" name="Rectangle 2815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7" name="Rectangle 2816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8" name="Rectangle 2817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19" name="Rectangle 2818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0" name="Rectangle 2819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1" name="Rectangle 2820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2" name="Rectangle 2821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3" name="Rectangle 2822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4" name="Rectangle 2823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5" name="Rectangle 2824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6" name="Rectangle 2825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7" name="Rectangle 2826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8" name="Rectangle 2827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29" name="Rectangle 2828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0" name="Rectangle 2829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1" name="Rectangle 2830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2" name="Rectangle 2831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3" name="Rectangle 2832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4" name="Rectangle 2833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5" name="Rectangle 2834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6" name="Rectangle 2835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7" name="Rectangle 2836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8" name="Rectangle 2837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39" name="Rectangle 2838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40" name="Rectangle 2839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41" name="Rectangle 2840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42" name="Rectangle 2841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2843" name="Rectangle 2842"/>
            <p:cNvSpPr/>
            <p:nvPr/>
          </p:nvSpPr>
          <p:spPr>
            <a:xfrm>
              <a:off x="549275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2844" name="Rectangle 2843"/>
            <p:cNvSpPr/>
            <p:nvPr/>
          </p:nvSpPr>
          <p:spPr>
            <a:xfrm>
              <a:off x="55086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2845" name="Group 2844"/>
            <p:cNvGrpSpPr/>
            <p:nvPr/>
          </p:nvGrpSpPr>
          <p:grpSpPr>
            <a:xfrm>
              <a:off x="670162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2846" name="Rectangle 284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47" name="Rectangle 284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48" name="Rectangle 284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49" name="Rectangle 284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0" name="Rectangle 284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1" name="Rectangle 285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2" name="Rectangle 285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3" name="Rectangle 285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4" name="Rectangle 285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5" name="Rectangle 285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6" name="Rectangle 285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7" name="Rectangle 285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8" name="Rectangle 285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59" name="Rectangle 285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0" name="Rectangle 285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1" name="Rectangle 286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2" name="Rectangle 286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3" name="Rectangle 286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4" name="Rectangle 286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5" name="Rectangle 286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6" name="Rectangle 286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7" name="Rectangle 286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8" name="Rectangle 286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69" name="Rectangle 286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0" name="Rectangle 286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1" name="Rectangle 287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2" name="Rectangle 287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3" name="Rectangle 287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4" name="Rectangle 287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5" name="Rectangle 287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6" name="Rectangle 287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7" name="Rectangle 287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8" name="Rectangle 287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79" name="Rectangle 287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0" name="Rectangle 287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1" name="Rectangle 288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2" name="Rectangle 288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3" name="Rectangle 288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4" name="Rectangle 288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5" name="Rectangle 288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6" name="Rectangle 288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7" name="Rectangle 288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8" name="Rectangle 288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89" name="Rectangle 288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0" name="Rectangle 288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1" name="Rectangle 289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2" name="Rectangle 289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3" name="Rectangle 289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4" name="Rectangle 289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5" name="Rectangle 289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6" name="Rectangle 289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7" name="Rectangle 289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8" name="Rectangle 289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899" name="Rectangle 289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0" name="Rectangle 289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1" name="Rectangle 290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2" name="Rectangle 290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3" name="Rectangle 290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4" name="Rectangle 290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5" name="Rectangle 290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6" name="Rectangle 290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7" name="Rectangle 290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8" name="Rectangle 290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09" name="Rectangle 290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0" name="Rectangle 290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1" name="Rectangle 291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2" name="Rectangle 291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3" name="Rectangle 291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4" name="Rectangle 291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5" name="Rectangle 291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6" name="Rectangle 291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7" name="Rectangle 291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8" name="Rectangle 291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19" name="Rectangle 291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0" name="Rectangle 291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1" name="Rectangle 292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2" name="Rectangle 292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3" name="Rectangle 292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4" name="Rectangle 292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5" name="Rectangle 292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6" name="Rectangle 292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7" name="Rectangle 292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8" name="Rectangle 292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29" name="Rectangle 292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0" name="Rectangle 292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1" name="Rectangle 293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2" name="Rectangle 293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3" name="Rectangle 293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4" name="Rectangle 293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5" name="Rectangle 293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6" name="Rectangle 293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7" name="Rectangle 293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8" name="Rectangle 293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39" name="Rectangle 293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0" name="Rectangle 293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1" name="Rectangle 294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2" name="Rectangle 294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3" name="Rectangle 294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4" name="Rectangle 294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5" name="Rectangle 294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6" name="Rectangle 294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7" name="Rectangle 294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8" name="Rectangle 294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49" name="Rectangle 294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0" name="Rectangle 294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1" name="Rectangle 295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2" name="Rectangle 295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3" name="Rectangle 295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4" name="Rectangle 295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5" name="Rectangle 295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6" name="Rectangle 295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7" name="Rectangle 295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8" name="Rectangle 295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59" name="Rectangle 295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0" name="Rectangle 295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1" name="Rectangle 296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2" name="Rectangle 296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3" name="Rectangle 296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4" name="Rectangle 296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5" name="Rectangle 296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6" name="Rectangle 296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7" name="Rectangle 296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8" name="Rectangle 296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69" name="Rectangle 296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0" name="Rectangle 296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1" name="Rectangle 297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2" name="Rectangle 297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3" name="Rectangle 297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4" name="Rectangle 297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5" name="Rectangle 297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6" name="Rectangle 297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7" name="Rectangle 297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8" name="Rectangle 297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79" name="Rectangle 297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0" name="Rectangle 297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1" name="Rectangle 298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2" name="Rectangle 298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3" name="Rectangle 298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4" name="Rectangle 298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5" name="Rectangle 298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6" name="Rectangle 298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7" name="Rectangle 298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8" name="Rectangle 298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89" name="Rectangle 298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0" name="Rectangle 298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1" name="Rectangle 299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2" name="Rectangle 299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3" name="Rectangle 299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4" name="Rectangle 299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5" name="Rectangle 299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6" name="Rectangle 299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7" name="Rectangle 299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8" name="Rectangle 299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999" name="Rectangle 299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0" name="Rectangle 299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1" name="Rectangle 300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2" name="Rectangle 300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3" name="Rectangle 300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4" name="Rectangle 300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5" name="Rectangle 300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6" name="Rectangle 300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7" name="Rectangle 300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8" name="Rectangle 300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09" name="Rectangle 300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0" name="Rectangle 300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1" name="Rectangle 301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2" name="Rectangle 301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3" name="Rectangle 301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4" name="Rectangle 301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5" name="Rectangle 301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6" name="Rectangle 301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7" name="Rectangle 301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8" name="Rectangle 301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19" name="Rectangle 301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0" name="Rectangle 301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1" name="Rectangle 302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2" name="Rectangle 302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3" name="Rectangle 302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4" name="Rectangle 302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5" name="Rectangle 302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6" name="Rectangle 302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7" name="Rectangle 302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8" name="Rectangle 302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29" name="Rectangle 302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0" name="Rectangle 302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1" name="Rectangle 303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2" name="Rectangle 303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3" name="Rectangle 303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4" name="Rectangle 303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5" name="Rectangle 303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6" name="Rectangle 303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7" name="Rectangle 303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8" name="Rectangle 303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39" name="Rectangle 303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0" name="Rectangle 303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1" name="Rectangle 304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2" name="Rectangle 304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3" name="Rectangle 304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4" name="Rectangle 304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5" name="Rectangle 304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6" name="Rectangle 304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7" name="Rectangle 304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8" name="Rectangle 304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49" name="Rectangle 304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0" name="Rectangle 304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1" name="Rectangle 305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2" name="Rectangle 305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3" name="Rectangle 305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4" name="Rectangle 305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5" name="Rectangle 305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6" name="Rectangle 305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7" name="Rectangle 305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8" name="Rectangle 305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59" name="Rectangle 305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0" name="Rectangle 305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1" name="Rectangle 306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2" name="Rectangle 306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3" name="Rectangle 306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4" name="Rectangle 306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5" name="Rectangle 306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6" name="Rectangle 306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7" name="Rectangle 306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8" name="Rectangle 306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69" name="Rectangle 306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70" name="Rectangle 306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71" name="Rectangle 307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72" name="Rectangle 307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73" name="Rectangle 307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74" name="Rectangle 307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2" name="Rectangle 307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" name="Rectangle 307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77" name="Rectangle 307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78" name="Rectangle 307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79" name="Rectangle 307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0" name="Rectangle 307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1" name="Rectangle 308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2" name="Rectangle 308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3" name="Rectangle 308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4" name="Rectangle 308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5" name="Rectangle 308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6" name="Rectangle 308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7" name="Rectangle 308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8" name="Rectangle 308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89" name="Rectangle 308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0" name="Rectangle 308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1" name="Rectangle 309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2" name="Rectangle 309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3" name="Rectangle 309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4" name="Rectangle 309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5" name="Rectangle 309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6" name="Rectangle 309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7" name="Rectangle 309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8" name="Rectangle 309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099" name="Rectangle 309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00" name="Rectangle 309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3101" name="Rectangle 310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3102" name="Rectangle 3101"/>
            <p:cNvSpPr/>
            <p:nvPr/>
          </p:nvSpPr>
          <p:spPr>
            <a:xfrm>
              <a:off x="6689725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3103" name="Rectangle 3102"/>
            <p:cNvSpPr/>
            <p:nvPr/>
          </p:nvSpPr>
          <p:spPr>
            <a:xfrm>
              <a:off x="6705600" y="1858963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5691" name="Group 5690"/>
            <p:cNvGrpSpPr/>
            <p:nvPr/>
          </p:nvGrpSpPr>
          <p:grpSpPr>
            <a:xfrm>
              <a:off x="1819768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692" name="Rectangle 569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93" name="Rectangle 569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94" name="Rectangle 569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95" name="Rectangle 569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96" name="Rectangle 569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97" name="Rectangle 569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98" name="Rectangle 569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699" name="Rectangle 569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0" name="Rectangle 569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1" name="Rectangle 570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2" name="Rectangle 570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3" name="Rectangle 570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4" name="Rectangle 570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5" name="Rectangle 570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6" name="Rectangle 570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7" name="Rectangle 570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8" name="Rectangle 570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09" name="Rectangle 570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0" name="Rectangle 570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1" name="Rectangle 571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2" name="Rectangle 571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3" name="Rectangle 571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4" name="Rectangle 571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5" name="Rectangle 571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6" name="Rectangle 571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7" name="Rectangle 571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8" name="Rectangle 571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19" name="Rectangle 571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0" name="Rectangle 571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1" name="Rectangle 572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2" name="Rectangle 572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3" name="Rectangle 572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4" name="Rectangle 572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5" name="Rectangle 572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6" name="Rectangle 572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7" name="Rectangle 572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8" name="Rectangle 572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29" name="Rectangle 572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0" name="Rectangle 572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1" name="Rectangle 573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2" name="Rectangle 573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3" name="Rectangle 573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4" name="Rectangle 573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5" name="Rectangle 573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6" name="Rectangle 573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7" name="Rectangle 573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8" name="Rectangle 573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39" name="Rectangle 573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0" name="Rectangle 573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1" name="Rectangle 574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2" name="Rectangle 574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3" name="Rectangle 574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4" name="Rectangle 574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5" name="Rectangle 574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6" name="Rectangle 574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7" name="Rectangle 574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8" name="Rectangle 574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49" name="Rectangle 574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0" name="Rectangle 574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1" name="Rectangle 575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2" name="Rectangle 575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3" name="Rectangle 575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4" name="Rectangle 575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5" name="Rectangle 575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6" name="Rectangle 575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7" name="Rectangle 575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8" name="Rectangle 575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59" name="Rectangle 575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0" name="Rectangle 575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1" name="Rectangle 576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2" name="Rectangle 576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3" name="Rectangle 576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4" name="Rectangle 576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5" name="Rectangle 576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6" name="Rectangle 576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7" name="Rectangle 576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8" name="Rectangle 576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69" name="Rectangle 576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0" name="Rectangle 576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1" name="Rectangle 577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2" name="Rectangle 577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3" name="Rectangle 577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4" name="Rectangle 577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5" name="Rectangle 577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6" name="Rectangle 577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7" name="Rectangle 577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8" name="Rectangle 577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79" name="Rectangle 577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0" name="Rectangle 577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1" name="Rectangle 578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2" name="Rectangle 578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3" name="Rectangle 578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4" name="Rectangle 578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5" name="Rectangle 578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6" name="Rectangle 578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7" name="Rectangle 578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8" name="Rectangle 578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89" name="Rectangle 578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0" name="Rectangle 578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1" name="Rectangle 579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2" name="Rectangle 579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3" name="Rectangle 579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4" name="Rectangle 579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5" name="Rectangle 579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6" name="Rectangle 579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7" name="Rectangle 579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8" name="Rectangle 579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799" name="Rectangle 579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0" name="Rectangle 579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1" name="Rectangle 580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2" name="Rectangle 580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3" name="Rectangle 580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4" name="Rectangle 580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5" name="Rectangle 580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6" name="Rectangle 580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7" name="Rectangle 580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8" name="Rectangle 580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09" name="Rectangle 580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0" name="Rectangle 580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1" name="Rectangle 581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2" name="Rectangle 581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3" name="Rectangle 581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4" name="Rectangle 581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5" name="Rectangle 581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6" name="Rectangle 581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7" name="Rectangle 581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8" name="Rectangle 581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19" name="Rectangle 581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0" name="Rectangle 581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1" name="Rectangle 582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2" name="Rectangle 582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3" name="Rectangle 582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4" name="Rectangle 582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5" name="Rectangle 582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6" name="Rectangle 582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7" name="Rectangle 582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8" name="Rectangle 582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29" name="Rectangle 582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0" name="Rectangle 582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1" name="Rectangle 583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2" name="Rectangle 583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3" name="Rectangle 583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4" name="Rectangle 583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5" name="Rectangle 583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6" name="Rectangle 583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7" name="Rectangle 583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8" name="Rectangle 583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39" name="Rectangle 583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0" name="Rectangle 583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1" name="Rectangle 584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2" name="Rectangle 584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3" name="Rectangle 584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4" name="Rectangle 584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5" name="Rectangle 584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6" name="Rectangle 584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7" name="Rectangle 584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8" name="Rectangle 584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49" name="Rectangle 584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0" name="Rectangle 584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1" name="Rectangle 585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2" name="Rectangle 585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3" name="Rectangle 585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4" name="Rectangle 585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5" name="Rectangle 585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6" name="Rectangle 585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7" name="Rectangle 585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8" name="Rectangle 585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59" name="Rectangle 585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0" name="Rectangle 585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1" name="Rectangle 586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2" name="Rectangle 586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3" name="Rectangle 586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4" name="Rectangle 586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5" name="Rectangle 586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6" name="Rectangle 586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7" name="Rectangle 586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8" name="Rectangle 586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69" name="Rectangle 586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0" name="Rectangle 586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1" name="Rectangle 587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2" name="Rectangle 587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3" name="Rectangle 587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4" name="Rectangle 587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5" name="Rectangle 587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6" name="Rectangle 587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7" name="Rectangle 587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8" name="Rectangle 587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79" name="Rectangle 587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0" name="Rectangle 587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1" name="Rectangle 588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2" name="Rectangle 588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3" name="Rectangle 588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4" name="Rectangle 588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5" name="Rectangle 588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6" name="Rectangle 588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7" name="Rectangle 588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8" name="Rectangle 588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89" name="Rectangle 588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0" name="Rectangle 588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1" name="Rectangle 589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2" name="Rectangle 589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3" name="Rectangle 589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4" name="Rectangle 589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5" name="Rectangle 589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6" name="Rectangle 589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7" name="Rectangle 589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8" name="Rectangle 589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899" name="Rectangle 589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0" name="Rectangle 589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1" name="Rectangle 590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2" name="Rectangle 590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3" name="Rectangle 590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4" name="Rectangle 590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5" name="Rectangle 590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6" name="Rectangle 590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7" name="Rectangle 590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8" name="Rectangle 590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09" name="Rectangle 590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0" name="Rectangle 590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1" name="Rectangle 591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2" name="Rectangle 591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3" name="Rectangle 591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4" name="Rectangle 591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5" name="Rectangle 591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6" name="Rectangle 591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7" name="Rectangle 591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8" name="Rectangle 591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19" name="Rectangle 591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0" name="Rectangle 591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1" name="Rectangle 592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2" name="Rectangle 592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3" name="Rectangle 592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4" name="Rectangle 592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5" name="Rectangle 592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6" name="Rectangle 592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7" name="Rectangle 592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8" name="Rectangle 592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29" name="Rectangle 592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0" name="Rectangle 592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1" name="Rectangle 593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2" name="Rectangle 593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3" name="Rectangle 593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4" name="Rectangle 593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5" name="Rectangle 593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6" name="Rectangle 593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7" name="Rectangle 593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8" name="Rectangle 593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39" name="Rectangle 593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40" name="Rectangle 593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41" name="Rectangle 594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42" name="Rectangle 594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43" name="Rectangle 594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44" name="Rectangle 594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45" name="Rectangle 594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46" name="Rectangle 594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47" name="Rectangle 594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grpSp>
          <p:nvGrpSpPr>
            <p:cNvPr id="5948" name="Group 5947"/>
            <p:cNvGrpSpPr/>
            <p:nvPr/>
          </p:nvGrpSpPr>
          <p:grpSpPr>
            <a:xfrm>
              <a:off x="303953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949" name="Rectangle 5948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0" name="Rectangle 5949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1" name="Rectangle 5950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2" name="Rectangle 5951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3" name="Rectangle 5952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4" name="Rectangle 5953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5" name="Rectangle 5954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6" name="Rectangle 5955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7" name="Rectangle 5956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8" name="Rectangle 5957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59" name="Rectangle 5958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0" name="Rectangle 5959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1" name="Rectangle 5960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2" name="Rectangle 5961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3" name="Rectangle 5962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4" name="Rectangle 5963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5" name="Rectangle 5964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6" name="Rectangle 5965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7" name="Rectangle 5966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8" name="Rectangle 5967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69" name="Rectangle 5968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0" name="Rectangle 5969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1" name="Rectangle 5970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2" name="Rectangle 5971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3" name="Rectangle 5972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4" name="Rectangle 5973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5" name="Rectangle 5974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6" name="Rectangle 5975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7" name="Rectangle 5976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8" name="Rectangle 5977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79" name="Rectangle 5978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0" name="Rectangle 5979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1" name="Rectangle 5980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2" name="Rectangle 5981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3" name="Rectangle 5982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4" name="Rectangle 5983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5" name="Rectangle 5984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6" name="Rectangle 5985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7" name="Rectangle 5986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8" name="Rectangle 5987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89" name="Rectangle 5988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0" name="Rectangle 5989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1" name="Rectangle 5990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2" name="Rectangle 5991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3" name="Rectangle 5992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4" name="Rectangle 5993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5" name="Rectangle 5994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6" name="Rectangle 5995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7" name="Rectangle 5996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8" name="Rectangle 5997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5999" name="Rectangle 5998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0" name="Rectangle 5999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1" name="Rectangle 6000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2" name="Rectangle 6001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3" name="Rectangle 6002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4" name="Rectangle 6003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5" name="Rectangle 6004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6" name="Rectangle 6005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7" name="Rectangle 6006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8" name="Rectangle 6007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09" name="Rectangle 6008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0" name="Rectangle 6009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1" name="Rectangle 6010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2" name="Rectangle 6011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3" name="Rectangle 6012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4" name="Rectangle 6013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5" name="Rectangle 6014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6" name="Rectangle 6015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7" name="Rectangle 6016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8" name="Rectangle 6017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19" name="Rectangle 6018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0" name="Rectangle 6019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1" name="Rectangle 6020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2" name="Rectangle 6021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3" name="Rectangle 6022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4" name="Rectangle 6023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5" name="Rectangle 6024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6" name="Rectangle 6025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7" name="Rectangle 6026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8" name="Rectangle 6027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29" name="Rectangle 6028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0" name="Rectangle 6029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1" name="Rectangle 6030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2" name="Rectangle 6031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3" name="Rectangle 6032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4" name="Rectangle 6033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5" name="Rectangle 6034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6" name="Rectangle 6035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7" name="Rectangle 6036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8" name="Rectangle 6037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39" name="Rectangle 6038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0" name="Rectangle 6039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1" name="Rectangle 6040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2" name="Rectangle 6041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3" name="Rectangle 6042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4" name="Rectangle 6043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5" name="Rectangle 6044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6" name="Rectangle 6045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7" name="Rectangle 6046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8" name="Rectangle 6047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49" name="Rectangle 6048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0" name="Rectangle 6049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1" name="Rectangle 6050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2" name="Rectangle 6051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3" name="Rectangle 6052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4" name="Rectangle 6053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5" name="Rectangle 6054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6" name="Rectangle 6055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7" name="Rectangle 6056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8" name="Rectangle 6057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59" name="Rectangle 6058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0" name="Rectangle 6059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1" name="Rectangle 6060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2" name="Rectangle 6061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3" name="Rectangle 6062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4" name="Rectangle 6063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5" name="Rectangle 6064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6" name="Rectangle 6065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7" name="Rectangle 6066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8" name="Rectangle 6067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69" name="Rectangle 6068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0" name="Rectangle 6069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1" name="Rectangle 6070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2" name="Rectangle 6071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3" name="Rectangle 6072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4" name="Rectangle 6073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5" name="Rectangle 6074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6" name="Rectangle 6075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7" name="Rectangle 6076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8" name="Rectangle 6077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79" name="Rectangle 6078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0" name="Rectangle 6079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1" name="Rectangle 6080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2" name="Rectangle 6081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3" name="Rectangle 6082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4" name="Rectangle 6083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5" name="Rectangle 6084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6" name="Rectangle 6085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7" name="Rectangle 6086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8" name="Rectangle 6087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89" name="Rectangle 6088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0" name="Rectangle 6089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1" name="Rectangle 6090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2" name="Rectangle 6091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3" name="Rectangle 6092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4" name="Rectangle 6093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5" name="Rectangle 6094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6" name="Rectangle 6095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7" name="Rectangle 6096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8" name="Rectangle 6097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099" name="Rectangle 6098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0" name="Rectangle 6099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1" name="Rectangle 6100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2" name="Rectangle 6101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3" name="Rectangle 6102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4" name="Rectangle 6103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5" name="Rectangle 6104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6" name="Rectangle 6105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7" name="Rectangle 6106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8" name="Rectangle 6107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09" name="Rectangle 6108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0" name="Rectangle 6109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1" name="Rectangle 6110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2" name="Rectangle 6111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3" name="Rectangle 6112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4" name="Rectangle 6113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5" name="Rectangle 6114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6" name="Rectangle 6115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7" name="Rectangle 6116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8" name="Rectangle 6117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19" name="Rectangle 6118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0" name="Rectangle 6119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1" name="Rectangle 6120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2" name="Rectangle 6121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3" name="Rectangle 6122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4" name="Rectangle 6123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5" name="Rectangle 6124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6" name="Rectangle 6125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7" name="Rectangle 6126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8" name="Rectangle 6127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29" name="Rectangle 6128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0" name="Rectangle 6129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1" name="Rectangle 6130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2" name="Rectangle 6131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3" name="Rectangle 6132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4" name="Rectangle 6133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5" name="Rectangle 6134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6" name="Rectangle 6135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7" name="Rectangle 6136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8" name="Rectangle 6137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39" name="Rectangle 6138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0" name="Rectangle 6139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1" name="Rectangle 6140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2" name="Rectangle 6141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3" name="Rectangle 6142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4" name="Rectangle 6143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5" name="Rectangle 6144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6" name="Rectangle 6145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7" name="Rectangle 6146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8" name="Rectangle 6147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49" name="Rectangle 6148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0" name="Rectangle 6149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1" name="Rectangle 6150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2" name="Rectangle 6151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3" name="Rectangle 6152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4" name="Rectangle 6153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5" name="Rectangle 6154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6" name="Rectangle 6155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7" name="Rectangle 6156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8" name="Rectangle 6157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59" name="Rectangle 6158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0" name="Rectangle 6159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1" name="Rectangle 6160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2" name="Rectangle 6161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3" name="Rectangle 6162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4" name="Rectangle 6163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5" name="Rectangle 6164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6" name="Rectangle 6165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7" name="Rectangle 6166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8" name="Rectangle 6167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69" name="Rectangle 6168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0" name="Rectangle 6169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1" name="Rectangle 6170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2" name="Rectangle 6171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3" name="Rectangle 6172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4" name="Rectangle 6173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5" name="Rectangle 6174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6" name="Rectangle 6175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7" name="Rectangle 6176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8" name="Rectangle 6177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79" name="Rectangle 6178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0" name="Rectangle 6179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1" name="Rectangle 6180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2" name="Rectangle 6181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3" name="Rectangle 6182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4" name="Rectangle 6183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5" name="Rectangle 6184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6" name="Rectangle 6185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7" name="Rectangle 6186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8" name="Rectangle 6187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89" name="Rectangle 6188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0" name="Rectangle 6189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1" name="Rectangle 6190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2" name="Rectangle 6191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3" name="Rectangle 6192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4" name="Rectangle 6193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5" name="Rectangle 6194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6" name="Rectangle 6195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7" name="Rectangle 6196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8" name="Rectangle 6197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199" name="Rectangle 6198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00" name="Rectangle 6199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01" name="Rectangle 6200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02" name="Rectangle 6201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03" name="Rectangle 6202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04" name="Rectangle 6203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grpSp>
          <p:nvGrpSpPr>
            <p:cNvPr id="6205" name="Group 6204"/>
            <p:cNvGrpSpPr/>
            <p:nvPr/>
          </p:nvGrpSpPr>
          <p:grpSpPr>
            <a:xfrm>
              <a:off x="425980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206" name="Rectangle 620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07" name="Rectangle 620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08" name="Rectangle 620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09" name="Rectangle 620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0" name="Rectangle 620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1" name="Rectangle 621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2" name="Rectangle 621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3" name="Rectangle 621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4" name="Rectangle 621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5" name="Rectangle 621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6" name="Rectangle 621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7" name="Rectangle 621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8" name="Rectangle 621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19" name="Rectangle 621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0" name="Rectangle 621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1" name="Rectangle 622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2" name="Rectangle 622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3" name="Rectangle 622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4" name="Rectangle 622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5" name="Rectangle 622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6" name="Rectangle 622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7" name="Rectangle 622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8" name="Rectangle 622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29" name="Rectangle 622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0" name="Rectangle 622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1" name="Rectangle 623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2" name="Rectangle 623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3" name="Rectangle 623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4" name="Rectangle 623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5" name="Rectangle 623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6" name="Rectangle 623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7" name="Rectangle 623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8" name="Rectangle 623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39" name="Rectangle 623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0" name="Rectangle 623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1" name="Rectangle 624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2" name="Rectangle 624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3" name="Rectangle 624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4" name="Rectangle 624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5" name="Rectangle 624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6" name="Rectangle 624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7" name="Rectangle 624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8" name="Rectangle 624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49" name="Rectangle 624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0" name="Rectangle 624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1" name="Rectangle 625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2" name="Rectangle 625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3" name="Rectangle 625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4" name="Rectangle 625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5" name="Rectangle 625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6" name="Rectangle 625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7" name="Rectangle 625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8" name="Rectangle 625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59" name="Rectangle 625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0" name="Rectangle 625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1" name="Rectangle 626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2" name="Rectangle 626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3" name="Rectangle 626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4" name="Rectangle 626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5" name="Rectangle 626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6" name="Rectangle 626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7" name="Rectangle 626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8" name="Rectangle 626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69" name="Rectangle 626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0" name="Rectangle 626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1" name="Rectangle 627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2" name="Rectangle 627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3" name="Rectangle 627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4" name="Rectangle 627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5" name="Rectangle 627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6" name="Rectangle 627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7" name="Rectangle 627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8" name="Rectangle 627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79" name="Rectangle 627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0" name="Rectangle 627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1" name="Rectangle 628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2" name="Rectangle 628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3" name="Rectangle 628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4" name="Rectangle 628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5" name="Rectangle 628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6" name="Rectangle 628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7" name="Rectangle 628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8" name="Rectangle 628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89" name="Rectangle 628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0" name="Rectangle 628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1" name="Rectangle 629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2" name="Rectangle 629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3" name="Rectangle 629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4" name="Rectangle 629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5" name="Rectangle 629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6" name="Rectangle 629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7" name="Rectangle 629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8" name="Rectangle 629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299" name="Rectangle 629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0" name="Rectangle 629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1" name="Rectangle 630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2" name="Rectangle 630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3" name="Rectangle 630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4" name="Rectangle 630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5" name="Rectangle 630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6" name="Rectangle 630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7" name="Rectangle 630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8" name="Rectangle 630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09" name="Rectangle 630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0" name="Rectangle 630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1" name="Rectangle 631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2" name="Rectangle 631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3" name="Rectangle 631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4" name="Rectangle 631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5" name="Rectangle 631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6" name="Rectangle 631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7" name="Rectangle 631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8" name="Rectangle 631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19" name="Rectangle 631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0" name="Rectangle 631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1" name="Rectangle 632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2" name="Rectangle 632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3" name="Rectangle 632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4" name="Rectangle 632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5" name="Rectangle 632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6" name="Rectangle 632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7" name="Rectangle 632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8" name="Rectangle 632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29" name="Rectangle 632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0" name="Rectangle 632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1" name="Rectangle 633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2" name="Rectangle 633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3" name="Rectangle 633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4" name="Rectangle 633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5" name="Rectangle 633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6" name="Rectangle 633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7" name="Rectangle 633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8" name="Rectangle 633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39" name="Rectangle 633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0" name="Rectangle 633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1" name="Rectangle 634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2" name="Rectangle 634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3" name="Rectangle 634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4" name="Rectangle 634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5" name="Rectangle 634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6" name="Rectangle 634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7" name="Rectangle 634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8" name="Rectangle 634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49" name="Rectangle 634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0" name="Rectangle 634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1" name="Rectangle 635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2" name="Rectangle 635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3" name="Rectangle 635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4" name="Rectangle 635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5" name="Rectangle 635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6" name="Rectangle 635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7" name="Rectangle 635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8" name="Rectangle 635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59" name="Rectangle 635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0" name="Rectangle 635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1" name="Rectangle 636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2" name="Rectangle 636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3" name="Rectangle 636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4" name="Rectangle 636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5" name="Rectangle 636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6" name="Rectangle 636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7" name="Rectangle 636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8" name="Rectangle 636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69" name="Rectangle 636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0" name="Rectangle 636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1" name="Rectangle 637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2" name="Rectangle 637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3" name="Rectangle 637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4" name="Rectangle 637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5" name="Rectangle 637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6" name="Rectangle 637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7" name="Rectangle 637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8" name="Rectangle 637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79" name="Rectangle 637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0" name="Rectangle 637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1" name="Rectangle 638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2" name="Rectangle 638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3" name="Rectangle 638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4" name="Rectangle 638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5" name="Rectangle 638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6" name="Rectangle 638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7" name="Rectangle 638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8" name="Rectangle 638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89" name="Rectangle 638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0" name="Rectangle 638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1" name="Rectangle 639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2" name="Rectangle 639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3" name="Rectangle 639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4" name="Rectangle 639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5" name="Rectangle 639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6" name="Rectangle 639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7" name="Rectangle 639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8" name="Rectangle 639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399" name="Rectangle 639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0" name="Rectangle 639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1" name="Rectangle 640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2" name="Rectangle 640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3" name="Rectangle 640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4" name="Rectangle 640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5" name="Rectangle 640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6" name="Rectangle 640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7" name="Rectangle 640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8" name="Rectangle 640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09" name="Rectangle 640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0" name="Rectangle 640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1" name="Rectangle 641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2" name="Rectangle 641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3" name="Rectangle 641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4" name="Rectangle 641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5" name="Rectangle 641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6" name="Rectangle 641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7" name="Rectangle 641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8" name="Rectangle 641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19" name="Rectangle 641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0" name="Rectangle 641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1" name="Rectangle 642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2" name="Rectangle 642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3" name="Rectangle 642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4" name="Rectangle 642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5" name="Rectangle 642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6" name="Rectangle 642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7" name="Rectangle 642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8" name="Rectangle 642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29" name="Rectangle 642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0" name="Rectangle 642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1" name="Rectangle 643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2" name="Rectangle 643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3" name="Rectangle 643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4" name="Rectangle 643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5" name="Rectangle 643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6" name="Rectangle 643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7" name="Rectangle 643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8" name="Rectangle 643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39" name="Rectangle 643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0" name="Rectangle 643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1" name="Rectangle 644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2" name="Rectangle 644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3" name="Rectangle 644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4" name="Rectangle 644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5" name="Rectangle 644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6" name="Rectangle 644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7" name="Rectangle 644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8" name="Rectangle 644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49" name="Rectangle 644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0" name="Rectangle 644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1" name="Rectangle 645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2" name="Rectangle 645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3" name="Rectangle 645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4" name="Rectangle 645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5" name="Rectangle 645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6" name="Rectangle 645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7" name="Rectangle 645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8" name="Rectangle 645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59" name="Rectangle 645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60" name="Rectangle 645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61" name="Rectangle 646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grpSp>
          <p:nvGrpSpPr>
            <p:cNvPr id="6462" name="Group 6461"/>
            <p:cNvGrpSpPr/>
            <p:nvPr/>
          </p:nvGrpSpPr>
          <p:grpSpPr>
            <a:xfrm>
              <a:off x="5471045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463" name="Rectangle 646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64" name="Rectangle 646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65" name="Rectangle 646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66" name="Rectangle 646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67" name="Rectangle 646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68" name="Rectangle 646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69" name="Rectangle 646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0" name="Rectangle 646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1" name="Rectangle 647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2" name="Rectangle 647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3" name="Rectangle 647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4" name="Rectangle 647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5" name="Rectangle 647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6" name="Rectangle 647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7" name="Rectangle 647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8" name="Rectangle 647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79" name="Rectangle 647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0" name="Rectangle 647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1" name="Rectangle 648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2" name="Rectangle 648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3" name="Rectangle 648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4" name="Rectangle 648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5" name="Rectangle 648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6" name="Rectangle 648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7" name="Rectangle 648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8" name="Rectangle 648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89" name="Rectangle 648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0" name="Rectangle 648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1" name="Rectangle 649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2" name="Rectangle 649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3" name="Rectangle 649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4" name="Rectangle 649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5" name="Rectangle 649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6" name="Rectangle 649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7" name="Rectangle 649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8" name="Rectangle 649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499" name="Rectangle 649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0" name="Rectangle 649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1" name="Rectangle 650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2" name="Rectangle 650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3" name="Rectangle 650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4" name="Rectangle 650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5" name="Rectangle 650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6" name="Rectangle 650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7" name="Rectangle 650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8" name="Rectangle 650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09" name="Rectangle 650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0" name="Rectangle 650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1" name="Rectangle 651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2" name="Rectangle 651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3" name="Rectangle 651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4" name="Rectangle 651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5" name="Rectangle 651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6" name="Rectangle 651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7" name="Rectangle 651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8" name="Rectangle 651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19" name="Rectangle 651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0" name="Rectangle 651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1" name="Rectangle 652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2" name="Rectangle 652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3" name="Rectangle 652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4" name="Rectangle 652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5" name="Rectangle 652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6" name="Rectangle 652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7" name="Rectangle 652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8" name="Rectangle 652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29" name="Rectangle 652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0" name="Rectangle 652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1" name="Rectangle 653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2" name="Rectangle 653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3" name="Rectangle 653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4" name="Rectangle 653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5" name="Rectangle 653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6" name="Rectangle 653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7" name="Rectangle 653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8" name="Rectangle 653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39" name="Rectangle 653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0" name="Rectangle 653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1" name="Rectangle 654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2" name="Rectangle 654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3" name="Rectangle 654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4" name="Rectangle 654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5" name="Rectangle 654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6" name="Rectangle 654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7" name="Rectangle 654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8" name="Rectangle 654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49" name="Rectangle 654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0" name="Rectangle 654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1" name="Rectangle 655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2" name="Rectangle 655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3" name="Rectangle 655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4" name="Rectangle 655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5" name="Rectangle 655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6" name="Rectangle 655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7" name="Rectangle 655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8" name="Rectangle 655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59" name="Rectangle 655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0" name="Rectangle 655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1" name="Rectangle 656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2" name="Rectangle 656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3" name="Rectangle 656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4" name="Rectangle 656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5" name="Rectangle 656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6" name="Rectangle 656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7" name="Rectangle 656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8" name="Rectangle 656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69" name="Rectangle 656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0" name="Rectangle 656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1" name="Rectangle 657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2" name="Rectangle 657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3" name="Rectangle 657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4" name="Rectangle 657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5" name="Rectangle 657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6" name="Rectangle 657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7" name="Rectangle 657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8" name="Rectangle 657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79" name="Rectangle 657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0" name="Rectangle 657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1" name="Rectangle 658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2" name="Rectangle 658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3" name="Rectangle 658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4" name="Rectangle 658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5" name="Rectangle 658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6" name="Rectangle 658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7" name="Rectangle 658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8" name="Rectangle 658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89" name="Rectangle 658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0" name="Rectangle 658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1" name="Rectangle 659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2" name="Rectangle 659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3" name="Rectangle 659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4" name="Rectangle 659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5" name="Rectangle 659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6" name="Rectangle 659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7" name="Rectangle 659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8" name="Rectangle 659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599" name="Rectangle 659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0" name="Rectangle 659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1" name="Rectangle 660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2" name="Rectangle 660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3" name="Rectangle 660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4" name="Rectangle 660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5" name="Rectangle 660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6" name="Rectangle 660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7" name="Rectangle 660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8" name="Rectangle 660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09" name="Rectangle 660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0" name="Rectangle 660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1" name="Rectangle 661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2" name="Rectangle 661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3" name="Rectangle 661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4" name="Rectangle 661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5" name="Rectangle 661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6" name="Rectangle 661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7" name="Rectangle 661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8" name="Rectangle 661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19" name="Rectangle 661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0" name="Rectangle 661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1" name="Rectangle 662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2" name="Rectangle 662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3" name="Rectangle 662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4" name="Rectangle 662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5" name="Rectangle 662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6" name="Rectangle 662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7" name="Rectangle 662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8" name="Rectangle 662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29" name="Rectangle 662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0" name="Rectangle 662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1" name="Rectangle 663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2" name="Rectangle 663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3" name="Rectangle 663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4" name="Rectangle 663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5" name="Rectangle 663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6" name="Rectangle 663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7" name="Rectangle 663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8" name="Rectangle 663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39" name="Rectangle 663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0" name="Rectangle 663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1" name="Rectangle 664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2" name="Rectangle 664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3" name="Rectangle 664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4" name="Rectangle 664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5" name="Rectangle 664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6" name="Rectangle 664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7" name="Rectangle 664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8" name="Rectangle 664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49" name="Rectangle 664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0" name="Rectangle 664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1" name="Rectangle 665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2" name="Rectangle 665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3" name="Rectangle 665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4" name="Rectangle 665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5" name="Rectangle 665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6" name="Rectangle 665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7" name="Rectangle 665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8" name="Rectangle 665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59" name="Rectangle 665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0" name="Rectangle 665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1" name="Rectangle 666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2" name="Rectangle 666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3" name="Rectangle 666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4" name="Rectangle 666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5" name="Rectangle 666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6" name="Rectangle 666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7" name="Rectangle 666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8" name="Rectangle 666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69" name="Rectangle 666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0" name="Rectangle 666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1" name="Rectangle 667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2" name="Rectangle 667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3" name="Rectangle 667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4" name="Rectangle 667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5" name="Rectangle 667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6" name="Rectangle 667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7" name="Rectangle 667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8" name="Rectangle 667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79" name="Rectangle 667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0" name="Rectangle 667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1" name="Rectangle 668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2" name="Rectangle 668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3" name="Rectangle 668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4" name="Rectangle 668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5" name="Rectangle 668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6" name="Rectangle 668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7" name="Rectangle 668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8" name="Rectangle 668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89" name="Rectangle 668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0" name="Rectangle 668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1" name="Rectangle 669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2" name="Rectangle 669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3" name="Rectangle 669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4" name="Rectangle 669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5" name="Rectangle 669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6" name="Rectangle 669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7" name="Rectangle 669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8" name="Rectangle 669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699" name="Rectangle 669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0" name="Rectangle 669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1" name="Rectangle 670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2" name="Rectangle 670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3" name="Rectangle 670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4" name="Rectangle 670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5" name="Rectangle 670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6" name="Rectangle 670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7" name="Rectangle 670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8" name="Rectangle 670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09" name="Rectangle 670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10" name="Rectangle 670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11" name="Rectangle 671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12" name="Rectangle 671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13" name="Rectangle 671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14" name="Rectangle 671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15" name="Rectangle 671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16" name="Rectangle 671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17" name="Rectangle 671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18" name="Rectangle 671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6719" name="Rectangle 6718"/>
            <p:cNvSpPr/>
            <p:nvPr/>
          </p:nvSpPr>
          <p:spPr>
            <a:xfrm>
              <a:off x="1808163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6720" name="Rectangle 6719"/>
            <p:cNvSpPr/>
            <p:nvPr/>
          </p:nvSpPr>
          <p:spPr>
            <a:xfrm>
              <a:off x="30432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6721" name="Rectangle 6720"/>
            <p:cNvSpPr/>
            <p:nvPr/>
          </p:nvSpPr>
          <p:spPr>
            <a:xfrm>
              <a:off x="4267200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6722" name="Rectangle 6721"/>
            <p:cNvSpPr/>
            <p:nvPr/>
          </p:nvSpPr>
          <p:spPr>
            <a:xfrm>
              <a:off x="54816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6723" name="Rectangle 6722"/>
            <p:cNvSpPr/>
            <p:nvPr/>
          </p:nvSpPr>
          <p:spPr>
            <a:xfrm>
              <a:off x="1824038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6724" name="Group 6723"/>
            <p:cNvGrpSpPr/>
            <p:nvPr/>
          </p:nvGrpSpPr>
          <p:grpSpPr>
            <a:xfrm>
              <a:off x="6701050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725" name="Rectangle 6724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26" name="Rectangle 6725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27" name="Rectangle 6726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28" name="Rectangle 6727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29" name="Rectangle 6728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0" name="Rectangle 6729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1" name="Rectangle 6730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2" name="Rectangle 6731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3" name="Rectangle 6732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4" name="Rectangle 6733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5" name="Rectangle 6734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6" name="Rectangle 6735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7" name="Rectangle 6736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8" name="Rectangle 6737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39" name="Rectangle 6738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0" name="Rectangle 6739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1" name="Rectangle 6740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2" name="Rectangle 6741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3" name="Rectangle 6742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4" name="Rectangle 6743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5" name="Rectangle 6744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6" name="Rectangle 6745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7" name="Rectangle 6746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8" name="Rectangle 6747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49" name="Rectangle 6748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0" name="Rectangle 6749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1" name="Rectangle 6750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2" name="Rectangle 6751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3" name="Rectangle 6752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4" name="Rectangle 6753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5" name="Rectangle 6754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6" name="Rectangle 6755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7" name="Rectangle 6756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8" name="Rectangle 6757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59" name="Rectangle 6758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0" name="Rectangle 6759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1" name="Rectangle 6760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2" name="Rectangle 6761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3" name="Rectangle 6762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4" name="Rectangle 6763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5" name="Rectangle 6764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6" name="Rectangle 6765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7" name="Rectangle 6766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8" name="Rectangle 6767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69" name="Rectangle 6768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0" name="Rectangle 6769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1" name="Rectangle 6770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2" name="Rectangle 6771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3" name="Rectangle 6772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4" name="Rectangle 6773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5" name="Rectangle 6774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6" name="Rectangle 6775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7" name="Rectangle 6776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8" name="Rectangle 6777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79" name="Rectangle 6778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0" name="Rectangle 6779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1" name="Rectangle 6780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2" name="Rectangle 6781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3" name="Rectangle 6782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4" name="Rectangle 6783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5" name="Rectangle 6784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6" name="Rectangle 6785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7" name="Rectangle 6786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8" name="Rectangle 6787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89" name="Rectangle 6788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0" name="Rectangle 6789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1" name="Rectangle 6790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2" name="Rectangle 6791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3" name="Rectangle 6792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4" name="Rectangle 6793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5" name="Rectangle 6794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6" name="Rectangle 6795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7" name="Rectangle 6796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8" name="Rectangle 6797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799" name="Rectangle 6798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0" name="Rectangle 6799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1" name="Rectangle 6800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2" name="Rectangle 6801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3" name="Rectangle 6802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4" name="Rectangle 6803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5" name="Rectangle 6804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6" name="Rectangle 6805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7" name="Rectangle 6806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8" name="Rectangle 6807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09" name="Rectangle 6808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0" name="Rectangle 6809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1" name="Rectangle 6810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2" name="Rectangle 6811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3" name="Rectangle 6812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4" name="Rectangle 6813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5" name="Rectangle 6814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6" name="Rectangle 6815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7" name="Rectangle 6816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8" name="Rectangle 6817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19" name="Rectangle 6818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0" name="Rectangle 6819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1" name="Rectangle 6820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2" name="Rectangle 6821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3" name="Rectangle 6822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4" name="Rectangle 6823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5" name="Rectangle 6824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6" name="Rectangle 6825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7" name="Rectangle 6826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8" name="Rectangle 6827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29" name="Rectangle 6828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0" name="Rectangle 6829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1" name="Rectangle 6830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2" name="Rectangle 6831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3" name="Rectangle 6832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4" name="Rectangle 6833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5" name="Rectangle 6834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6" name="Rectangle 6835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7" name="Rectangle 6836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8" name="Rectangle 6837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39" name="Rectangle 6838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0" name="Rectangle 6839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1" name="Rectangle 6840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2" name="Rectangle 6841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3" name="Rectangle 6842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4" name="Rectangle 6843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5" name="Rectangle 6844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6" name="Rectangle 6845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7" name="Rectangle 6846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8" name="Rectangle 6847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49" name="Rectangle 6848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0" name="Rectangle 6849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1" name="Rectangle 6850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2" name="Rectangle 6851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3" name="Rectangle 6852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4" name="Rectangle 6853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5" name="Rectangle 6854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6" name="Rectangle 6855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7" name="Rectangle 6856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8" name="Rectangle 6857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59" name="Rectangle 6858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0" name="Rectangle 6859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1" name="Rectangle 6860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2" name="Rectangle 6861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3" name="Rectangle 6862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4" name="Rectangle 6863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5" name="Rectangle 6864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6" name="Rectangle 6865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7" name="Rectangle 6866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8" name="Rectangle 6867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69" name="Rectangle 6868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0" name="Rectangle 6869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1" name="Rectangle 6870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2" name="Rectangle 6871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3" name="Rectangle 6872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4" name="Rectangle 6873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5" name="Rectangle 6874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6" name="Rectangle 6875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7" name="Rectangle 6876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8" name="Rectangle 6877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79" name="Rectangle 6878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0" name="Rectangle 6879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1" name="Rectangle 6880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2" name="Rectangle 6881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3" name="Rectangle 6882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4" name="Rectangle 6883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5" name="Rectangle 6884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6" name="Rectangle 6885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7" name="Rectangle 6886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8" name="Rectangle 6887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89" name="Rectangle 6888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0" name="Rectangle 6889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1" name="Rectangle 6890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2" name="Rectangle 6891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3" name="Rectangle 6892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4" name="Rectangle 6893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5" name="Rectangle 6894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6" name="Rectangle 6895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7" name="Rectangle 6896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8" name="Rectangle 6897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899" name="Rectangle 6898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0" name="Rectangle 6899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1" name="Rectangle 6900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2" name="Rectangle 6901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3" name="Rectangle 6902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4" name="Rectangle 6903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5" name="Rectangle 6904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6" name="Rectangle 6905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7" name="Rectangle 6906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8" name="Rectangle 6907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09" name="Rectangle 6908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0" name="Rectangle 6909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1" name="Rectangle 6910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2" name="Rectangle 6911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3" name="Rectangle 6912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4" name="Rectangle 6913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5" name="Rectangle 6914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6" name="Rectangle 6915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7" name="Rectangle 6916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8" name="Rectangle 6917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19" name="Rectangle 6918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0" name="Rectangle 6919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1" name="Rectangle 6920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2" name="Rectangle 6921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3" name="Rectangle 6922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4" name="Rectangle 6923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5" name="Rectangle 6924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6" name="Rectangle 6925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7" name="Rectangle 6926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8" name="Rectangle 6927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29" name="Rectangle 6928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0" name="Rectangle 6929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1" name="Rectangle 6930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2" name="Rectangle 6931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3" name="Rectangle 6932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4" name="Rectangle 6933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5" name="Rectangle 6934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6" name="Rectangle 6935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7" name="Rectangle 6936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8" name="Rectangle 6937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39" name="Rectangle 6938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0" name="Rectangle 6939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1" name="Rectangle 6940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2" name="Rectangle 6941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3" name="Rectangle 6942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4" name="Rectangle 6943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5" name="Rectangle 6944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6" name="Rectangle 6945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7" name="Rectangle 6946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8" name="Rectangle 6947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49" name="Rectangle 6948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0" name="Rectangle 6949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1" name="Rectangle 6950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2" name="Rectangle 6951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3" name="Rectangle 6952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4" name="Rectangle 6953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5" name="Rectangle 6954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6" name="Rectangle 6955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7" name="Rectangle 6956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8" name="Rectangle 6957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59" name="Rectangle 6958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0" name="Rectangle 6959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1" name="Rectangle 6960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2" name="Rectangle 6961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3" name="Rectangle 6962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4" name="Rectangle 6963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5" name="Rectangle 6964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6" name="Rectangle 6965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7" name="Rectangle 6966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8" name="Rectangle 6967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69" name="Rectangle 6968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0" name="Rectangle 6969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1" name="Rectangle 6970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2" name="Rectangle 6971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3" name="Rectangle 6972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4" name="Rectangle 6973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5" name="Rectangle 6974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6" name="Rectangle 6975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7" name="Rectangle 6976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8" name="Rectangle 6977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79" name="Rectangle 6978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80" name="Rectangle 6979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6981" name="Rectangle 6980"/>
            <p:cNvSpPr/>
            <p:nvPr/>
          </p:nvSpPr>
          <p:spPr>
            <a:xfrm>
              <a:off x="6689725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6982" name="Rectangle 6981"/>
            <p:cNvSpPr/>
            <p:nvPr/>
          </p:nvSpPr>
          <p:spPr>
            <a:xfrm>
              <a:off x="6705600" y="308610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6983" name="Group 6982"/>
            <p:cNvGrpSpPr/>
            <p:nvPr/>
          </p:nvGrpSpPr>
          <p:grpSpPr>
            <a:xfrm>
              <a:off x="18237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984" name="Rectangle 6983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85" name="Rectangle 6984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86" name="Rectangle 6985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87" name="Rectangle 6986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88" name="Rectangle 6987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89" name="Rectangle 6988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0" name="Rectangle 6989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1" name="Rectangle 6990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2" name="Rectangle 6991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3" name="Rectangle 6992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4" name="Rectangle 6993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5" name="Rectangle 6994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6" name="Rectangle 6995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7" name="Rectangle 6996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8" name="Rectangle 6997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6999" name="Rectangle 6998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0" name="Rectangle 6999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1" name="Rectangle 7000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2" name="Rectangle 7001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3" name="Rectangle 7002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4" name="Rectangle 7003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5" name="Rectangle 7004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6" name="Rectangle 7005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7" name="Rectangle 7006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8" name="Rectangle 7007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09" name="Rectangle 7008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0" name="Rectangle 7009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1" name="Rectangle 7010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2" name="Rectangle 7011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3" name="Rectangle 7012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4" name="Rectangle 7013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5" name="Rectangle 7014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6" name="Rectangle 7015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7" name="Rectangle 7016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8" name="Rectangle 7017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19" name="Rectangle 7018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0" name="Rectangle 7019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1" name="Rectangle 7020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2" name="Rectangle 7021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3" name="Rectangle 7022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4" name="Rectangle 7023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5" name="Rectangle 7024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6" name="Rectangle 7025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7" name="Rectangle 7026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8" name="Rectangle 7027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29" name="Rectangle 7028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0" name="Rectangle 7029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1" name="Rectangle 7030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2" name="Rectangle 7031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3" name="Rectangle 7032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4" name="Rectangle 7033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5" name="Rectangle 7034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6" name="Rectangle 7035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7" name="Rectangle 7036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8" name="Rectangle 7037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39" name="Rectangle 7038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0" name="Rectangle 7039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1" name="Rectangle 7040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2" name="Rectangle 7041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3" name="Rectangle 7042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4" name="Rectangle 7043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5" name="Rectangle 7044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6" name="Rectangle 7045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7" name="Rectangle 7046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8" name="Rectangle 7047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49" name="Rectangle 7048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0" name="Rectangle 7049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1" name="Rectangle 7050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2" name="Rectangle 7051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3" name="Rectangle 7052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4" name="Rectangle 7053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5" name="Rectangle 7054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6" name="Rectangle 7055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7" name="Rectangle 7056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8" name="Rectangle 7057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59" name="Rectangle 7058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0" name="Rectangle 7059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1" name="Rectangle 7060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2" name="Rectangle 7061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3" name="Rectangle 7062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4" name="Rectangle 7063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5" name="Rectangle 7064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6" name="Rectangle 7065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7" name="Rectangle 7066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8" name="Rectangle 7067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69" name="Rectangle 7068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0" name="Rectangle 7069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1" name="Rectangle 7070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2" name="Rectangle 7071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3" name="Rectangle 7072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4" name="Rectangle 7073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5" name="Rectangle 7074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6" name="Rectangle 7075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7" name="Rectangle 7076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8" name="Rectangle 7077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79" name="Rectangle 7078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0" name="Rectangle 7079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1" name="Rectangle 7080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2" name="Rectangle 7081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3" name="Rectangle 7082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4" name="Rectangle 7083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5" name="Rectangle 7084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6" name="Rectangle 7085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7" name="Rectangle 7086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8" name="Rectangle 7087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89" name="Rectangle 7088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0" name="Rectangle 7089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1" name="Rectangle 7090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2" name="Rectangle 7091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3" name="Rectangle 7092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4" name="Rectangle 7093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5" name="Rectangle 7094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6" name="Rectangle 7095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7" name="Rectangle 7096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8" name="Rectangle 7097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099" name="Rectangle 7098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0" name="Rectangle 7099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1" name="Rectangle 7100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2" name="Rectangle 7101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3" name="Rectangle 7102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4" name="Rectangle 7103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5" name="Rectangle 7104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6" name="Rectangle 7105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7" name="Rectangle 7106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8" name="Rectangle 7107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09" name="Rectangle 7108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0" name="Rectangle 7109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1" name="Rectangle 7110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2" name="Rectangle 7111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3" name="Rectangle 7112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4" name="Rectangle 7113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5" name="Rectangle 7114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6" name="Rectangle 7115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7" name="Rectangle 7116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8" name="Rectangle 7117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19" name="Rectangle 7118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0" name="Rectangle 7119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1" name="Rectangle 7120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2" name="Rectangle 7121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3" name="Rectangle 7122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4" name="Rectangle 7123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5" name="Rectangle 7124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6" name="Rectangle 7125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7" name="Rectangle 7126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8" name="Rectangle 7127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29" name="Rectangle 7128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0" name="Rectangle 7129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1" name="Rectangle 7130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2" name="Rectangle 7131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3" name="Rectangle 7132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4" name="Rectangle 7133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5" name="Rectangle 7134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6" name="Rectangle 7135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7" name="Rectangle 7136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8" name="Rectangle 7137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39" name="Rectangle 7138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0" name="Rectangle 7139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1" name="Rectangle 7140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2" name="Rectangle 7141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3" name="Rectangle 7142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4" name="Rectangle 7143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5" name="Rectangle 7144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6" name="Rectangle 7145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7" name="Rectangle 7146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8" name="Rectangle 7147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49" name="Rectangle 7148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0" name="Rectangle 7149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1" name="Rectangle 7150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2" name="Rectangle 7151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3" name="Rectangle 7152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4" name="Rectangle 7153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5" name="Rectangle 7154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6" name="Rectangle 7155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7" name="Rectangle 7156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8" name="Rectangle 7157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59" name="Rectangle 7158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0" name="Rectangle 7159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1" name="Rectangle 7160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2" name="Rectangle 7161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3" name="Rectangle 7162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4" name="Rectangle 7163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5" name="Rectangle 7164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6" name="Rectangle 7165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7" name="Rectangle 7166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8" name="Rectangle 7167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69" name="Rectangle 7168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0" name="Rectangle 7169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1" name="Rectangle 7170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2" name="Rectangle 7171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3" name="Rectangle 7172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4" name="Rectangle 7173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5" name="Rectangle 7174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6" name="Rectangle 7175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7" name="Rectangle 7176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8" name="Rectangle 7177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79" name="Rectangle 7178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0" name="Rectangle 7179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1" name="Rectangle 7180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2" name="Rectangle 7181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3" name="Rectangle 7182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4" name="Rectangle 7183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5" name="Rectangle 7184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6" name="Rectangle 7185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7" name="Rectangle 7186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8" name="Rectangle 7187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89" name="Rectangle 7188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0" name="Rectangle 7189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1" name="Rectangle 7190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2" name="Rectangle 7191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3" name="Rectangle 7192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4" name="Rectangle 7193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5" name="Rectangle 7194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6" name="Rectangle 7195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7" name="Rectangle 7196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8" name="Rectangle 7197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199" name="Rectangle 7198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0" name="Rectangle 7199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1" name="Rectangle 7200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2" name="Rectangle 7201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3" name="Rectangle 7202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4" name="Rectangle 7203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5" name="Rectangle 7204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6" name="Rectangle 7205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7" name="Rectangle 7206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8" name="Rectangle 7207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09" name="Rectangle 7208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0" name="Rectangle 7209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1" name="Rectangle 7210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2" name="Rectangle 7211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3" name="Rectangle 7212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4" name="Rectangle 7213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5" name="Rectangle 7214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6" name="Rectangle 7215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7" name="Rectangle 7216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8" name="Rectangle 7217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19" name="Rectangle 7218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0" name="Rectangle 7219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1" name="Rectangle 7220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2" name="Rectangle 7221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3" name="Rectangle 7222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4" name="Rectangle 7223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5" name="Rectangle 7224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6" name="Rectangle 7225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7" name="Rectangle 7226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8" name="Rectangle 7227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29" name="Rectangle 7228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0" name="Rectangle 7229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1" name="Rectangle 7230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2" name="Rectangle 7231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3" name="Rectangle 7232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4" name="Rectangle 7233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5" name="Rectangle 7234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6" name="Rectangle 7235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7" name="Rectangle 7236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8" name="Rectangle 7237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39" name="Rectangle 7238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7240" name="Rectangle 7239"/>
            <p:cNvSpPr/>
            <p:nvPr/>
          </p:nvSpPr>
          <p:spPr>
            <a:xfrm>
              <a:off x="1811338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7241" name="Rectangle 7240"/>
            <p:cNvSpPr/>
            <p:nvPr/>
          </p:nvSpPr>
          <p:spPr>
            <a:xfrm>
              <a:off x="1827213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7242" name="Group 7241"/>
            <p:cNvGrpSpPr/>
            <p:nvPr/>
          </p:nvGrpSpPr>
          <p:grpSpPr>
            <a:xfrm>
              <a:off x="3027025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243" name="Rectangle 7242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44" name="Rectangle 7243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45" name="Rectangle 7244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46" name="Rectangle 7245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47" name="Rectangle 7246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48" name="Rectangle 7247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49" name="Rectangle 7248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0" name="Rectangle 7249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1" name="Rectangle 7250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2" name="Rectangle 7251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3" name="Rectangle 7252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4" name="Rectangle 7253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5" name="Rectangle 7254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6" name="Rectangle 7255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7" name="Rectangle 7256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8" name="Rectangle 7257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59" name="Rectangle 7258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0" name="Rectangle 7259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1" name="Rectangle 7260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2" name="Rectangle 7261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3" name="Rectangle 7262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4" name="Rectangle 7263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5" name="Rectangle 7264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6" name="Rectangle 7265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7" name="Rectangle 7266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8" name="Rectangle 7267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69" name="Rectangle 7268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0" name="Rectangle 7269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1" name="Rectangle 7270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2" name="Rectangle 7271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3" name="Rectangle 7272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4" name="Rectangle 7273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5" name="Rectangle 7274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6" name="Rectangle 7275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7" name="Rectangle 7276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8" name="Rectangle 7277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79" name="Rectangle 7278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0" name="Rectangle 7279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1" name="Rectangle 7280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2" name="Rectangle 7281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3" name="Rectangle 7282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4" name="Rectangle 7283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5" name="Rectangle 7284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6" name="Rectangle 7285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7" name="Rectangle 7286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8" name="Rectangle 7287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89" name="Rectangle 7288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0" name="Rectangle 7289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1" name="Rectangle 7290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2" name="Rectangle 7291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3" name="Rectangle 7292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4" name="Rectangle 7293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5" name="Rectangle 7294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6" name="Rectangle 7295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7" name="Rectangle 7296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8" name="Rectangle 7297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299" name="Rectangle 7298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0" name="Rectangle 7299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1" name="Rectangle 7300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2" name="Rectangle 7301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3" name="Rectangle 7302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4" name="Rectangle 7303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5" name="Rectangle 7304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6" name="Rectangle 7305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7" name="Rectangle 7306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8" name="Rectangle 7307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09" name="Rectangle 7308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0" name="Rectangle 7309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1" name="Rectangle 7310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2" name="Rectangle 7311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3" name="Rectangle 7312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4" name="Rectangle 7313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5" name="Rectangle 7314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6" name="Rectangle 7315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7" name="Rectangle 7316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8" name="Rectangle 7317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19" name="Rectangle 7318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0" name="Rectangle 7319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1" name="Rectangle 7320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2" name="Rectangle 7321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3" name="Rectangle 7322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4" name="Rectangle 7323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5" name="Rectangle 7324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6" name="Rectangle 7325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7" name="Rectangle 7326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8" name="Rectangle 7327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29" name="Rectangle 7328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0" name="Rectangle 7329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1" name="Rectangle 7330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2" name="Rectangle 7331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3" name="Rectangle 7332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4" name="Rectangle 7333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5" name="Rectangle 7334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6" name="Rectangle 7335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7" name="Rectangle 7336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8" name="Rectangle 7337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39" name="Rectangle 7338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0" name="Rectangle 7339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1" name="Rectangle 7340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2" name="Rectangle 7341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3" name="Rectangle 7342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4" name="Rectangle 7343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5" name="Rectangle 7344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6" name="Rectangle 7345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7" name="Rectangle 7346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8" name="Rectangle 7347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49" name="Rectangle 7348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0" name="Rectangle 7349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1" name="Rectangle 7350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2" name="Rectangle 7351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3" name="Rectangle 7352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4" name="Rectangle 7353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5" name="Rectangle 7354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6" name="Rectangle 7355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7" name="Rectangle 7356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8" name="Rectangle 7357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59" name="Rectangle 7358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0" name="Rectangle 7359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1" name="Rectangle 7360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2" name="Rectangle 7361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3" name="Rectangle 7362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4" name="Rectangle 7363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5" name="Rectangle 7364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6" name="Rectangle 7365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7" name="Rectangle 7366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8" name="Rectangle 7367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69" name="Rectangle 7368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0" name="Rectangle 7369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1" name="Rectangle 7370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2" name="Rectangle 7371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3" name="Rectangle 7372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4" name="Rectangle 7373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5" name="Rectangle 7374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6" name="Rectangle 7375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7" name="Rectangle 7376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8" name="Rectangle 7377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79" name="Rectangle 7378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0" name="Rectangle 7379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1" name="Rectangle 7380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2" name="Rectangle 7381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3" name="Rectangle 7382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4" name="Rectangle 7383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5" name="Rectangle 7384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6" name="Rectangle 7385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7" name="Rectangle 7386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8" name="Rectangle 7387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89" name="Rectangle 7388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0" name="Rectangle 7389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1" name="Rectangle 7390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2" name="Rectangle 7391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3" name="Rectangle 7392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4" name="Rectangle 7393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5" name="Rectangle 7394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6" name="Rectangle 7395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7" name="Rectangle 7396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8" name="Rectangle 7397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399" name="Rectangle 7398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0" name="Rectangle 7399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1" name="Rectangle 7400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2" name="Rectangle 7401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3" name="Rectangle 7402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4" name="Rectangle 7403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5" name="Rectangle 7404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6" name="Rectangle 7405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7" name="Rectangle 7406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8" name="Rectangle 7407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09" name="Rectangle 7408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0" name="Rectangle 7409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1" name="Rectangle 7410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2" name="Rectangle 7411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3" name="Rectangle 7412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4" name="Rectangle 7413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5" name="Rectangle 7414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6" name="Rectangle 7415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7" name="Rectangle 7416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8" name="Rectangle 7417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19" name="Rectangle 7418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0" name="Rectangle 7419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1" name="Rectangle 7420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2" name="Rectangle 7421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3" name="Rectangle 7422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4" name="Rectangle 7423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5" name="Rectangle 7424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6" name="Rectangle 7425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7" name="Rectangle 7426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8" name="Rectangle 7427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29" name="Rectangle 7428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0" name="Rectangle 7429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1" name="Rectangle 7430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2" name="Rectangle 7431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3" name="Rectangle 7432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4" name="Rectangle 7433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5" name="Rectangle 7434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6" name="Rectangle 7435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7" name="Rectangle 7436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8" name="Rectangle 7437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39" name="Rectangle 7438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0" name="Rectangle 7439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1" name="Rectangle 7440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2" name="Rectangle 7441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3" name="Rectangle 7442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4" name="Rectangle 7443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5" name="Rectangle 7444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6" name="Rectangle 7445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7" name="Rectangle 7446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8" name="Rectangle 7447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49" name="Rectangle 7448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0" name="Rectangle 7449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1" name="Rectangle 7450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2" name="Rectangle 7451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3" name="Rectangle 7452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4" name="Rectangle 7453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5" name="Rectangle 7454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6" name="Rectangle 7455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7" name="Rectangle 7456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8" name="Rectangle 7457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59" name="Rectangle 7458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0" name="Rectangle 7459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1" name="Rectangle 7460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2" name="Rectangle 7461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3" name="Rectangle 7462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4" name="Rectangle 7463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5" name="Rectangle 7464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6" name="Rectangle 7465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7" name="Rectangle 7466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8" name="Rectangle 7467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69" name="Rectangle 7468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0" name="Rectangle 7469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1" name="Rectangle 7470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2" name="Rectangle 7471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3" name="Rectangle 7472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4" name="Rectangle 7473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5" name="Rectangle 7474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6" name="Rectangle 7475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7" name="Rectangle 7476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8" name="Rectangle 7477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79" name="Rectangle 7478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0" name="Rectangle 7479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1" name="Rectangle 7480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2" name="Rectangle 7481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3" name="Rectangle 7482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4" name="Rectangle 7483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5" name="Rectangle 7484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6" name="Rectangle 7485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7" name="Rectangle 7486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8" name="Rectangle 7487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89" name="Rectangle 7488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90" name="Rectangle 7489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91" name="Rectangle 7490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92" name="Rectangle 7491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93" name="Rectangle 7492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94" name="Rectangle 7493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95" name="Rectangle 7494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96" name="Rectangle 7495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97" name="Rectangle 7496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498" name="Rectangle 7497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7499" name="Rectangle 7498"/>
            <p:cNvSpPr/>
            <p:nvPr/>
          </p:nvSpPr>
          <p:spPr>
            <a:xfrm>
              <a:off x="30146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7500" name="Rectangle 7499"/>
            <p:cNvSpPr/>
            <p:nvPr/>
          </p:nvSpPr>
          <p:spPr>
            <a:xfrm>
              <a:off x="303053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7501" name="Group 7500"/>
            <p:cNvGrpSpPr/>
            <p:nvPr/>
          </p:nvGrpSpPr>
          <p:grpSpPr>
            <a:xfrm>
              <a:off x="42808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502" name="Rectangle 750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03" name="Rectangle 750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04" name="Rectangle 750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05" name="Rectangle 750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06" name="Rectangle 750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07" name="Rectangle 750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08" name="Rectangle 750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09" name="Rectangle 750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0" name="Rectangle 750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1" name="Rectangle 751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2" name="Rectangle 751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3" name="Rectangle 751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4" name="Rectangle 751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5" name="Rectangle 751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6" name="Rectangle 751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7" name="Rectangle 751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8" name="Rectangle 751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19" name="Rectangle 751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0" name="Rectangle 751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1" name="Rectangle 752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2" name="Rectangle 752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3" name="Rectangle 752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4" name="Rectangle 752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5" name="Rectangle 752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6" name="Rectangle 752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7" name="Rectangle 752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8" name="Rectangle 752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29" name="Rectangle 752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0" name="Rectangle 752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1" name="Rectangle 753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2" name="Rectangle 753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3" name="Rectangle 753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4" name="Rectangle 753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5" name="Rectangle 753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6" name="Rectangle 753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7" name="Rectangle 753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8" name="Rectangle 753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39" name="Rectangle 753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0" name="Rectangle 753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1" name="Rectangle 754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2" name="Rectangle 754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3" name="Rectangle 754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4" name="Rectangle 754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5" name="Rectangle 754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6" name="Rectangle 754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7" name="Rectangle 754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8" name="Rectangle 754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49" name="Rectangle 754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0" name="Rectangle 754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1" name="Rectangle 755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2" name="Rectangle 755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3" name="Rectangle 755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4" name="Rectangle 755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5" name="Rectangle 755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6" name="Rectangle 755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7" name="Rectangle 755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8" name="Rectangle 755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59" name="Rectangle 755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0" name="Rectangle 755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1" name="Rectangle 756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2" name="Rectangle 756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3" name="Rectangle 756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4" name="Rectangle 756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5" name="Rectangle 756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6" name="Rectangle 756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7" name="Rectangle 756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8" name="Rectangle 756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69" name="Rectangle 756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0" name="Rectangle 756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1" name="Rectangle 757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2" name="Rectangle 757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3" name="Rectangle 757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4" name="Rectangle 757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5" name="Rectangle 757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6" name="Rectangle 757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7" name="Rectangle 757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8" name="Rectangle 757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79" name="Rectangle 757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0" name="Rectangle 757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1" name="Rectangle 758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2" name="Rectangle 758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3" name="Rectangle 758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4" name="Rectangle 758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5" name="Rectangle 758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6" name="Rectangle 758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7" name="Rectangle 758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8" name="Rectangle 758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89" name="Rectangle 758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0" name="Rectangle 758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1" name="Rectangle 759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2" name="Rectangle 759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3" name="Rectangle 759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4" name="Rectangle 759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5" name="Rectangle 759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6" name="Rectangle 759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7" name="Rectangle 759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8" name="Rectangle 759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599" name="Rectangle 759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0" name="Rectangle 759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1" name="Rectangle 760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2" name="Rectangle 760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3" name="Rectangle 760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4" name="Rectangle 760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5" name="Rectangle 760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6" name="Rectangle 760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7" name="Rectangle 760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8" name="Rectangle 760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09" name="Rectangle 760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0" name="Rectangle 760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1" name="Rectangle 761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2" name="Rectangle 761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3" name="Rectangle 761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4" name="Rectangle 761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5" name="Rectangle 761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6" name="Rectangle 761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7" name="Rectangle 761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8" name="Rectangle 761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19" name="Rectangle 761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0" name="Rectangle 761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1" name="Rectangle 762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2" name="Rectangle 762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3" name="Rectangle 762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4" name="Rectangle 762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5" name="Rectangle 762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6" name="Rectangle 762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7" name="Rectangle 762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8" name="Rectangle 762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29" name="Rectangle 762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0" name="Rectangle 762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1" name="Rectangle 763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2" name="Rectangle 763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3" name="Rectangle 763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4" name="Rectangle 763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5" name="Rectangle 763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6" name="Rectangle 763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7" name="Rectangle 763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8" name="Rectangle 763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39" name="Rectangle 763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0" name="Rectangle 763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1" name="Rectangle 764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2" name="Rectangle 764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3" name="Rectangle 764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4" name="Rectangle 764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5" name="Rectangle 764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6" name="Rectangle 764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7" name="Rectangle 764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8" name="Rectangle 764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49" name="Rectangle 764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0" name="Rectangle 764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1" name="Rectangle 765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2" name="Rectangle 765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3" name="Rectangle 765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4" name="Rectangle 765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5" name="Rectangle 765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6" name="Rectangle 765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7" name="Rectangle 765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8" name="Rectangle 765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59" name="Rectangle 765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0" name="Rectangle 765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1" name="Rectangle 766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2" name="Rectangle 766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3" name="Rectangle 766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4" name="Rectangle 766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5" name="Rectangle 766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6" name="Rectangle 766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7" name="Rectangle 766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8" name="Rectangle 766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69" name="Rectangle 766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0" name="Rectangle 766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1" name="Rectangle 767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2" name="Rectangle 767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3" name="Rectangle 767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4" name="Rectangle 767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5" name="Rectangle 767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6" name="Rectangle 767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7" name="Rectangle 767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8" name="Rectangle 767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79" name="Rectangle 767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0" name="Rectangle 767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1" name="Rectangle 768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2" name="Rectangle 768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3" name="Rectangle 768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4" name="Rectangle 768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5" name="Rectangle 768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6" name="Rectangle 768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7" name="Rectangle 768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8" name="Rectangle 768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89" name="Rectangle 768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0" name="Rectangle 768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1" name="Rectangle 769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2" name="Rectangle 769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3" name="Rectangle 769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4" name="Rectangle 769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5" name="Rectangle 769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6" name="Rectangle 769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7" name="Rectangle 769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8" name="Rectangle 769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699" name="Rectangle 769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0" name="Rectangle 769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1" name="Rectangle 770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2" name="Rectangle 770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3" name="Rectangle 770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4" name="Rectangle 770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5" name="Rectangle 770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6" name="Rectangle 770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7" name="Rectangle 770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8" name="Rectangle 770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09" name="Rectangle 770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10" name="Rectangle 770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11" name="Rectangle 771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12" name="Rectangle 771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13" name="Rectangle 771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14" name="Rectangle 771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15" name="Rectangle 771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16" name="Rectangle 771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17" name="Rectangle 771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18" name="Rectangle 771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19" name="Rectangle 771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20" name="Rectangle 771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21" name="Rectangle 772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22" name="Rectangle 772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23" name="Rectangle 772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24" name="Rectangle 772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25" name="Rectangle 772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26" name="Rectangle 772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27" name="Rectangle 772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28" name="Rectangle 772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29" name="Rectangle 772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0" name="Rectangle 772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1" name="Rectangle 773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2" name="Rectangle 773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3" name="Rectangle 773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4" name="Rectangle 773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5" name="Rectangle 773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6" name="Rectangle 773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7" name="Rectangle 773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8" name="Rectangle 773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39" name="Rectangle 773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0" name="Rectangle 773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1" name="Rectangle 774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2" name="Rectangle 774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3" name="Rectangle 774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4" name="Rectangle 774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5" name="Rectangle 774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6" name="Rectangle 774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7" name="Rectangle 774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8" name="Rectangle 774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49" name="Rectangle 774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50" name="Rectangle 774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51" name="Rectangle 775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52" name="Rectangle 775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53" name="Rectangle 775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54" name="Rectangle 775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55" name="Rectangle 775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56" name="Rectangle 775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57" name="Rectangle 775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7758" name="Rectangle 7757"/>
            <p:cNvSpPr/>
            <p:nvPr/>
          </p:nvSpPr>
          <p:spPr>
            <a:xfrm>
              <a:off x="4268788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7759" name="Rectangle 7758"/>
            <p:cNvSpPr/>
            <p:nvPr/>
          </p:nvSpPr>
          <p:spPr>
            <a:xfrm>
              <a:off x="4284663" y="4257675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7760" name="Group 7759"/>
            <p:cNvGrpSpPr/>
            <p:nvPr/>
          </p:nvGrpSpPr>
          <p:grpSpPr>
            <a:xfrm>
              <a:off x="550004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761" name="Rectangle 7760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62" name="Rectangle 7761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63" name="Rectangle 7762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64" name="Rectangle 7763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65" name="Rectangle 7764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66" name="Rectangle 7765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67" name="Rectangle 7766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68" name="Rectangle 7767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69" name="Rectangle 7768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0" name="Rectangle 7769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1" name="Rectangle 7770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2" name="Rectangle 7771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3" name="Rectangle 7772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4" name="Rectangle 7773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5" name="Rectangle 7774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6" name="Rectangle 7775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7" name="Rectangle 7776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8" name="Rectangle 7777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79" name="Rectangle 7778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0" name="Rectangle 7779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1" name="Rectangle 7780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2" name="Rectangle 7781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3" name="Rectangle 7782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4" name="Rectangle 7783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5" name="Rectangle 7784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6" name="Rectangle 7785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7" name="Rectangle 7786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8" name="Rectangle 7787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89" name="Rectangle 7788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0" name="Rectangle 7789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1" name="Rectangle 7790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2" name="Rectangle 7791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3" name="Rectangle 7792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4" name="Rectangle 7793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5" name="Rectangle 7794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6" name="Rectangle 7795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7" name="Rectangle 7796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8" name="Rectangle 7797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799" name="Rectangle 7798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0" name="Rectangle 7799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1" name="Rectangle 7800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2" name="Rectangle 7801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3" name="Rectangle 7802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4" name="Rectangle 7803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5" name="Rectangle 7804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6" name="Rectangle 7805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7" name="Rectangle 7806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8" name="Rectangle 7807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09" name="Rectangle 7808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0" name="Rectangle 7809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1" name="Rectangle 7810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2" name="Rectangle 7811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3" name="Rectangle 7812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4" name="Rectangle 7813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5" name="Rectangle 7814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6" name="Rectangle 7815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7" name="Rectangle 7816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8" name="Rectangle 7817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19" name="Rectangle 7818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0" name="Rectangle 7819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1" name="Rectangle 7820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2" name="Rectangle 7821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3" name="Rectangle 7822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4" name="Rectangle 7823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5" name="Rectangle 7824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6" name="Rectangle 7825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7" name="Rectangle 7826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8" name="Rectangle 7827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29" name="Rectangle 7828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0" name="Rectangle 7829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1" name="Rectangle 7830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2" name="Rectangle 7831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3" name="Rectangle 7832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4" name="Rectangle 7833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5" name="Rectangle 7834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6" name="Rectangle 7835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7" name="Rectangle 7836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8" name="Rectangle 7837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39" name="Rectangle 7838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0" name="Rectangle 7839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1" name="Rectangle 7840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2" name="Rectangle 7841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3" name="Rectangle 7842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4" name="Rectangle 7843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5" name="Rectangle 7844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6" name="Rectangle 7845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7" name="Rectangle 7846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8" name="Rectangle 7847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49" name="Rectangle 7848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0" name="Rectangle 7849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1" name="Rectangle 7850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2" name="Rectangle 7851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3" name="Rectangle 7852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4" name="Rectangle 7853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5" name="Rectangle 7854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6" name="Rectangle 7855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7" name="Rectangle 7856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8" name="Rectangle 7857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59" name="Rectangle 7858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0" name="Rectangle 7859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1" name="Rectangle 7860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2" name="Rectangle 7861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3" name="Rectangle 7862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4" name="Rectangle 7863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5" name="Rectangle 7864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6" name="Rectangle 7865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7" name="Rectangle 7866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8" name="Rectangle 7867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69" name="Rectangle 7868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0" name="Rectangle 7869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1" name="Rectangle 7870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2" name="Rectangle 7871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3" name="Rectangle 7872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4" name="Rectangle 7873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5" name="Rectangle 7874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6" name="Rectangle 7875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7" name="Rectangle 7876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8" name="Rectangle 7877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79" name="Rectangle 7878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0" name="Rectangle 7879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1" name="Rectangle 7880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2" name="Rectangle 7881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3" name="Rectangle 7882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4" name="Rectangle 7883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5" name="Rectangle 7884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6" name="Rectangle 7885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7" name="Rectangle 7886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8" name="Rectangle 7887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89" name="Rectangle 7888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0" name="Rectangle 7889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1" name="Rectangle 7890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2" name="Rectangle 7891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3" name="Rectangle 7892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4" name="Rectangle 7893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5" name="Rectangle 7894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6" name="Rectangle 7895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7" name="Rectangle 7896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8" name="Rectangle 7897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899" name="Rectangle 7898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0" name="Rectangle 7899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1" name="Rectangle 7900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2" name="Rectangle 7901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3" name="Rectangle 7902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4" name="Rectangle 7903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5" name="Rectangle 7904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6" name="Rectangle 7905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7" name="Rectangle 7906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8" name="Rectangle 7907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09" name="Rectangle 7908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0" name="Rectangle 7909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1" name="Rectangle 7910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2" name="Rectangle 7911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3" name="Rectangle 7912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4" name="Rectangle 7913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5" name="Rectangle 7914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6" name="Rectangle 7915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7" name="Rectangle 7916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8" name="Rectangle 7917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19" name="Rectangle 7918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0" name="Rectangle 7919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1" name="Rectangle 7920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2" name="Rectangle 7921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3" name="Rectangle 7922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4" name="Rectangle 7923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5" name="Rectangle 7924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6" name="Rectangle 7925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7" name="Rectangle 7926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8" name="Rectangle 7927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29" name="Rectangle 7928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0" name="Rectangle 7929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1" name="Rectangle 7930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2" name="Rectangle 7931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3" name="Rectangle 7932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4" name="Rectangle 7933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5" name="Rectangle 7934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6" name="Rectangle 7935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7" name="Rectangle 7936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8" name="Rectangle 7937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39" name="Rectangle 7938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0" name="Rectangle 7939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1" name="Rectangle 7940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2" name="Rectangle 7941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3" name="Rectangle 7942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4" name="Rectangle 7943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5" name="Rectangle 7944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6" name="Rectangle 7945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7" name="Rectangle 7946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8" name="Rectangle 7947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49" name="Rectangle 7948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0" name="Rectangle 7949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1" name="Rectangle 7950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2" name="Rectangle 7951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3" name="Rectangle 7952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4" name="Rectangle 7953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5" name="Rectangle 7954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6" name="Rectangle 7955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7" name="Rectangle 7956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8" name="Rectangle 7957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59" name="Rectangle 7958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0" name="Rectangle 7959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1" name="Rectangle 7960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2" name="Rectangle 7961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3" name="Rectangle 7962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4" name="Rectangle 7963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5" name="Rectangle 7964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6" name="Rectangle 7965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7" name="Rectangle 7966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8" name="Rectangle 7967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69" name="Rectangle 7968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0" name="Rectangle 7969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1" name="Rectangle 7970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2" name="Rectangle 7971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3" name="Rectangle 7972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4" name="Rectangle 7973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5" name="Rectangle 7974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6" name="Rectangle 7975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7" name="Rectangle 7976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8" name="Rectangle 7977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79" name="Rectangle 7978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0" name="Rectangle 7979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1" name="Rectangle 7980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2" name="Rectangle 7981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3" name="Rectangle 7982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4" name="Rectangle 7983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5" name="Rectangle 7984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6" name="Rectangle 7985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7" name="Rectangle 7986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8" name="Rectangle 7987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89" name="Rectangle 7988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0" name="Rectangle 7989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1" name="Rectangle 7990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2" name="Rectangle 7991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3" name="Rectangle 7992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4" name="Rectangle 7993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5" name="Rectangle 7994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6" name="Rectangle 7995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7" name="Rectangle 7996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8" name="Rectangle 7997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7999" name="Rectangle 7998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0" name="Rectangle 7999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1" name="Rectangle 8000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2" name="Rectangle 8001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3" name="Rectangle 8002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4" name="Rectangle 8003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5" name="Rectangle 8004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6" name="Rectangle 8005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7" name="Rectangle 8006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8" name="Rectangle 8007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09" name="Rectangle 8008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10" name="Rectangle 8009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11" name="Rectangle 8010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12" name="Rectangle 8011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13" name="Rectangle 8012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14" name="Rectangle 8013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15" name="Rectangle 8014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16" name="Rectangle 8015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8017" name="Rectangle 8016"/>
            <p:cNvSpPr/>
            <p:nvPr/>
          </p:nvSpPr>
          <p:spPr>
            <a:xfrm>
              <a:off x="548798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8018" name="Rectangle 8017"/>
            <p:cNvSpPr/>
            <p:nvPr/>
          </p:nvSpPr>
          <p:spPr>
            <a:xfrm>
              <a:off x="55038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grpSp>
          <p:nvGrpSpPr>
            <p:cNvPr id="8019" name="Group 8018"/>
            <p:cNvGrpSpPr/>
            <p:nvPr/>
          </p:nvGrpSpPr>
          <p:grpSpPr>
            <a:xfrm>
              <a:off x="669656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8020" name="Rectangle 801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21" name="Rectangle 802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22" name="Rectangle 802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23" name="Rectangle 802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24" name="Rectangle 802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25" name="Rectangle 802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26" name="Rectangle 802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27" name="Rectangle 802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28" name="Rectangle 802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29" name="Rectangle 802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0" name="Rectangle 802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1" name="Rectangle 803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2" name="Rectangle 803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3" name="Rectangle 803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4" name="Rectangle 803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5" name="Rectangle 803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6" name="Rectangle 803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7" name="Rectangle 803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8" name="Rectangle 803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39" name="Rectangle 803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0" name="Rectangle 803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1" name="Rectangle 804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2" name="Rectangle 804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3" name="Rectangle 804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4" name="Rectangle 804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5" name="Rectangle 804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6" name="Rectangle 804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7" name="Rectangle 804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8" name="Rectangle 804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49" name="Rectangle 804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0" name="Rectangle 804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1" name="Rectangle 805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2" name="Rectangle 805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3" name="Rectangle 805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4" name="Rectangle 805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5" name="Rectangle 805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6" name="Rectangle 805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7" name="Rectangle 805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8" name="Rectangle 805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59" name="Rectangle 805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0" name="Rectangle 805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1" name="Rectangle 806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2" name="Rectangle 806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3" name="Rectangle 806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4" name="Rectangle 806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5" name="Rectangle 806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6" name="Rectangle 806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7" name="Rectangle 806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8" name="Rectangle 806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69" name="Rectangle 806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0" name="Rectangle 806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1" name="Rectangle 807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2" name="Rectangle 807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3" name="Rectangle 807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4" name="Rectangle 807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5" name="Rectangle 807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6" name="Rectangle 807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7" name="Rectangle 807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8" name="Rectangle 807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79" name="Rectangle 807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0" name="Rectangle 807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1" name="Rectangle 808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2" name="Rectangle 808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3" name="Rectangle 808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4" name="Rectangle 808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5" name="Rectangle 808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6" name="Rectangle 808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7" name="Rectangle 808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8" name="Rectangle 808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89" name="Rectangle 808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0" name="Rectangle 808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1" name="Rectangle 809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2" name="Rectangle 809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3" name="Rectangle 809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4" name="Rectangle 809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5" name="Rectangle 809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6" name="Rectangle 809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7" name="Rectangle 809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8" name="Rectangle 809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099" name="Rectangle 809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0" name="Rectangle 809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1" name="Rectangle 810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2" name="Rectangle 810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3" name="Rectangle 810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4" name="Rectangle 810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5" name="Rectangle 810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6" name="Rectangle 810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7" name="Rectangle 810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8" name="Rectangle 810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09" name="Rectangle 810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0" name="Rectangle 810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1" name="Rectangle 811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2" name="Rectangle 811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3" name="Rectangle 811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4" name="Rectangle 811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5" name="Rectangle 811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6" name="Rectangle 811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7" name="Rectangle 811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8" name="Rectangle 811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19" name="Rectangle 811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0" name="Rectangle 811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1" name="Rectangle 812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2" name="Rectangle 812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3" name="Rectangle 812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4" name="Rectangle 812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5" name="Rectangle 812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6" name="Rectangle 812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7" name="Rectangle 812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8" name="Rectangle 812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29" name="Rectangle 812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0" name="Rectangle 812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1" name="Rectangle 813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2" name="Rectangle 813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3" name="Rectangle 813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4" name="Rectangle 813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5" name="Rectangle 813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6" name="Rectangle 813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7" name="Rectangle 813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8" name="Rectangle 813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39" name="Rectangle 813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0" name="Rectangle 813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1" name="Rectangle 814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2" name="Rectangle 814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3" name="Rectangle 814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4" name="Rectangle 814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5" name="Rectangle 814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6" name="Rectangle 814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7" name="Rectangle 814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8" name="Rectangle 814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49" name="Rectangle 814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0" name="Rectangle 814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1" name="Rectangle 815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2" name="Rectangle 815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3" name="Rectangle 815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4" name="Rectangle 815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5" name="Rectangle 815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6" name="Rectangle 815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7" name="Rectangle 815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8" name="Rectangle 815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59" name="Rectangle 815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0" name="Rectangle 815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1" name="Rectangle 816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2" name="Rectangle 816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3" name="Rectangle 816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4" name="Rectangle 816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5" name="Rectangle 816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6" name="Rectangle 816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7" name="Rectangle 816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8" name="Rectangle 816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69" name="Rectangle 816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0" name="Rectangle 816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1" name="Rectangle 817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2" name="Rectangle 817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3" name="Rectangle 817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4" name="Rectangle 817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5" name="Rectangle 817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6" name="Rectangle 817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7" name="Rectangle 817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8" name="Rectangle 817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79" name="Rectangle 817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0" name="Rectangle 817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1" name="Rectangle 818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2" name="Rectangle 818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3" name="Rectangle 818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4" name="Rectangle 818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5" name="Rectangle 818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6" name="Rectangle 818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7" name="Rectangle 818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8" name="Rectangle 818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89" name="Rectangle 818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0" name="Rectangle 818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1" name="Rectangle 819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2" name="Rectangle 819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3" name="Rectangle 819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4" name="Rectangle 819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5" name="Rectangle 819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6" name="Rectangle 819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7" name="Rectangle 819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8" name="Rectangle 819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199" name="Rectangle 819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0" name="Rectangle 819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1" name="Rectangle 820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2" name="Rectangle 820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3" name="Rectangle 820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4" name="Rectangle 820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5" name="Rectangle 820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6" name="Rectangle 820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7" name="Rectangle 820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8" name="Rectangle 820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09" name="Rectangle 820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0" name="Rectangle 820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1" name="Rectangle 821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2" name="Rectangle 821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3" name="Rectangle 821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4" name="Rectangle 821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5" name="Rectangle 821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6" name="Rectangle 821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7" name="Rectangle 821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8" name="Rectangle 821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19" name="Rectangle 821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0" name="Rectangle 821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1" name="Rectangle 822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2" name="Rectangle 822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3" name="Rectangle 822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4" name="Rectangle 822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5" name="Rectangle 822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6" name="Rectangle 822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7" name="Rectangle 822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8" name="Rectangle 822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29" name="Rectangle 822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0" name="Rectangle 822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1" name="Rectangle 823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2" name="Rectangle 823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3" name="Rectangle 823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4" name="Rectangle 823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5" name="Rectangle 823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6" name="Rectangle 823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7" name="Rectangle 823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8" name="Rectangle 823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39" name="Rectangle 823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0" name="Rectangle 823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1" name="Rectangle 824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2" name="Rectangle 824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3" name="Rectangle 824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4" name="Rectangle 824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5" name="Rectangle 824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6" name="Rectangle 824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7" name="Rectangle 824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8" name="Rectangle 824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49" name="Rectangle 824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0" name="Rectangle 824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1" name="Rectangle 825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2" name="Rectangle 825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3" name="Rectangle 825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4" name="Rectangle 825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5" name="Rectangle 825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6" name="Rectangle 825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7" name="Rectangle 825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8" name="Rectangle 825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59" name="Rectangle 825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0" name="Rectangle 825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1" name="Rectangle 826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2" name="Rectangle 826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3" name="Rectangle 826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4" name="Rectangle 826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5" name="Rectangle 826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6" name="Rectangle 826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7" name="Rectangle 826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8" name="Rectangle 826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69" name="Rectangle 826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70" name="Rectangle 826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71" name="Rectangle 827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72" name="Rectangle 827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73" name="Rectangle 827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74" name="Rectangle 827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  <p:sp>
            <p:nvSpPr>
              <p:cNvPr id="8275" name="Rectangle 827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500"/>
              </a:p>
            </p:txBody>
          </p:sp>
        </p:grpSp>
        <p:sp>
          <p:nvSpPr>
            <p:cNvPr id="8276" name="Rectangle 8275"/>
            <p:cNvSpPr/>
            <p:nvPr/>
          </p:nvSpPr>
          <p:spPr>
            <a:xfrm>
              <a:off x="6684963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8277" name="Rectangle 8276"/>
            <p:cNvSpPr/>
            <p:nvPr/>
          </p:nvSpPr>
          <p:spPr>
            <a:xfrm>
              <a:off x="6700838" y="4260850"/>
              <a:ext cx="12192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799" y="3200400"/>
              <a:ext cx="1452565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Pixels processed by a thread block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Blurring 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7690" y="2071077"/>
            <a:ext cx="365051" cy="3028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337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897">
        <p:fade/>
      </p:transition>
    </mc:Choice>
    <mc:Fallback xmlns="">
      <p:transition spd="med" advTm="508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Image Blur as a 2D Kernel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hape 57"/>
          <p:cNvSpPr/>
          <p:nvPr/>
        </p:nvSpPr>
        <p:spPr>
          <a:xfrm>
            <a:off x="65943" y="1564479"/>
            <a:ext cx="6755689" cy="2308324"/>
          </a:xfrm>
          <a:prstGeom prst="rect">
            <a:avLst/>
          </a:prstGeom>
          <a:noFill/>
          <a:ln w="254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285728"/>
            <a:r>
              <a:rPr lang="en-US" sz="15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500" kern="0" dirty="0">
                <a:solidFill>
                  <a:srgbClr val="009100"/>
                </a:solidFill>
                <a:latin typeface="Monaco"/>
                <a:ea typeface="Monaco"/>
                <a:cs typeface="Monaco"/>
                <a:sym typeface="Monaco"/>
              </a:rPr>
              <a:t>__global__ </a:t>
            </a:r>
          </a:p>
          <a:p>
            <a:pPr defTabSz="285728"/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5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500" kern="0" dirty="0" err="1">
                <a:solidFill>
                  <a:srgbClr val="021994"/>
                </a:solidFill>
                <a:latin typeface="Monaco"/>
                <a:ea typeface="Monaco"/>
                <a:cs typeface="Monaco"/>
                <a:sym typeface="Monaco"/>
              </a:rPr>
              <a:t>blurKernel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5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5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* in, </a:t>
            </a:r>
            <a:r>
              <a:rPr lang="en-US" sz="15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 char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* out, </a:t>
            </a:r>
            <a:r>
              <a:rPr lang="en-US" sz="1500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w, </a:t>
            </a:r>
            <a:r>
              <a:rPr lang="en-US" sz="1500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h) </a:t>
            </a:r>
          </a:p>
          <a:p>
            <a:pPr defTabSz="285728"/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defTabSz="285728"/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US" sz="1500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Col  = </a:t>
            </a:r>
            <a:r>
              <a:rPr lang="en-US" sz="1500" kern="0" dirty="0" err="1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blockIdx.x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500" kern="0" dirty="0" err="1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blockDim.x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500" kern="0" dirty="0" err="1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threadIdx.x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defTabSz="285728"/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US" sz="1500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Row  = </a:t>
            </a:r>
            <a:r>
              <a:rPr lang="en-US" sz="1500" kern="0" dirty="0" err="1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blockIdx.y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500" kern="0" dirty="0" err="1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blockDim.y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500" kern="0" dirty="0" err="1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threadIdx.y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defTabSz="285728"/>
            <a:endParaRPr lang="en-US" sz="1500" kern="0" dirty="0">
              <a:solidFill>
                <a:sysClr val="windowText" lastClr="000000"/>
              </a:solidFill>
              <a:latin typeface="Monaco"/>
              <a:ea typeface="Monaco"/>
              <a:cs typeface="Monaco"/>
              <a:sym typeface="Monaco"/>
            </a:endParaRPr>
          </a:p>
          <a:p>
            <a:pPr defTabSz="285728"/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lang="en-US" sz="15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(Col &lt; w &amp;&amp; Row &lt; h) {</a:t>
            </a:r>
          </a:p>
          <a:p>
            <a:pPr defTabSz="285728"/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       ... </a:t>
            </a:r>
            <a:r>
              <a:rPr lang="en-US" sz="1500" kern="0" dirty="0">
                <a:solidFill>
                  <a:schemeClr val="accent2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// Rest of our kernel</a:t>
            </a:r>
          </a:p>
          <a:p>
            <a:pPr defTabSz="285728"/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defTabSz="285728"/>
            <a:r>
              <a:rPr lang="en-US" sz="15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  <a:endParaRPr sz="1500" kern="0" dirty="0">
              <a:solidFill>
                <a:sysClr val="windowText" lastClr="000000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0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774">
        <p:fade/>
      </p:transition>
    </mc:Choice>
    <mc:Fallback xmlns="">
      <p:transition spd="med" advTm="437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Example: Vector Addition Kernel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19878" y="1293988"/>
            <a:ext cx="6385722" cy="3539557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15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5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500" dirty="0">
                <a:latin typeface="Courier New" pitchFamily="49" charset="0"/>
              </a:rPr>
              <a:t>// </a:t>
            </a:r>
            <a:r>
              <a:rPr lang="en-US" sz="1275" dirty="0">
                <a:latin typeface="Courier New" pitchFamily="49" charset="0"/>
              </a:rPr>
              <a:t>Compute vector sum C = </a:t>
            </a:r>
            <a:r>
              <a:rPr lang="en-US" sz="1275" dirty="0" smtClean="0">
                <a:latin typeface="Courier New" pitchFamily="49" charset="0"/>
              </a:rPr>
              <a:t>A + B</a:t>
            </a:r>
            <a:endParaRPr lang="en-US" sz="1275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275" dirty="0">
                <a:latin typeface="Courier New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endParaRPr lang="en-US" sz="15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</a:rPr>
              <a:t>vecAddKernel</a:t>
            </a:r>
            <a:r>
              <a:rPr lang="en-US" b="1" dirty="0">
                <a:latin typeface="Courier New" pitchFamily="49" charset="0"/>
              </a:rPr>
              <a:t>(float* A, float* B, float* C,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500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i =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b="1" dirty="0" err="1">
                <a:latin typeface="Courier New" pitchFamily="49" charset="0"/>
              </a:rPr>
              <a:t>+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lockDim.x</a:t>
            </a: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  if(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&lt;n) C[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 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 + B[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  <a:r>
              <a:rPr lang="en-US" sz="1500" b="1" dirty="0">
                <a:latin typeface="Courier New" pitchFamily="49" charset="0"/>
              </a:rPr>
              <a:t/>
            </a:r>
            <a:br>
              <a:rPr lang="en-US" sz="1500" b="1" dirty="0">
                <a:latin typeface="Courier New" pitchFamily="49" charset="0"/>
              </a:rPr>
            </a:br>
            <a:endParaRPr lang="en-US" sz="600" b="1" dirty="0">
              <a:latin typeface="Courier New" pitchFamily="49" charset="0"/>
            </a:endParaRP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319878" y="2579565"/>
            <a:ext cx="1371600" cy="2964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589438" y="3572201"/>
            <a:ext cx="3449162" cy="2964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311267" y="2872631"/>
            <a:ext cx="6235266" cy="38796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589438" y="3336752"/>
            <a:ext cx="4910699" cy="25233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304800" y="1293988"/>
            <a:ext cx="1383712" cy="369332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bg1"/>
                </a:solidFill>
              </a:rPr>
              <a:t>Device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334527"/>
      </p:ext>
    </p:extLst>
  </p:cSld>
  <p:clrMapOvr>
    <a:masterClrMapping/>
  </p:clrMapOvr>
  <p:transition advTm="2472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animBg="1"/>
      <p:bldP spid="321541" grpId="1" animBg="1"/>
      <p:bldP spid="321542" grpId="0" animBg="1"/>
      <p:bldP spid="321542" grpId="1" animBg="1"/>
      <p:bldP spid="321543" grpId="0" animBg="1"/>
      <p:bldP spid="321543" grpId="1" animBg="1"/>
      <p:bldP spid="321544" grpId="0" animBg="1"/>
      <p:bldP spid="32154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7"/>
          <p:cNvSpPr/>
          <p:nvPr/>
        </p:nvSpPr>
        <p:spPr>
          <a:xfrm>
            <a:off x="63501" y="80596"/>
            <a:ext cx="6755689" cy="4849213"/>
          </a:xfrm>
          <a:prstGeom prst="rect">
            <a:avLst/>
          </a:prstGeom>
          <a:noFill/>
          <a:ln w="254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9100"/>
                </a:solidFill>
                <a:latin typeface="Monaco"/>
                <a:ea typeface="Monaco"/>
                <a:cs typeface="Monaco"/>
                <a:sym typeface="Monaco"/>
              </a:rPr>
              <a:t>__global__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rgbClr val="021994"/>
                </a:solidFill>
                <a:latin typeface="Monaco"/>
                <a:ea typeface="Monaco"/>
                <a:cs typeface="Monaco"/>
                <a:sym typeface="Monaco"/>
              </a:rPr>
              <a:t>blurKernel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in,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out,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w,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Col  =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threadIdx.x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Row  =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blockDim.y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threadIdx.y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(Col &lt; w &amp;&amp; Row &lt; h)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pixels = 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0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Get the average of the surrounding 2xBLUR_SIZE x 2xBLUR_SIZE box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-BLUR_SIZE;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BLUR_SIZE+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-BLUR_SIZE;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BLUR_SIZE+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 ++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 {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Row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= Col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blurCol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Verify we have a valid image pixel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h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&gt; -</a:t>
            </a:r>
            <a:r>
              <a:rPr lang="en-US" sz="1167" kern="0" dirty="0">
                <a:solidFill>
                  <a:srgbClr val="BF8F00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&amp;&amp;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&lt; w) {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   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+= in[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curRow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* w + 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curCol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];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    pixels++;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Keep track of number of pixels in the accumulated total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}</a:t>
            </a:r>
          </a:p>
          <a:p>
            <a:endParaRPr lang="en-US" sz="1167" kern="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r>
              <a:rPr lang="en-US" sz="1167" dirty="0">
                <a:solidFill>
                  <a:schemeClr val="accent2">
                    <a:lumMod val="75000"/>
                  </a:schemeClr>
                </a:solidFill>
                <a:latin typeface="Monaco"/>
                <a:sym typeface="Monaco"/>
              </a:rPr>
              <a:t>// Write our new pixel value out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    out[Row * w + Col] = (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167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)(</a:t>
            </a:r>
            <a:r>
              <a:rPr lang="en-US" sz="1167" kern="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pixVal</a:t>
            </a:r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/ pixels);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    }</a:t>
            </a:r>
          </a:p>
          <a:p>
            <a:r>
              <a:rPr lang="en-US" sz="1167" kern="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 }</a:t>
            </a:r>
            <a:endParaRPr lang="en-US" sz="1167" dirty="0">
              <a:solidFill>
                <a:schemeClr val="bg1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5044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542">
        <p:fade/>
      </p:transition>
    </mc:Choice>
    <mc:Fallback xmlns="">
      <p:transition spd="med" advTm="1805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099227" y="3998627"/>
            <a:ext cx="5430791" cy="276935"/>
          </a:xfrm>
        </p:spPr>
        <p:txBody>
          <a:bodyPr/>
          <a:lstStyle/>
          <a:p>
            <a:r>
              <a:rPr lang="en-US" dirty="0" smtClean="0"/>
              <a:t>Lecture 3.5 - Thread </a:t>
            </a:r>
            <a:r>
              <a:rPr lang="en-US" dirty="0"/>
              <a:t>Scheduling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66800" y="3629295"/>
            <a:ext cx="5513754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3 </a:t>
            </a:r>
            <a:r>
              <a:rPr lang="en-US" sz="2000" dirty="0"/>
              <a:t>– CUDA Parallelism </a:t>
            </a:r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339491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76B900"/>
                </a:solidFill>
                <a:ea typeface="PMingLiU" pitchFamily="18" charset="-12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how a CUDA kernel utilizes hardware execution resources</a:t>
            </a:r>
          </a:p>
          <a:p>
            <a:pPr lvl="1"/>
            <a:r>
              <a:rPr lang="en-US" dirty="0" smtClean="0"/>
              <a:t>Assigning thread blocks to execution resources</a:t>
            </a:r>
          </a:p>
          <a:p>
            <a:pPr lvl="1"/>
            <a:r>
              <a:rPr lang="en-US" dirty="0" smtClean="0"/>
              <a:t>Capacity constraints of execution resources</a:t>
            </a:r>
          </a:p>
          <a:p>
            <a:pPr lvl="1"/>
            <a:r>
              <a:rPr lang="en-US" dirty="0" smtClean="0"/>
              <a:t>Zero-overhead thread scheduling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339">
        <p:fade/>
      </p:transition>
    </mc:Choice>
    <mc:Fallback xmlns="">
      <p:transition spd="med" advTm="28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TW" dirty="0">
                <a:solidFill>
                  <a:srgbClr val="76B900"/>
                </a:solidFill>
                <a:ea typeface="PMingLiU" pitchFamily="18" charset="-120"/>
              </a:rPr>
              <a:t>Transparent Scalability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19878" y="3127697"/>
            <a:ext cx="6217920" cy="1676096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TW" sz="1425" dirty="0">
                <a:ea typeface="PMingLiU" pitchFamily="18" charset="-120"/>
              </a:rPr>
              <a:t>Each block can execute in any order relative to others. </a:t>
            </a:r>
          </a:p>
          <a:p>
            <a:pPr marL="342900" indent="-342900"/>
            <a:r>
              <a:rPr lang="en-US" altLang="zh-TW" sz="1425" dirty="0">
                <a:ea typeface="PMingLiU" pitchFamily="18" charset="-120"/>
              </a:rPr>
              <a:t>Hardware is free to assign blocks to any processor at any time</a:t>
            </a:r>
          </a:p>
          <a:p>
            <a:pPr marL="731044" lvl="1" indent="-302419"/>
            <a:r>
              <a:rPr lang="en-US" altLang="zh-TW" sz="1425" dirty="0">
                <a:ea typeface="PMingLiU" pitchFamily="18" charset="-120"/>
              </a:rPr>
              <a:t>A kernel scales to any number of parallel processors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71451" y="1156395"/>
            <a:ext cx="1393031" cy="1725215"/>
            <a:chOff x="542" y="1600"/>
            <a:chExt cx="1170" cy="1932"/>
          </a:xfrm>
        </p:grpSpPr>
        <p:grpSp>
          <p:nvGrpSpPr>
            <p:cNvPr id="33852" name="Group 5"/>
            <p:cNvGrpSpPr>
              <a:grpSpLocks/>
            </p:cNvGrpSpPr>
            <p:nvPr/>
          </p:nvGrpSpPr>
          <p:grpSpPr bwMode="auto">
            <a:xfrm>
              <a:off x="660" y="1600"/>
              <a:ext cx="1052" cy="468"/>
              <a:chOff x="660" y="1688"/>
              <a:chExt cx="1052" cy="468"/>
            </a:xfrm>
          </p:grpSpPr>
          <p:sp>
            <p:nvSpPr>
              <p:cNvPr id="33887" name="Text Box 6"/>
              <p:cNvSpPr txBox="1">
                <a:spLocks noChangeArrowheads="1"/>
              </p:cNvSpPr>
              <p:nvPr/>
            </p:nvSpPr>
            <p:spPr bwMode="auto">
              <a:xfrm>
                <a:off x="660" y="1688"/>
                <a:ext cx="1052" cy="46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eaLnBrk="1" hangingPunct="1"/>
                <a:r>
                  <a:rPr lang="en-US" altLang="zh-TW" sz="900" b="1">
                    <a:solidFill>
                      <a:schemeClr val="bg1"/>
                    </a:solidFill>
                    <a:latin typeface="Arial" pitchFamily="34" charset="0"/>
                    <a:ea typeface="PMingLiU" pitchFamily="18" charset="-120"/>
                  </a:rPr>
                  <a:t>Device</a:t>
                </a:r>
              </a:p>
            </p:txBody>
          </p:sp>
          <p:sp>
            <p:nvSpPr>
              <p:cNvPr id="33888" name="Text Box 7"/>
              <p:cNvSpPr txBox="1">
                <a:spLocks noChangeArrowheads="1"/>
              </p:cNvSpPr>
              <p:nvPr/>
            </p:nvSpPr>
            <p:spPr bwMode="auto">
              <a:xfrm>
                <a:off x="727" y="190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89" name="Text Box 8"/>
              <p:cNvSpPr txBox="1">
                <a:spLocks noChangeArrowheads="1"/>
              </p:cNvSpPr>
              <p:nvPr/>
            </p:nvSpPr>
            <p:spPr bwMode="auto">
              <a:xfrm>
                <a:off x="1212" y="190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</p:grpSp>
        <p:grpSp>
          <p:nvGrpSpPr>
            <p:cNvPr id="33853" name="Group 9"/>
            <p:cNvGrpSpPr>
              <a:grpSpLocks/>
            </p:cNvGrpSpPr>
            <p:nvPr/>
          </p:nvGrpSpPr>
          <p:grpSpPr bwMode="auto">
            <a:xfrm>
              <a:off x="542" y="2241"/>
              <a:ext cx="1162" cy="1291"/>
              <a:chOff x="542" y="2321"/>
              <a:chExt cx="1162" cy="1291"/>
            </a:xfrm>
          </p:grpSpPr>
          <p:sp>
            <p:nvSpPr>
              <p:cNvPr id="33854" name="Line 10"/>
              <p:cNvSpPr>
                <a:spLocks noChangeShapeType="1"/>
              </p:cNvSpPr>
              <p:nvPr/>
            </p:nvSpPr>
            <p:spPr bwMode="auto">
              <a:xfrm>
                <a:off x="542" y="2321"/>
                <a:ext cx="1" cy="1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grpSp>
            <p:nvGrpSpPr>
              <p:cNvPr id="33855" name="Group 11"/>
              <p:cNvGrpSpPr>
                <a:grpSpLocks/>
              </p:cNvGrpSpPr>
              <p:nvPr/>
            </p:nvGrpSpPr>
            <p:grpSpPr bwMode="auto">
              <a:xfrm>
                <a:off x="683" y="2321"/>
                <a:ext cx="1021" cy="291"/>
                <a:chOff x="1843" y="2745"/>
                <a:chExt cx="1021" cy="291"/>
              </a:xfrm>
            </p:grpSpPr>
            <p:sp>
              <p:nvSpPr>
                <p:cNvPr id="3388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eaLnBrk="1" hangingPunct="1"/>
                  <a:endParaRPr lang="zh-TW" altLang="en-US" sz="900" b="1">
                    <a:solidFill>
                      <a:schemeClr val="bg1"/>
                    </a:solidFill>
                    <a:latin typeface="Arial" pitchFamily="34" charset="0"/>
                    <a:ea typeface="PMingLiU" pitchFamily="18" charset="-120"/>
                  </a:endParaRPr>
                </a:p>
              </p:txBody>
            </p:sp>
            <p:grpSp>
              <p:nvGrpSpPr>
                <p:cNvPr id="33881" name="Group 13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8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8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0</a:t>
                    </a:r>
                  </a:p>
                </p:txBody>
              </p:sp>
            </p:grpSp>
            <p:grpSp>
              <p:nvGrpSpPr>
                <p:cNvPr id="33882" name="Group 16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8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8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1</a:t>
                    </a:r>
                  </a:p>
                </p:txBody>
              </p:sp>
            </p:grpSp>
          </p:grpSp>
          <p:grpSp>
            <p:nvGrpSpPr>
              <p:cNvPr id="33856" name="Group 19"/>
              <p:cNvGrpSpPr>
                <a:grpSpLocks/>
              </p:cNvGrpSpPr>
              <p:nvPr/>
            </p:nvGrpSpPr>
            <p:grpSpPr bwMode="auto">
              <a:xfrm>
                <a:off x="683" y="2654"/>
                <a:ext cx="1021" cy="291"/>
                <a:chOff x="1843" y="2745"/>
                <a:chExt cx="1021" cy="291"/>
              </a:xfrm>
            </p:grpSpPr>
            <p:sp>
              <p:nvSpPr>
                <p:cNvPr id="3387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eaLnBrk="1" hangingPunct="1"/>
                  <a:endParaRPr lang="zh-TW" altLang="en-US" sz="900" b="1">
                    <a:solidFill>
                      <a:schemeClr val="bg1"/>
                    </a:solidFill>
                    <a:latin typeface="Arial" pitchFamily="34" charset="0"/>
                    <a:ea typeface="PMingLiU" pitchFamily="18" charset="-120"/>
                  </a:endParaRPr>
                </a:p>
              </p:txBody>
            </p:sp>
            <p:grpSp>
              <p:nvGrpSpPr>
                <p:cNvPr id="33874" name="Group 21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7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7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2</a:t>
                    </a:r>
                  </a:p>
                </p:txBody>
              </p:sp>
            </p:grpSp>
            <p:grpSp>
              <p:nvGrpSpPr>
                <p:cNvPr id="33875" name="Group 24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7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77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3</a:t>
                    </a:r>
                  </a:p>
                </p:txBody>
              </p:sp>
            </p:grpSp>
          </p:grpSp>
          <p:grpSp>
            <p:nvGrpSpPr>
              <p:cNvPr id="33857" name="Group 27"/>
              <p:cNvGrpSpPr>
                <a:grpSpLocks/>
              </p:cNvGrpSpPr>
              <p:nvPr/>
            </p:nvGrpSpPr>
            <p:grpSpPr bwMode="auto">
              <a:xfrm>
                <a:off x="683" y="2987"/>
                <a:ext cx="1021" cy="291"/>
                <a:chOff x="1843" y="2745"/>
                <a:chExt cx="1021" cy="291"/>
              </a:xfrm>
            </p:grpSpPr>
            <p:sp>
              <p:nvSpPr>
                <p:cNvPr id="3386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eaLnBrk="1" hangingPunct="1"/>
                  <a:endParaRPr lang="zh-TW" altLang="en-US" sz="900" b="1">
                    <a:solidFill>
                      <a:schemeClr val="bg1"/>
                    </a:solidFill>
                    <a:latin typeface="Arial" pitchFamily="34" charset="0"/>
                    <a:ea typeface="PMingLiU" pitchFamily="18" charset="-120"/>
                  </a:endParaRPr>
                </a:p>
              </p:txBody>
            </p:sp>
            <p:grpSp>
              <p:nvGrpSpPr>
                <p:cNvPr id="33867" name="Group 29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7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7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4</a:t>
                    </a:r>
                  </a:p>
                </p:txBody>
              </p:sp>
            </p:grpSp>
            <p:grpSp>
              <p:nvGrpSpPr>
                <p:cNvPr id="33868" name="Group 32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6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7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5</a:t>
                    </a:r>
                  </a:p>
                </p:txBody>
              </p:sp>
            </p:grpSp>
          </p:grpSp>
          <p:grpSp>
            <p:nvGrpSpPr>
              <p:cNvPr id="33858" name="Group 35"/>
              <p:cNvGrpSpPr>
                <a:grpSpLocks/>
              </p:cNvGrpSpPr>
              <p:nvPr/>
            </p:nvGrpSpPr>
            <p:grpSpPr bwMode="auto">
              <a:xfrm>
                <a:off x="683" y="3321"/>
                <a:ext cx="1021" cy="291"/>
                <a:chOff x="1843" y="2745"/>
                <a:chExt cx="1021" cy="291"/>
              </a:xfrm>
            </p:grpSpPr>
            <p:sp>
              <p:nvSpPr>
                <p:cNvPr id="3385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eaLnBrk="1" hangingPunct="1"/>
                  <a:endParaRPr lang="zh-TW" altLang="en-US" sz="900" b="1">
                    <a:solidFill>
                      <a:schemeClr val="bg1"/>
                    </a:solidFill>
                    <a:latin typeface="Arial" pitchFamily="34" charset="0"/>
                    <a:ea typeface="PMingLiU" pitchFamily="18" charset="-120"/>
                  </a:endParaRPr>
                </a:p>
              </p:txBody>
            </p:sp>
            <p:grpSp>
              <p:nvGrpSpPr>
                <p:cNvPr id="33860" name="Group 37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6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6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6</a:t>
                    </a:r>
                  </a:p>
                </p:txBody>
              </p:sp>
            </p:grpSp>
            <p:grpSp>
              <p:nvGrpSpPr>
                <p:cNvPr id="33861" name="Group 40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33862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endParaRPr lang="zh-TW" altLang="en-US" sz="1350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endParaRPr>
                  </a:p>
                </p:txBody>
              </p:sp>
              <p:sp>
                <p:nvSpPr>
                  <p:cNvPr id="3386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Palatino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zh-TW" sz="900" b="1">
                        <a:solidFill>
                          <a:srgbClr val="003300"/>
                        </a:solidFill>
                        <a:latin typeface="Arial" pitchFamily="34" charset="0"/>
                        <a:ea typeface="PMingLiU" pitchFamily="18" charset="-120"/>
                      </a:rPr>
                      <a:t>Block 7</a:t>
                    </a:r>
                  </a:p>
                </p:txBody>
              </p:sp>
            </p:grpSp>
          </p:grpSp>
        </p:grpSp>
      </p:grpSp>
      <p:grpSp>
        <p:nvGrpSpPr>
          <p:cNvPr id="33797" name="Group 43"/>
          <p:cNvGrpSpPr>
            <a:grpSpLocks/>
          </p:cNvGrpSpPr>
          <p:nvPr/>
        </p:nvGrpSpPr>
        <p:grpSpPr bwMode="auto">
          <a:xfrm>
            <a:off x="2327672" y="1269801"/>
            <a:ext cx="1103709" cy="1067545"/>
            <a:chOff x="2233" y="1609"/>
            <a:chExt cx="927" cy="1059"/>
          </a:xfrm>
        </p:grpSpPr>
        <p:sp>
          <p:nvSpPr>
            <p:cNvPr id="33838" name="Text Box 44"/>
            <p:cNvSpPr txBox="1">
              <a:spLocks noChangeArrowheads="1"/>
            </p:cNvSpPr>
            <p:nvPr/>
          </p:nvSpPr>
          <p:spPr bwMode="auto">
            <a:xfrm>
              <a:off x="2233" y="1609"/>
              <a:ext cx="927" cy="1059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altLang="zh-TW" sz="900" b="1" dirty="0" smtClean="0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Thread grid</a:t>
              </a:r>
              <a:endParaRPr lang="en-US" altLang="zh-TW" sz="900" b="1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grpSp>
          <p:nvGrpSpPr>
            <p:cNvPr id="33839" name="Group 45"/>
            <p:cNvGrpSpPr>
              <a:grpSpLocks/>
            </p:cNvGrpSpPr>
            <p:nvPr/>
          </p:nvGrpSpPr>
          <p:grpSpPr bwMode="auto">
            <a:xfrm>
              <a:off x="2279" y="1809"/>
              <a:ext cx="835" cy="805"/>
              <a:chOff x="2353" y="1809"/>
              <a:chExt cx="835" cy="805"/>
            </a:xfrm>
          </p:grpSpPr>
          <p:grpSp>
            <p:nvGrpSpPr>
              <p:cNvPr id="33840" name="Group 46"/>
              <p:cNvGrpSpPr>
                <a:grpSpLocks/>
              </p:cNvGrpSpPr>
              <p:nvPr/>
            </p:nvGrpSpPr>
            <p:grpSpPr bwMode="auto">
              <a:xfrm>
                <a:off x="2353" y="1809"/>
                <a:ext cx="835" cy="173"/>
                <a:chOff x="2257" y="1809"/>
                <a:chExt cx="835" cy="173"/>
              </a:xfrm>
            </p:grpSpPr>
            <p:sp>
              <p:nvSpPr>
                <p:cNvPr id="3385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0</a:t>
                  </a:r>
                </a:p>
              </p:txBody>
            </p:sp>
            <p:sp>
              <p:nvSpPr>
                <p:cNvPr id="3385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1</a:t>
                  </a:r>
                </a:p>
              </p:txBody>
            </p:sp>
          </p:grpSp>
          <p:grpSp>
            <p:nvGrpSpPr>
              <p:cNvPr id="33841" name="Group 49"/>
              <p:cNvGrpSpPr>
                <a:grpSpLocks/>
              </p:cNvGrpSpPr>
              <p:nvPr/>
            </p:nvGrpSpPr>
            <p:grpSpPr bwMode="auto">
              <a:xfrm>
                <a:off x="2353" y="2019"/>
                <a:ext cx="835" cy="173"/>
                <a:chOff x="2257" y="1809"/>
                <a:chExt cx="835" cy="173"/>
              </a:xfrm>
            </p:grpSpPr>
            <p:sp>
              <p:nvSpPr>
                <p:cNvPr id="3384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2</a:t>
                  </a:r>
                </a:p>
              </p:txBody>
            </p:sp>
            <p:sp>
              <p:nvSpPr>
                <p:cNvPr id="3384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3</a:t>
                  </a:r>
                </a:p>
              </p:txBody>
            </p:sp>
          </p:grpSp>
          <p:grpSp>
            <p:nvGrpSpPr>
              <p:cNvPr id="33842" name="Group 52"/>
              <p:cNvGrpSpPr>
                <a:grpSpLocks/>
              </p:cNvGrpSpPr>
              <p:nvPr/>
            </p:nvGrpSpPr>
            <p:grpSpPr bwMode="auto">
              <a:xfrm>
                <a:off x="2353" y="2230"/>
                <a:ext cx="835" cy="173"/>
                <a:chOff x="2257" y="1809"/>
                <a:chExt cx="835" cy="173"/>
              </a:xfrm>
            </p:grpSpPr>
            <p:sp>
              <p:nvSpPr>
                <p:cNvPr id="3384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4</a:t>
                  </a:r>
                </a:p>
              </p:txBody>
            </p:sp>
            <p:sp>
              <p:nvSpPr>
                <p:cNvPr id="3384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5</a:t>
                  </a:r>
                </a:p>
              </p:txBody>
            </p:sp>
          </p:grpSp>
          <p:grpSp>
            <p:nvGrpSpPr>
              <p:cNvPr id="33843" name="Group 55"/>
              <p:cNvGrpSpPr>
                <a:grpSpLocks/>
              </p:cNvGrpSpPr>
              <p:nvPr/>
            </p:nvGrpSpPr>
            <p:grpSpPr bwMode="auto">
              <a:xfrm>
                <a:off x="2353" y="2441"/>
                <a:ext cx="835" cy="173"/>
                <a:chOff x="2257" y="1809"/>
                <a:chExt cx="835" cy="173"/>
              </a:xfrm>
            </p:grpSpPr>
            <p:sp>
              <p:nvSpPr>
                <p:cNvPr id="3384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6</a:t>
                  </a:r>
                </a:p>
              </p:txBody>
            </p:sp>
            <p:sp>
              <p:nvSpPr>
                <p:cNvPr id="3384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900" b="1">
                      <a:solidFill>
                        <a:srgbClr val="003300"/>
                      </a:solidFill>
                      <a:latin typeface="Arial" pitchFamily="34" charset="0"/>
                      <a:ea typeface="PMingLiU" pitchFamily="18" charset="-120"/>
                    </a:rPr>
                    <a:t>Block 7</a:t>
                  </a:r>
                </a:p>
              </p:txBody>
            </p:sp>
          </p:grpSp>
        </p:grpSp>
      </p:grpSp>
      <p:grpSp>
        <p:nvGrpSpPr>
          <p:cNvPr id="33798" name="Group 59"/>
          <p:cNvGrpSpPr>
            <a:grpSpLocks/>
          </p:cNvGrpSpPr>
          <p:nvPr/>
        </p:nvGrpSpPr>
        <p:grpSpPr bwMode="auto">
          <a:xfrm>
            <a:off x="4204095" y="1047750"/>
            <a:ext cx="2358628" cy="483245"/>
            <a:chOff x="3643" y="1817"/>
            <a:chExt cx="1981" cy="419"/>
          </a:xfrm>
        </p:grpSpPr>
        <p:sp>
          <p:nvSpPr>
            <p:cNvPr id="33833" name="Text Box 60"/>
            <p:cNvSpPr txBox="1">
              <a:spLocks noChangeArrowheads="1"/>
            </p:cNvSpPr>
            <p:nvPr/>
          </p:nvSpPr>
          <p:spPr bwMode="auto">
            <a:xfrm>
              <a:off x="3643" y="1817"/>
              <a:ext cx="1981" cy="41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altLang="zh-TW" sz="900" b="1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</a:rPr>
                <a:t>Device</a:t>
              </a:r>
            </a:p>
          </p:txBody>
        </p:sp>
        <p:sp>
          <p:nvSpPr>
            <p:cNvPr id="33834" name="Text Box 61"/>
            <p:cNvSpPr txBox="1">
              <a:spLocks noChangeArrowheads="1"/>
            </p:cNvSpPr>
            <p:nvPr/>
          </p:nvSpPr>
          <p:spPr bwMode="auto">
            <a:xfrm>
              <a:off x="3679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endParaRPr lang="zh-TW" altLang="en-US" sz="1350">
                <a:solidFill>
                  <a:srgbClr val="003300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3835" name="Text Box 62"/>
            <p:cNvSpPr txBox="1">
              <a:spLocks noChangeArrowheads="1"/>
            </p:cNvSpPr>
            <p:nvPr/>
          </p:nvSpPr>
          <p:spPr bwMode="auto">
            <a:xfrm>
              <a:off x="4164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endParaRPr lang="zh-TW" altLang="en-US" sz="1350">
                <a:solidFill>
                  <a:srgbClr val="003300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3836" name="Text Box 63"/>
            <p:cNvSpPr txBox="1">
              <a:spLocks noChangeArrowheads="1"/>
            </p:cNvSpPr>
            <p:nvPr/>
          </p:nvSpPr>
          <p:spPr bwMode="auto">
            <a:xfrm>
              <a:off x="4649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endParaRPr lang="zh-TW" altLang="en-US" sz="1350">
                <a:solidFill>
                  <a:srgbClr val="003300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3837" name="Text Box 64"/>
            <p:cNvSpPr txBox="1">
              <a:spLocks noChangeArrowheads="1"/>
            </p:cNvSpPr>
            <p:nvPr/>
          </p:nvSpPr>
          <p:spPr bwMode="auto">
            <a:xfrm>
              <a:off x="5135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endParaRPr lang="zh-TW" altLang="en-US" sz="1350">
                <a:solidFill>
                  <a:srgbClr val="003300"/>
                </a:solidFill>
                <a:latin typeface="Arial" pitchFamily="34" charset="0"/>
                <a:ea typeface="PMingLiU" pitchFamily="18" charset="-120"/>
              </a:endParaRPr>
            </a:p>
          </p:txBody>
        </p:sp>
      </p:grpSp>
      <p:grpSp>
        <p:nvGrpSpPr>
          <p:cNvPr id="33799" name="Group 65"/>
          <p:cNvGrpSpPr>
            <a:grpSpLocks/>
          </p:cNvGrpSpPr>
          <p:nvPr/>
        </p:nvGrpSpPr>
        <p:grpSpPr bwMode="auto">
          <a:xfrm>
            <a:off x="4204095" y="1685479"/>
            <a:ext cx="2358628" cy="259854"/>
            <a:chOff x="3659" y="2649"/>
            <a:chExt cx="1981" cy="291"/>
          </a:xfrm>
        </p:grpSpPr>
        <p:sp>
          <p:nvSpPr>
            <p:cNvPr id="33820" name="Text Box 66"/>
            <p:cNvSpPr txBox="1">
              <a:spLocks noChangeArrowheads="1"/>
            </p:cNvSpPr>
            <p:nvPr/>
          </p:nvSpPr>
          <p:spPr bwMode="auto">
            <a:xfrm>
              <a:off x="3659" y="2649"/>
              <a:ext cx="1981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endParaRPr lang="zh-TW" altLang="en-US" sz="900" b="1">
                <a:solidFill>
                  <a:schemeClr val="bg1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grpSp>
          <p:nvGrpSpPr>
            <p:cNvPr id="33821" name="Group 67"/>
            <p:cNvGrpSpPr>
              <a:grpSpLocks/>
            </p:cNvGrpSpPr>
            <p:nvPr/>
          </p:nvGrpSpPr>
          <p:grpSpPr bwMode="auto">
            <a:xfrm>
              <a:off x="3695" y="2685"/>
              <a:ext cx="461" cy="230"/>
              <a:chOff x="3775" y="2037"/>
              <a:chExt cx="461" cy="230"/>
            </a:xfrm>
          </p:grpSpPr>
          <p:sp>
            <p:nvSpPr>
              <p:cNvPr id="33831" name="Text Box 68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32" name="Text Box 69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0</a:t>
                </a:r>
              </a:p>
            </p:txBody>
          </p:sp>
        </p:grpSp>
        <p:grpSp>
          <p:nvGrpSpPr>
            <p:cNvPr id="33822" name="Group 70"/>
            <p:cNvGrpSpPr>
              <a:grpSpLocks/>
            </p:cNvGrpSpPr>
            <p:nvPr/>
          </p:nvGrpSpPr>
          <p:grpSpPr bwMode="auto">
            <a:xfrm>
              <a:off x="4180" y="2685"/>
              <a:ext cx="461" cy="230"/>
              <a:chOff x="3775" y="2037"/>
              <a:chExt cx="461" cy="230"/>
            </a:xfrm>
          </p:grpSpPr>
          <p:sp>
            <p:nvSpPr>
              <p:cNvPr id="33829" name="Text Box 71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30" name="Text Box 72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1</a:t>
                </a:r>
              </a:p>
            </p:txBody>
          </p:sp>
        </p:grpSp>
        <p:grpSp>
          <p:nvGrpSpPr>
            <p:cNvPr id="33823" name="Group 73"/>
            <p:cNvGrpSpPr>
              <a:grpSpLocks/>
            </p:cNvGrpSpPr>
            <p:nvPr/>
          </p:nvGrpSpPr>
          <p:grpSpPr bwMode="auto">
            <a:xfrm>
              <a:off x="4665" y="2685"/>
              <a:ext cx="461" cy="230"/>
              <a:chOff x="3775" y="2037"/>
              <a:chExt cx="461" cy="230"/>
            </a:xfrm>
          </p:grpSpPr>
          <p:sp>
            <p:nvSpPr>
              <p:cNvPr id="33827" name="Text Box 74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28" name="Text Box 75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2</a:t>
                </a:r>
              </a:p>
            </p:txBody>
          </p:sp>
        </p:grpSp>
        <p:grpSp>
          <p:nvGrpSpPr>
            <p:cNvPr id="33824" name="Group 76"/>
            <p:cNvGrpSpPr>
              <a:grpSpLocks/>
            </p:cNvGrpSpPr>
            <p:nvPr/>
          </p:nvGrpSpPr>
          <p:grpSpPr bwMode="auto">
            <a:xfrm>
              <a:off x="5151" y="2685"/>
              <a:ext cx="461" cy="230"/>
              <a:chOff x="3775" y="2037"/>
              <a:chExt cx="461" cy="230"/>
            </a:xfrm>
          </p:grpSpPr>
          <p:sp>
            <p:nvSpPr>
              <p:cNvPr id="33825" name="Text Box 77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26" name="Text Box 78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3</a:t>
                </a:r>
              </a:p>
            </p:txBody>
          </p:sp>
        </p:grpSp>
      </p:grpSp>
      <p:grpSp>
        <p:nvGrpSpPr>
          <p:cNvPr id="33800" name="Group 79"/>
          <p:cNvGrpSpPr>
            <a:grpSpLocks/>
          </p:cNvGrpSpPr>
          <p:nvPr/>
        </p:nvGrpSpPr>
        <p:grpSpPr bwMode="auto">
          <a:xfrm>
            <a:off x="4204095" y="1978373"/>
            <a:ext cx="2358628" cy="259854"/>
            <a:chOff x="3603" y="3225"/>
            <a:chExt cx="1981" cy="291"/>
          </a:xfrm>
        </p:grpSpPr>
        <p:sp>
          <p:nvSpPr>
            <p:cNvPr id="33807" name="Text Box 80"/>
            <p:cNvSpPr txBox="1">
              <a:spLocks noChangeArrowheads="1"/>
            </p:cNvSpPr>
            <p:nvPr/>
          </p:nvSpPr>
          <p:spPr bwMode="auto">
            <a:xfrm>
              <a:off x="3603" y="3225"/>
              <a:ext cx="1981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endParaRPr lang="zh-TW" altLang="en-US" sz="900" b="1">
                <a:solidFill>
                  <a:schemeClr val="bg1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grpSp>
          <p:nvGrpSpPr>
            <p:cNvPr id="33808" name="Group 81"/>
            <p:cNvGrpSpPr>
              <a:grpSpLocks/>
            </p:cNvGrpSpPr>
            <p:nvPr/>
          </p:nvGrpSpPr>
          <p:grpSpPr bwMode="auto">
            <a:xfrm>
              <a:off x="3639" y="3261"/>
              <a:ext cx="461" cy="230"/>
              <a:chOff x="3775" y="2037"/>
              <a:chExt cx="461" cy="230"/>
            </a:xfrm>
          </p:grpSpPr>
          <p:sp>
            <p:nvSpPr>
              <p:cNvPr id="33818" name="Text Box 82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19" name="Text Box 83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4</a:t>
                </a:r>
              </a:p>
            </p:txBody>
          </p:sp>
        </p:grpSp>
        <p:grpSp>
          <p:nvGrpSpPr>
            <p:cNvPr id="33809" name="Group 84"/>
            <p:cNvGrpSpPr>
              <a:grpSpLocks/>
            </p:cNvGrpSpPr>
            <p:nvPr/>
          </p:nvGrpSpPr>
          <p:grpSpPr bwMode="auto">
            <a:xfrm>
              <a:off x="4124" y="3261"/>
              <a:ext cx="461" cy="230"/>
              <a:chOff x="3775" y="2037"/>
              <a:chExt cx="461" cy="230"/>
            </a:xfrm>
          </p:grpSpPr>
          <p:sp>
            <p:nvSpPr>
              <p:cNvPr id="33816" name="Text Box 85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17" name="Text Box 86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5</a:t>
                </a:r>
              </a:p>
            </p:txBody>
          </p:sp>
        </p:grpSp>
        <p:grpSp>
          <p:nvGrpSpPr>
            <p:cNvPr id="33810" name="Group 87"/>
            <p:cNvGrpSpPr>
              <a:grpSpLocks/>
            </p:cNvGrpSpPr>
            <p:nvPr/>
          </p:nvGrpSpPr>
          <p:grpSpPr bwMode="auto">
            <a:xfrm>
              <a:off x="4609" y="3261"/>
              <a:ext cx="461" cy="230"/>
              <a:chOff x="3775" y="2037"/>
              <a:chExt cx="461" cy="230"/>
            </a:xfrm>
          </p:grpSpPr>
          <p:sp>
            <p:nvSpPr>
              <p:cNvPr id="33814" name="Text Box 88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15" name="Text Box 89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6</a:t>
                </a:r>
              </a:p>
            </p:txBody>
          </p:sp>
        </p:grpSp>
        <p:grpSp>
          <p:nvGrpSpPr>
            <p:cNvPr id="33811" name="Group 90"/>
            <p:cNvGrpSpPr>
              <a:grpSpLocks/>
            </p:cNvGrpSpPr>
            <p:nvPr/>
          </p:nvGrpSpPr>
          <p:grpSpPr bwMode="auto">
            <a:xfrm>
              <a:off x="5095" y="3261"/>
              <a:ext cx="461" cy="230"/>
              <a:chOff x="3775" y="2037"/>
              <a:chExt cx="461" cy="230"/>
            </a:xfrm>
          </p:grpSpPr>
          <p:sp>
            <p:nvSpPr>
              <p:cNvPr id="33812" name="Text Box 91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endParaRPr lang="zh-TW" altLang="en-US" sz="1350">
                  <a:solidFill>
                    <a:srgbClr val="003300"/>
                  </a:solidFill>
                  <a:latin typeface="Arial" pitchFamily="34" charset="0"/>
                  <a:ea typeface="PMingLiU" pitchFamily="18" charset="-120"/>
                </a:endParaRPr>
              </a:p>
            </p:txBody>
          </p:sp>
          <p:sp>
            <p:nvSpPr>
              <p:cNvPr id="33813" name="Text Box 92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900" b="1">
                    <a:solidFill>
                      <a:srgbClr val="003300"/>
                    </a:solidFill>
                    <a:latin typeface="Arial" pitchFamily="34" charset="0"/>
                    <a:ea typeface="PMingLiU" pitchFamily="18" charset="-120"/>
                  </a:rPr>
                  <a:t>Block 7</a:t>
                </a:r>
              </a:p>
            </p:txBody>
          </p:sp>
        </p:grpSp>
      </p:grpSp>
      <p:sp>
        <p:nvSpPr>
          <p:cNvPr id="33801" name="Line 93"/>
          <p:cNvSpPr>
            <a:spLocks noChangeShapeType="1"/>
          </p:cNvSpPr>
          <p:nvPr/>
        </p:nvSpPr>
        <p:spPr bwMode="auto">
          <a:xfrm>
            <a:off x="4036216" y="1784599"/>
            <a:ext cx="0" cy="55274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3802" name="Line 94"/>
          <p:cNvSpPr>
            <a:spLocks noChangeShapeType="1"/>
          </p:cNvSpPr>
          <p:nvPr/>
        </p:nvSpPr>
        <p:spPr bwMode="auto">
          <a:xfrm flipH="1">
            <a:off x="1640681" y="1640384"/>
            <a:ext cx="619125" cy="257175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3803" name="Line 95"/>
          <p:cNvSpPr>
            <a:spLocks noChangeShapeType="1"/>
          </p:cNvSpPr>
          <p:nvPr/>
        </p:nvSpPr>
        <p:spPr bwMode="auto">
          <a:xfrm flipV="1">
            <a:off x="3509960" y="1677442"/>
            <a:ext cx="621506" cy="8037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3805" name="Text Box 97"/>
          <p:cNvSpPr txBox="1">
            <a:spLocks noChangeArrowheads="1"/>
          </p:cNvSpPr>
          <p:nvPr/>
        </p:nvSpPr>
        <p:spPr bwMode="auto">
          <a:xfrm>
            <a:off x="3509961" y="1808708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chemeClr val="bg1"/>
                </a:solidFill>
                <a:ea typeface="PMingLiU" pitchFamily="18" charset="-12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766734322"/>
      </p:ext>
    </p:extLst>
  </p:cSld>
  <p:clrMapOvr>
    <a:masterClrMapping/>
  </p:clrMapOvr>
  <p:transition advTm="80545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TW" dirty="0" smtClean="0">
                <a:ea typeface="PMingLiU" pitchFamily="18" charset="-120"/>
              </a:rPr>
              <a:t>Example: Executing Thread Blocks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idx="1"/>
          </p:nvPr>
        </p:nvSpPr>
        <p:spPr>
          <a:xfrm>
            <a:off x="319878" y="1009392"/>
            <a:ext cx="5699922" cy="3824153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TW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Threads are assigned to </a:t>
            </a:r>
            <a:r>
              <a:rPr lang="en-US" altLang="zh-TW" dirty="0" smtClean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Streaming </a:t>
            </a:r>
            <a:br>
              <a:rPr lang="en-US" altLang="zh-TW" dirty="0" smtClean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</a:br>
            <a:r>
              <a:rPr lang="en-US" altLang="zh-TW" dirty="0" smtClean="0">
                <a:solidFill>
                  <a:schemeClr val="accent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Multiprocessors (SM)</a:t>
            </a:r>
            <a:r>
              <a:rPr lang="en-US" altLang="zh-TW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in block granularity</a:t>
            </a:r>
          </a:p>
          <a:p>
            <a:pPr marL="647700" lvl="1" indent="-219075"/>
            <a:r>
              <a:rPr lang="en-US" altLang="zh-TW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Up to </a:t>
            </a:r>
            <a:r>
              <a:rPr lang="en-US" altLang="zh-TW" b="1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8</a:t>
            </a:r>
            <a:r>
              <a:rPr lang="en-US" altLang="zh-TW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blocks to each SM as resource allows</a:t>
            </a:r>
          </a:p>
          <a:p>
            <a:pPr marL="647700" lvl="1" indent="-219075"/>
            <a:r>
              <a:rPr lang="en-US" altLang="zh-TW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Fermi SM can take up to </a:t>
            </a:r>
            <a:r>
              <a:rPr lang="en-US" altLang="zh-TW" b="1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1536</a:t>
            </a:r>
            <a:r>
              <a:rPr lang="en-US" altLang="zh-TW" dirty="0" smtClean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threads</a:t>
            </a:r>
          </a:p>
          <a:p>
            <a:pPr marL="990600" lvl="2" indent="-173831"/>
            <a:r>
              <a:rPr lang="en-US" altLang="zh-TW" sz="1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Could be 256 (threads/block) * 6 blocks </a:t>
            </a:r>
          </a:p>
          <a:p>
            <a:pPr marL="990600" lvl="2" indent="-173831"/>
            <a:r>
              <a:rPr lang="en-US" altLang="zh-TW" sz="12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Or 512 (threads/block) * 3 blocks, etc.</a:t>
            </a:r>
          </a:p>
          <a:p>
            <a:pPr marL="342900" indent="-342900"/>
            <a:r>
              <a:rPr lang="en-US" altLang="zh-TW" dirty="0">
                <a:ea typeface="PMingLiU" pitchFamily="18" charset="-120"/>
              </a:rPr>
              <a:t>SM maintains thread/block </a:t>
            </a:r>
            <a:r>
              <a:rPr lang="en-US" altLang="zh-TW" dirty="0" err="1">
                <a:ea typeface="PMingLiU" pitchFamily="18" charset="-120"/>
              </a:rPr>
              <a:t>idx</a:t>
            </a:r>
            <a:r>
              <a:rPr lang="en-US" altLang="zh-TW" dirty="0">
                <a:ea typeface="PMingLiU" pitchFamily="18" charset="-120"/>
              </a:rPr>
              <a:t> #s</a:t>
            </a:r>
          </a:p>
          <a:p>
            <a:pPr marL="342900" indent="-342900"/>
            <a:r>
              <a:rPr lang="en-US" altLang="zh-TW" dirty="0" smtClean="0">
                <a:ea typeface="PMingLiU" pitchFamily="18" charset="-120"/>
              </a:rPr>
              <a:t>SM </a:t>
            </a:r>
            <a:r>
              <a:rPr lang="en-US" altLang="zh-TW" dirty="0">
                <a:ea typeface="PMingLiU" pitchFamily="18" charset="-120"/>
              </a:rPr>
              <a:t>manages/schedules thread execution</a:t>
            </a:r>
          </a:p>
          <a:p>
            <a:pPr marL="773906" lvl="1" indent="-257175"/>
            <a:endParaRPr lang="en-US" altLang="zh-TW" dirty="0" smtClean="0">
              <a:latin typeface="Arial" panose="020B0604020202020204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4857750" y="742950"/>
            <a:ext cx="857250" cy="642938"/>
          </a:xfrm>
          <a:prstGeom prst="rect">
            <a:avLst/>
          </a:prstGeom>
          <a:solidFill>
            <a:schemeClr val="tx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4958954" y="804565"/>
            <a:ext cx="857250" cy="642938"/>
          </a:xfrm>
          <a:prstGeom prst="rect">
            <a:avLst/>
          </a:prstGeom>
          <a:solidFill>
            <a:schemeClr val="tx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72" name="Freeform 10"/>
          <p:cNvSpPr>
            <a:spLocks/>
          </p:cNvSpPr>
          <p:nvPr/>
        </p:nvSpPr>
        <p:spPr bwMode="auto">
          <a:xfrm>
            <a:off x="5898357" y="884933"/>
            <a:ext cx="303610" cy="1532335"/>
          </a:xfrm>
          <a:custGeom>
            <a:avLst/>
            <a:gdLst>
              <a:gd name="T0" fmla="*/ 2147483647 w 255"/>
              <a:gd name="T1" fmla="*/ 2147483647 h 1716"/>
              <a:gd name="T2" fmla="*/ 2147483647 w 255"/>
              <a:gd name="T3" fmla="*/ 2147483647 h 1716"/>
              <a:gd name="T4" fmla="*/ 2147483647 w 255"/>
              <a:gd name="T5" fmla="*/ 2147483647 h 1716"/>
              <a:gd name="T6" fmla="*/ 0 w 255"/>
              <a:gd name="T7" fmla="*/ 0 h 1716"/>
              <a:gd name="T8" fmla="*/ 0 60000 65536"/>
              <a:gd name="T9" fmla="*/ 0 60000 65536"/>
              <a:gd name="T10" fmla="*/ 0 60000 65536"/>
              <a:gd name="T11" fmla="*/ 0 60000 65536"/>
              <a:gd name="T12" fmla="*/ 0 w 255"/>
              <a:gd name="T13" fmla="*/ 0 h 1716"/>
              <a:gd name="T14" fmla="*/ 255 w 255"/>
              <a:gd name="T15" fmla="*/ 1716 h 17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" h="1716">
                <a:moveTo>
                  <a:pt x="6" y="699"/>
                </a:moveTo>
                <a:lnTo>
                  <a:pt x="255" y="1716"/>
                </a:lnTo>
                <a:lnTo>
                  <a:pt x="252" y="177"/>
                </a:lnTo>
                <a:lnTo>
                  <a:pt x="0" y="0"/>
                </a:lnTo>
              </a:path>
            </a:pathLst>
          </a:custGeom>
          <a:solidFill>
            <a:srgbClr val="99FF99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762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73" name="Group 11"/>
          <p:cNvGrpSpPr>
            <a:grpSpLocks/>
          </p:cNvGrpSpPr>
          <p:nvPr/>
        </p:nvGrpSpPr>
        <p:grpSpPr bwMode="auto">
          <a:xfrm>
            <a:off x="5060157" y="887611"/>
            <a:ext cx="835819" cy="621506"/>
            <a:chOff x="568" y="2568"/>
            <a:chExt cx="1219" cy="1480"/>
          </a:xfrm>
          <a:solidFill>
            <a:schemeClr val="tx1"/>
          </a:solidFill>
        </p:grpSpPr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grp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900">
                  <a:solidFill>
                    <a:schemeClr val="bg1"/>
                  </a:solidFill>
                  <a:latin typeface="Tahoma" pitchFamily="34" charset="0"/>
                  <a:ea typeface="PMingLiU" pitchFamily="18" charset="-120"/>
                </a:rPr>
                <a:t>t0 t1 t2 … tm</a:t>
              </a:r>
              <a:endParaRPr lang="en-US" altLang="zh-TW" sz="900">
                <a:solidFill>
                  <a:schemeClr val="bg1"/>
                </a:solidFill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81" name="Freeform 1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82" name="Freeform 2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83" name="Freeform 2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84" name="Freeform 2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85" name="Freeform 2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5070538" y="1560910"/>
            <a:ext cx="8162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1500" b="1">
                <a:solidFill>
                  <a:schemeClr val="bg1"/>
                </a:solidFill>
                <a:latin typeface="Arial" pitchFamily="34" charset="0"/>
                <a:ea typeface="PMingLiU" pitchFamily="18" charset="-120"/>
              </a:rPr>
              <a:t>Blocks</a:t>
            </a:r>
          </a:p>
        </p:txBody>
      </p:sp>
      <p:grpSp>
        <p:nvGrpSpPr>
          <p:cNvPr id="87" name="Group 26"/>
          <p:cNvGrpSpPr>
            <a:grpSpLocks/>
          </p:cNvGrpSpPr>
          <p:nvPr/>
        </p:nvGrpSpPr>
        <p:grpSpPr bwMode="auto">
          <a:xfrm>
            <a:off x="6201967" y="1042989"/>
            <a:ext cx="596503" cy="1373386"/>
            <a:chOff x="191" y="1944"/>
            <a:chExt cx="266" cy="818"/>
          </a:xfrm>
        </p:grpSpPr>
        <p:sp>
          <p:nvSpPr>
            <p:cNvPr id="88" name="Rectangle 27"/>
            <p:cNvSpPr>
              <a:spLocks noChangeArrowheads="1"/>
            </p:cNvSpPr>
            <p:nvPr/>
          </p:nvSpPr>
          <p:spPr bwMode="auto">
            <a:xfrm>
              <a:off x="191" y="1944"/>
              <a:ext cx="266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9" name="Rectangle 28"/>
            <p:cNvSpPr>
              <a:spLocks noChangeArrowheads="1"/>
            </p:cNvSpPr>
            <p:nvPr/>
          </p:nvSpPr>
          <p:spPr bwMode="auto">
            <a:xfrm>
              <a:off x="216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050" b="1" dirty="0">
                  <a:latin typeface="Arial" pitchFamily="34" charset="0"/>
                  <a:ea typeface="PMingLiU" pitchFamily="18" charset="-120"/>
                </a:rPr>
                <a:t>SP</a:t>
              </a:r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36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05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216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05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" name="Rectangle 31"/>
            <p:cNvSpPr>
              <a:spLocks noChangeArrowheads="1"/>
            </p:cNvSpPr>
            <p:nvPr/>
          </p:nvSpPr>
          <p:spPr bwMode="auto">
            <a:xfrm>
              <a:off x="336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05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3" name="Rectangle 32"/>
            <p:cNvSpPr>
              <a:spLocks noChangeArrowheads="1"/>
            </p:cNvSpPr>
            <p:nvPr/>
          </p:nvSpPr>
          <p:spPr bwMode="auto">
            <a:xfrm>
              <a:off x="216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05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4" name="Rectangle 33"/>
            <p:cNvSpPr>
              <a:spLocks noChangeArrowheads="1"/>
            </p:cNvSpPr>
            <p:nvPr/>
          </p:nvSpPr>
          <p:spPr bwMode="auto">
            <a:xfrm>
              <a:off x="336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05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216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05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336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 sz="1050" b="1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 rot="5400000">
              <a:off x="254" y="2561"/>
              <a:ext cx="141" cy="21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750" b="1" dirty="0">
                  <a:latin typeface="Arial" pitchFamily="34" charset="0"/>
                  <a:ea typeface="PMingLiU" pitchFamily="18" charset="-12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750" b="1" dirty="0">
                  <a:latin typeface="Arial" pitchFamily="34" charset="0"/>
                  <a:ea typeface="PMingLiU" pitchFamily="18" charset="-120"/>
                </a:rPr>
                <a:t>Memory</a:t>
              </a:r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 rot="5400000">
              <a:off x="286" y="1897"/>
              <a:ext cx="77" cy="21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endParaRPr lang="en-US" altLang="zh-TW" sz="1050" b="1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99" name="Line 100"/>
          <p:cNvSpPr>
            <a:spLocks noChangeShapeType="1"/>
          </p:cNvSpPr>
          <p:nvPr/>
        </p:nvSpPr>
        <p:spPr bwMode="auto">
          <a:xfrm>
            <a:off x="5901928" y="886719"/>
            <a:ext cx="298847" cy="155377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0" name="Line 101"/>
          <p:cNvSpPr>
            <a:spLocks noChangeShapeType="1"/>
          </p:cNvSpPr>
          <p:nvPr/>
        </p:nvSpPr>
        <p:spPr bwMode="auto">
          <a:xfrm>
            <a:off x="5910263" y="1510011"/>
            <a:ext cx="295275" cy="897434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1" name="Text Box 105"/>
          <p:cNvSpPr txBox="1">
            <a:spLocks noChangeArrowheads="1"/>
          </p:cNvSpPr>
          <p:nvPr/>
        </p:nvSpPr>
        <p:spPr bwMode="auto">
          <a:xfrm>
            <a:off x="6237737" y="758131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/>
            <a:r>
              <a:rPr lang="en-US" altLang="zh-TW" sz="1800" b="1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</a:rPr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141241254"/>
      </p:ext>
    </p:extLst>
  </p:cSld>
  <p:clrMapOvr>
    <a:masterClrMapping/>
  </p:clrMapOvr>
  <p:transition advTm="127322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mtClean="0"/>
              <a:t>The Von-Neumann Model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133600" y="1485900"/>
            <a:ext cx="1714500" cy="600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019300" y="2257425"/>
            <a:ext cx="1943100" cy="942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733550" y="3414713"/>
            <a:ext cx="280035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Control Unit</a:t>
            </a:r>
          </a:p>
          <a:p>
            <a:pPr algn="ctr"/>
            <a:endParaRPr lang="en-US" sz="1350">
              <a:solidFill>
                <a:schemeClr val="bg1"/>
              </a:solidFill>
            </a:endParaRPr>
          </a:p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419600" y="1571625"/>
            <a:ext cx="685800" cy="771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I/O</a:t>
            </a:r>
          </a:p>
        </p:txBody>
      </p:sp>
      <p:grpSp>
        <p:nvGrpSpPr>
          <p:cNvPr id="35848" name="Group 26"/>
          <p:cNvGrpSpPr>
            <a:grpSpLocks/>
          </p:cNvGrpSpPr>
          <p:nvPr/>
        </p:nvGrpSpPr>
        <p:grpSpPr bwMode="auto">
          <a:xfrm>
            <a:off x="2247900" y="2771773"/>
            <a:ext cx="800100" cy="307181"/>
            <a:chOff x="528" y="2688"/>
            <a:chExt cx="672" cy="344"/>
          </a:xfrm>
        </p:grpSpPr>
        <p:grpSp>
          <p:nvGrpSpPr>
            <p:cNvPr id="35863" name="Group 24"/>
            <p:cNvGrpSpPr>
              <a:grpSpLocks/>
            </p:cNvGrpSpPr>
            <p:nvPr/>
          </p:nvGrpSpPr>
          <p:grpSpPr bwMode="auto">
            <a:xfrm>
              <a:off x="528" y="2688"/>
              <a:ext cx="672" cy="288"/>
              <a:chOff x="528" y="2688"/>
              <a:chExt cx="672" cy="288"/>
            </a:xfrm>
          </p:grpSpPr>
          <p:sp>
            <p:nvSpPr>
              <p:cNvPr id="35865" name="Line 13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5866" name="Line 14"/>
              <p:cNvSpPr>
                <a:spLocks noChangeShapeType="1"/>
              </p:cNvSpPr>
              <p:nvPr/>
            </p:nvSpPr>
            <p:spPr bwMode="auto">
              <a:xfrm flipV="1">
                <a:off x="864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5867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5868" name="Line 20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5869" name="Line 21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5870" name="Line 22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5871" name="Line 2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64" name="Text Box 25"/>
            <p:cNvSpPr txBox="1">
              <a:spLocks noChangeArrowheads="1"/>
            </p:cNvSpPr>
            <p:nvPr/>
          </p:nvSpPr>
          <p:spPr bwMode="auto">
            <a:xfrm>
              <a:off x="630" y="2696"/>
              <a:ext cx="41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350" dirty="0">
                  <a:solidFill>
                    <a:schemeClr val="bg1"/>
                  </a:solidFill>
                  <a:latin typeface="+mn-lt"/>
                </a:rPr>
                <a:t>ALU</a:t>
              </a:r>
            </a:p>
          </p:txBody>
        </p:sp>
      </p:grpSp>
      <p:grpSp>
        <p:nvGrpSpPr>
          <p:cNvPr id="35849" name="Group 29"/>
          <p:cNvGrpSpPr>
            <a:grpSpLocks/>
          </p:cNvGrpSpPr>
          <p:nvPr/>
        </p:nvGrpSpPr>
        <p:grpSpPr bwMode="auto">
          <a:xfrm>
            <a:off x="3276600" y="2557462"/>
            <a:ext cx="514350" cy="557213"/>
            <a:chOff x="720" y="1632"/>
            <a:chExt cx="432" cy="624"/>
          </a:xfrm>
        </p:grpSpPr>
        <p:sp>
          <p:nvSpPr>
            <p:cNvPr id="35861" name="Rectangle 27"/>
            <p:cNvSpPr>
              <a:spLocks noChangeArrowheads="1"/>
            </p:cNvSpPr>
            <p:nvPr/>
          </p:nvSpPr>
          <p:spPr bwMode="auto">
            <a:xfrm>
              <a:off x="720" y="1632"/>
              <a:ext cx="43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5862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396" cy="5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350" dirty="0" err="1">
                  <a:solidFill>
                    <a:schemeClr val="bg1"/>
                  </a:solidFill>
                  <a:latin typeface="+mn-lt"/>
                </a:rPr>
                <a:t>Reg</a:t>
              </a:r>
              <a:endParaRPr lang="en-US" sz="1350" dirty="0">
                <a:solidFill>
                  <a:schemeClr val="bg1"/>
                </a:solidFill>
                <a:latin typeface="+mn-lt"/>
              </a:endParaRPr>
            </a:p>
            <a:p>
              <a:pPr eaLnBrk="1" hangingPunct="1"/>
              <a:r>
                <a:rPr lang="en-US" sz="1350" dirty="0">
                  <a:solidFill>
                    <a:schemeClr val="bg1"/>
                  </a:solidFill>
                  <a:latin typeface="+mn-lt"/>
                </a:rPr>
                <a:t>File</a:t>
              </a:r>
            </a:p>
          </p:txBody>
        </p:sp>
      </p:grpSp>
      <p:sp>
        <p:nvSpPr>
          <p:cNvPr id="35850" name="Rectangle 30"/>
          <p:cNvSpPr>
            <a:spLocks noChangeArrowheads="1"/>
          </p:cNvSpPr>
          <p:nvPr/>
        </p:nvSpPr>
        <p:spPr bwMode="auto">
          <a:xfrm>
            <a:off x="1905000" y="3714750"/>
            <a:ext cx="685800" cy="171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35851" name="Rectangle 31"/>
          <p:cNvSpPr>
            <a:spLocks noChangeArrowheads="1"/>
          </p:cNvSpPr>
          <p:nvPr/>
        </p:nvSpPr>
        <p:spPr bwMode="auto">
          <a:xfrm>
            <a:off x="3390900" y="3714750"/>
            <a:ext cx="685800" cy="171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IR</a:t>
            </a:r>
          </a:p>
        </p:txBody>
      </p:sp>
      <p:cxnSp>
        <p:nvCxnSpPr>
          <p:cNvPr id="35852" name="AutoShape 35"/>
          <p:cNvCxnSpPr>
            <a:cxnSpLocks noChangeShapeType="1"/>
          </p:cNvCxnSpPr>
          <p:nvPr/>
        </p:nvCxnSpPr>
        <p:spPr bwMode="auto">
          <a:xfrm rot="-5400000">
            <a:off x="1269206" y="2528888"/>
            <a:ext cx="1414463" cy="400050"/>
          </a:xfrm>
          <a:prstGeom prst="bentConnector2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3" name="Line 38"/>
          <p:cNvSpPr>
            <a:spLocks noChangeShapeType="1"/>
          </p:cNvSpPr>
          <p:nvPr/>
        </p:nvSpPr>
        <p:spPr bwMode="auto">
          <a:xfrm flipV="1">
            <a:off x="2590800" y="2085975"/>
            <a:ext cx="0" cy="171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854" name="Line 39"/>
          <p:cNvSpPr>
            <a:spLocks noChangeShapeType="1"/>
          </p:cNvSpPr>
          <p:nvPr/>
        </p:nvSpPr>
        <p:spPr bwMode="auto">
          <a:xfrm>
            <a:off x="3276600" y="2085975"/>
            <a:ext cx="0" cy="171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855" name="Line 40"/>
          <p:cNvSpPr>
            <a:spLocks noChangeShapeType="1"/>
          </p:cNvSpPr>
          <p:nvPr/>
        </p:nvSpPr>
        <p:spPr bwMode="auto">
          <a:xfrm>
            <a:off x="3848100" y="1700213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856" name="Line 41"/>
          <p:cNvSpPr>
            <a:spLocks noChangeShapeType="1"/>
          </p:cNvSpPr>
          <p:nvPr/>
        </p:nvSpPr>
        <p:spPr bwMode="auto">
          <a:xfrm flipH="1">
            <a:off x="3848100" y="1871663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35857" name="AutoShape 44"/>
          <p:cNvCxnSpPr>
            <a:cxnSpLocks noChangeShapeType="1"/>
          </p:cNvCxnSpPr>
          <p:nvPr/>
        </p:nvCxnSpPr>
        <p:spPr bwMode="auto">
          <a:xfrm rot="-5400000">
            <a:off x="3726656" y="2721769"/>
            <a:ext cx="1157288" cy="228600"/>
          </a:xfrm>
          <a:prstGeom prst="bentConnector2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Text Box 46"/>
          <p:cNvSpPr txBox="1">
            <a:spLocks noChangeArrowheads="1"/>
          </p:cNvSpPr>
          <p:nvPr/>
        </p:nvSpPr>
        <p:spPr bwMode="auto">
          <a:xfrm>
            <a:off x="2191644" y="2271712"/>
            <a:ext cx="136274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350" dirty="0">
                <a:solidFill>
                  <a:schemeClr val="bg1"/>
                </a:solidFill>
                <a:latin typeface="+mn-lt"/>
              </a:rPr>
              <a:t>Processing Unit</a:t>
            </a:r>
          </a:p>
        </p:txBody>
      </p:sp>
      <p:sp>
        <p:nvSpPr>
          <p:cNvPr id="36" name="Down Arrow 35"/>
          <p:cNvSpPr/>
          <p:nvPr/>
        </p:nvSpPr>
        <p:spPr>
          <a:xfrm rot="10800000">
            <a:off x="2962275" y="3200400"/>
            <a:ext cx="228600" cy="21431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552">
        <p:fade/>
      </p:transition>
    </mc:Choice>
    <mc:Fallback xmlns="">
      <p:transition spd="med" advTm="225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1828800" y="2193131"/>
            <a:ext cx="1943100" cy="942975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991916" y="2128838"/>
            <a:ext cx="1943100" cy="942975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dirty="0" smtClean="0"/>
              <a:t>The Von-Neumann Model with SIMD units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2286000" y="1314450"/>
            <a:ext cx="1714500" cy="600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2171700" y="2085975"/>
            <a:ext cx="1943100" cy="942975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1600200" y="3282776"/>
            <a:ext cx="3086100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Control Unit</a:t>
            </a:r>
          </a:p>
          <a:p>
            <a:pPr algn="ctr"/>
            <a:endParaRPr lang="en-US" sz="1350" dirty="0">
              <a:solidFill>
                <a:schemeClr val="bg1"/>
              </a:solidFill>
            </a:endParaRPr>
          </a:p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4572000" y="1400175"/>
            <a:ext cx="685800" cy="771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I/O</a:t>
            </a:r>
          </a:p>
        </p:txBody>
      </p:sp>
      <p:grpSp>
        <p:nvGrpSpPr>
          <p:cNvPr id="36874" name="Group 26"/>
          <p:cNvGrpSpPr>
            <a:grpSpLocks/>
          </p:cNvGrpSpPr>
          <p:nvPr/>
        </p:nvGrpSpPr>
        <p:grpSpPr bwMode="auto">
          <a:xfrm>
            <a:off x="2400300" y="2600323"/>
            <a:ext cx="800100" cy="307181"/>
            <a:chOff x="528" y="2688"/>
            <a:chExt cx="672" cy="344"/>
          </a:xfrm>
          <a:noFill/>
        </p:grpSpPr>
        <p:grpSp>
          <p:nvGrpSpPr>
            <p:cNvPr id="36891" name="Group 24"/>
            <p:cNvGrpSpPr>
              <a:grpSpLocks/>
            </p:cNvGrpSpPr>
            <p:nvPr/>
          </p:nvGrpSpPr>
          <p:grpSpPr bwMode="auto">
            <a:xfrm>
              <a:off x="528" y="2688"/>
              <a:ext cx="672" cy="288"/>
              <a:chOff x="528" y="2688"/>
              <a:chExt cx="672" cy="288"/>
            </a:xfrm>
            <a:grpFill/>
          </p:grpSpPr>
          <p:sp>
            <p:nvSpPr>
              <p:cNvPr id="36893" name="Line 13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96" cy="9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6894" name="Line 14"/>
              <p:cNvSpPr>
                <a:spLocks noChangeShapeType="1"/>
              </p:cNvSpPr>
              <p:nvPr/>
            </p:nvSpPr>
            <p:spPr bwMode="auto">
              <a:xfrm flipV="1">
                <a:off x="864" y="2688"/>
                <a:ext cx="96" cy="9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6895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44" cy="28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6896" name="Line 20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44" cy="28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6897" name="Line 21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384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6898" name="Line 22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24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36899" name="Line 2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24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 sz="13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892" name="Text Box 25"/>
            <p:cNvSpPr txBox="1">
              <a:spLocks noChangeArrowheads="1"/>
            </p:cNvSpPr>
            <p:nvPr/>
          </p:nvSpPr>
          <p:spPr bwMode="auto">
            <a:xfrm>
              <a:off x="624" y="2696"/>
              <a:ext cx="418" cy="3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350" dirty="0">
                  <a:solidFill>
                    <a:schemeClr val="bg1"/>
                  </a:solidFill>
                  <a:latin typeface="+mn-lt"/>
                </a:rPr>
                <a:t>ALU</a:t>
              </a:r>
            </a:p>
          </p:txBody>
        </p:sp>
      </p:grpSp>
      <p:grpSp>
        <p:nvGrpSpPr>
          <p:cNvPr id="36875" name="Group 29"/>
          <p:cNvGrpSpPr>
            <a:grpSpLocks/>
          </p:cNvGrpSpPr>
          <p:nvPr/>
        </p:nvGrpSpPr>
        <p:grpSpPr bwMode="auto">
          <a:xfrm>
            <a:off x="3429000" y="2386012"/>
            <a:ext cx="514350" cy="557213"/>
            <a:chOff x="720" y="1632"/>
            <a:chExt cx="432" cy="624"/>
          </a:xfrm>
          <a:noFill/>
        </p:grpSpPr>
        <p:sp>
          <p:nvSpPr>
            <p:cNvPr id="36889" name="Rectangle 27"/>
            <p:cNvSpPr>
              <a:spLocks noChangeArrowheads="1"/>
            </p:cNvSpPr>
            <p:nvPr/>
          </p:nvSpPr>
          <p:spPr bwMode="auto">
            <a:xfrm>
              <a:off x="720" y="1632"/>
              <a:ext cx="432" cy="62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6890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396" cy="5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350" dirty="0" err="1">
                  <a:solidFill>
                    <a:schemeClr val="bg1"/>
                  </a:solidFill>
                  <a:latin typeface="+mn-lt"/>
                </a:rPr>
                <a:t>Reg</a:t>
              </a:r>
              <a:endParaRPr lang="en-US" sz="1350" dirty="0">
                <a:solidFill>
                  <a:schemeClr val="bg1"/>
                </a:solidFill>
                <a:latin typeface="+mn-lt"/>
              </a:endParaRPr>
            </a:p>
            <a:p>
              <a:pPr eaLnBrk="1" hangingPunct="1"/>
              <a:r>
                <a:rPr lang="en-US" sz="1350" dirty="0">
                  <a:solidFill>
                    <a:schemeClr val="bg1"/>
                  </a:solidFill>
                  <a:latin typeface="+mn-lt"/>
                </a:rPr>
                <a:t>File</a:t>
              </a:r>
            </a:p>
          </p:txBody>
        </p:sp>
      </p:grpSp>
      <p:sp>
        <p:nvSpPr>
          <p:cNvPr id="36876" name="Rectangle 30"/>
          <p:cNvSpPr>
            <a:spLocks noChangeArrowheads="1"/>
          </p:cNvSpPr>
          <p:nvPr/>
        </p:nvSpPr>
        <p:spPr bwMode="auto">
          <a:xfrm>
            <a:off x="2057400" y="3543300"/>
            <a:ext cx="685800" cy="171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36877" name="Rectangle 31"/>
          <p:cNvSpPr>
            <a:spLocks noChangeArrowheads="1"/>
          </p:cNvSpPr>
          <p:nvPr/>
        </p:nvSpPr>
        <p:spPr bwMode="auto">
          <a:xfrm>
            <a:off x="3543300" y="3543300"/>
            <a:ext cx="685800" cy="171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IR</a:t>
            </a:r>
          </a:p>
        </p:txBody>
      </p:sp>
      <p:cxnSp>
        <p:nvCxnSpPr>
          <p:cNvPr id="36878" name="AutoShape 35"/>
          <p:cNvCxnSpPr>
            <a:cxnSpLocks noChangeShapeType="1"/>
          </p:cNvCxnSpPr>
          <p:nvPr/>
        </p:nvCxnSpPr>
        <p:spPr bwMode="auto">
          <a:xfrm rot="16200000" flipV="1">
            <a:off x="944315" y="2561594"/>
            <a:ext cx="1434220" cy="814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9" name="Line 38"/>
          <p:cNvSpPr>
            <a:spLocks noChangeShapeType="1"/>
          </p:cNvSpPr>
          <p:nvPr/>
        </p:nvSpPr>
        <p:spPr bwMode="auto">
          <a:xfrm flipV="1">
            <a:off x="2743200" y="1914525"/>
            <a:ext cx="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6880" name="Line 39"/>
          <p:cNvSpPr>
            <a:spLocks noChangeShapeType="1"/>
          </p:cNvSpPr>
          <p:nvPr/>
        </p:nvSpPr>
        <p:spPr bwMode="auto">
          <a:xfrm>
            <a:off x="3429000" y="1914525"/>
            <a:ext cx="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6881" name="Line 40"/>
          <p:cNvSpPr>
            <a:spLocks noChangeShapeType="1"/>
          </p:cNvSpPr>
          <p:nvPr/>
        </p:nvSpPr>
        <p:spPr bwMode="auto">
          <a:xfrm>
            <a:off x="4000500" y="152876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6882" name="Line 41"/>
          <p:cNvSpPr>
            <a:spLocks noChangeShapeType="1"/>
          </p:cNvSpPr>
          <p:nvPr/>
        </p:nvSpPr>
        <p:spPr bwMode="auto">
          <a:xfrm flipH="1">
            <a:off x="4000500" y="1700213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36883" name="AutoShape 44"/>
          <p:cNvCxnSpPr>
            <a:cxnSpLocks noChangeShapeType="1"/>
          </p:cNvCxnSpPr>
          <p:nvPr/>
        </p:nvCxnSpPr>
        <p:spPr bwMode="auto">
          <a:xfrm rot="-5400000">
            <a:off x="3879056" y="2550319"/>
            <a:ext cx="1157288" cy="228600"/>
          </a:xfrm>
          <a:prstGeom prst="bentConnector2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Text Box 46"/>
          <p:cNvSpPr txBox="1">
            <a:spLocks noChangeArrowheads="1"/>
          </p:cNvSpPr>
          <p:nvPr/>
        </p:nvSpPr>
        <p:spPr bwMode="auto">
          <a:xfrm>
            <a:off x="2351485" y="2128837"/>
            <a:ext cx="136274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350" dirty="0">
                <a:solidFill>
                  <a:schemeClr val="bg1"/>
                </a:solidFill>
                <a:latin typeface="+mn-lt"/>
              </a:rPr>
              <a:t>Processing Unit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57351" y="1848558"/>
            <a:ext cx="620315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 rot="10800000">
            <a:off x="3314700" y="3028950"/>
            <a:ext cx="228600" cy="214313"/>
          </a:xfrm>
          <a:prstGeom prst="downArrow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10800000">
            <a:off x="2715816" y="3079850"/>
            <a:ext cx="228600" cy="163413"/>
          </a:xfrm>
          <a:prstGeom prst="downArrow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10800000">
            <a:off x="2163366" y="3136107"/>
            <a:ext cx="228600" cy="107156"/>
          </a:xfrm>
          <a:prstGeom prst="downArrow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463" y="4041040"/>
            <a:ext cx="2638425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Single Instruction Multiple Data</a:t>
            </a:r>
          </a:p>
          <a:p>
            <a:pPr algn="ctr"/>
            <a:r>
              <a:rPr lang="en-US" sz="1350" dirty="0">
                <a:solidFill>
                  <a:schemeClr val="bg1"/>
                </a:solidFill>
              </a:rPr>
              <a:t>(SIMD)</a:t>
            </a:r>
          </a:p>
        </p:txBody>
      </p:sp>
    </p:spTree>
    <p:extLst>
      <p:ext uri="{BB962C8B-B14F-4D97-AF65-F5344CB8AC3E}">
        <p14:creationId xmlns:p14="http://schemas.microsoft.com/office/powerpoint/2010/main" val="1540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654">
        <p:fade/>
      </p:transition>
    </mc:Choice>
    <mc:Fallback xmlns="">
      <p:transition spd="med" advTm="446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dirty="0" smtClean="0">
                <a:ea typeface="PMingLiU" pitchFamily="18" charset="-120"/>
              </a:rPr>
              <a:t>Warps as Scheduling Units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None/>
            </a:pPr>
            <a:r>
              <a:rPr lang="zh-TW" altLang="en-US" dirty="0" smtClean="0">
                <a:ea typeface="PMingLiU" pitchFamily="18" charset="-120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99888" y="988138"/>
            <a:ext cx="4400712" cy="173586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150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</a:rPr>
              <a:t>Each Block is executed as 32-thread </a:t>
            </a:r>
            <a:r>
              <a:rPr lang="en-US" altLang="zh-TW" sz="1500" dirty="0" smtClean="0">
                <a:solidFill>
                  <a:schemeClr val="bg1"/>
                </a:solidFill>
                <a:latin typeface="Arial" pitchFamily="34" charset="0"/>
                <a:ea typeface="PMingLiU" pitchFamily="18" charset="-120"/>
              </a:rPr>
              <a:t>Warps</a:t>
            </a:r>
            <a:endParaRPr lang="en-US" altLang="zh-TW" sz="1500" dirty="0">
              <a:solidFill>
                <a:schemeClr val="bg1"/>
              </a:solidFill>
              <a:latin typeface="Arial" pitchFamily="34" charset="0"/>
              <a:ea typeface="PMingLiU" pitchFamily="18" charset="-120"/>
            </a:endParaRPr>
          </a:p>
          <a:p>
            <a:pPr marL="731044" lvl="1" indent="-302419">
              <a:spcBef>
                <a:spcPct val="20000"/>
              </a:spcBef>
              <a:buFontTx/>
              <a:buChar char="–"/>
            </a:pPr>
            <a:r>
              <a:rPr lang="en-US" altLang="zh-TW" sz="135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</a:rPr>
              <a:t>An implementation decision, not part of the CUDA programming model</a:t>
            </a:r>
          </a:p>
          <a:p>
            <a:pPr marL="731044" lvl="1" indent="-302419">
              <a:spcBef>
                <a:spcPct val="20000"/>
              </a:spcBef>
              <a:buFontTx/>
              <a:buChar char="–"/>
            </a:pPr>
            <a:r>
              <a:rPr lang="en-US" altLang="zh-TW" sz="135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</a:rPr>
              <a:t>Warps are scheduling units in SM</a:t>
            </a:r>
          </a:p>
          <a:p>
            <a:pPr marL="731044" lvl="1" indent="-302419">
              <a:spcBef>
                <a:spcPct val="20000"/>
              </a:spcBef>
              <a:buFontTx/>
              <a:buChar char="–"/>
            </a:pPr>
            <a:r>
              <a:rPr lang="en-US" altLang="zh-TW" sz="135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</a:rPr>
              <a:t>Threads in a warp execute in SIMD </a:t>
            </a:r>
            <a:endParaRPr lang="en-US" altLang="zh-TW" sz="1350" dirty="0" smtClean="0">
              <a:solidFill>
                <a:schemeClr val="bg1"/>
              </a:solidFill>
              <a:latin typeface="Arial" pitchFamily="34" charset="0"/>
              <a:ea typeface="PMingLiU" pitchFamily="18" charset="-120"/>
            </a:endParaRPr>
          </a:p>
          <a:p>
            <a:pPr marL="731044" lvl="1" indent="-302419">
              <a:spcBef>
                <a:spcPct val="20000"/>
              </a:spcBef>
              <a:buFontTx/>
              <a:buChar char="–"/>
            </a:pPr>
            <a:r>
              <a:rPr lang="en-US" altLang="zh-TW" sz="1350" dirty="0" smtClean="0">
                <a:solidFill>
                  <a:schemeClr val="bg1"/>
                </a:solidFill>
                <a:latin typeface="Arial" pitchFamily="34" charset="0"/>
                <a:ea typeface="PMingLiU" pitchFamily="18" charset="-120"/>
              </a:rPr>
              <a:t>Future GPUs may have different number of threads in each warp</a:t>
            </a:r>
            <a:endParaRPr lang="en-US" altLang="zh-TW" sz="1350" dirty="0">
              <a:solidFill>
                <a:schemeClr val="bg1"/>
              </a:solidFill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032561"/>
      </p:ext>
    </p:extLst>
  </p:cSld>
  <p:clrMapOvr>
    <a:masterClrMapping/>
  </p:clrMapOvr>
  <p:transition advTm="80654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Warp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zh-TW" sz="1500" dirty="0">
                <a:latin typeface="Arial" pitchFamily="34" charset="0"/>
                <a:ea typeface="PMingLiU" pitchFamily="18" charset="-120"/>
              </a:rPr>
              <a:t>If 3 blocks are assigned to an SM and each block has 256 threads, how many Warps are there in an SM?</a:t>
            </a:r>
          </a:p>
          <a:p>
            <a:pPr marL="731044" lvl="1" indent="-302419">
              <a:buFontTx/>
              <a:buChar char="–"/>
            </a:pPr>
            <a:r>
              <a:rPr lang="en-US" altLang="zh-TW" dirty="0">
                <a:latin typeface="Arial" pitchFamily="34" charset="0"/>
                <a:ea typeface="PMingLiU" pitchFamily="18" charset="-120"/>
              </a:rPr>
              <a:t>Each Block is divided into 256/32 = 8 Warps</a:t>
            </a:r>
          </a:p>
          <a:p>
            <a:pPr marL="731044" lvl="1" indent="-302419">
              <a:buFontTx/>
              <a:buChar char="–"/>
            </a:pPr>
            <a:r>
              <a:rPr lang="en-US" altLang="zh-TW" dirty="0">
                <a:latin typeface="Arial" pitchFamily="34" charset="0"/>
                <a:ea typeface="PMingLiU" pitchFamily="18" charset="-120"/>
              </a:rPr>
              <a:t>There are 8 * 3 = 24 Warps </a:t>
            </a:r>
          </a:p>
          <a:p>
            <a:endParaRPr lang="en-US" dirty="0"/>
          </a:p>
        </p:txBody>
      </p:sp>
      <p:sp>
        <p:nvSpPr>
          <p:cNvPr id="6" name="AutoShape 71"/>
          <p:cNvSpPr>
            <a:spLocks noChangeAspect="1" noChangeArrowheads="1" noTextEdit="1"/>
          </p:cNvSpPr>
          <p:nvPr/>
        </p:nvSpPr>
        <p:spPr bwMode="auto">
          <a:xfrm>
            <a:off x="742950" y="2571750"/>
            <a:ext cx="2586038" cy="227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Rectangle 73"/>
          <p:cNvSpPr>
            <a:spLocks noChangeArrowheads="1"/>
          </p:cNvSpPr>
          <p:nvPr/>
        </p:nvSpPr>
        <p:spPr bwMode="auto">
          <a:xfrm>
            <a:off x="1490891" y="2488705"/>
            <a:ext cx="820340" cy="594717"/>
          </a:xfrm>
          <a:prstGeom prst="rect">
            <a:avLst/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1605190" y="2574430"/>
            <a:ext cx="820340" cy="594717"/>
          </a:xfrm>
          <a:prstGeom prst="rect">
            <a:avLst/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350">
                <a:solidFill>
                  <a:schemeClr val="bg1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1775449" y="2703017"/>
            <a:ext cx="800100" cy="575072"/>
            <a:chOff x="568" y="2568"/>
            <a:chExt cx="1219" cy="1480"/>
          </a:xfrm>
          <a:noFill/>
        </p:grpSpPr>
        <p:sp>
          <p:nvSpPr>
            <p:cNvPr id="10" name="Text Box 76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grpFill/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900">
                  <a:solidFill>
                    <a:schemeClr val="bg1"/>
                  </a:solidFill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90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11" name="Freeform 77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" name="Freeform 78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3" name="Freeform 79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4" name="Freeform 80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5" name="Freeform 81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6" name="Freeform 82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7" name="Freeform 83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8" name="Freeform 84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9" name="Freeform 85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0" name="Freeform 86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1" name="Freeform 87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1640908" y="2488704"/>
            <a:ext cx="415498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bg1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23" name="Rectangle 89"/>
          <p:cNvSpPr>
            <a:spLocks noChangeArrowheads="1"/>
          </p:cNvSpPr>
          <p:nvPr/>
        </p:nvSpPr>
        <p:spPr bwMode="auto">
          <a:xfrm>
            <a:off x="2691041" y="2488705"/>
            <a:ext cx="820340" cy="594717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24" name="Rectangle 90"/>
          <p:cNvSpPr>
            <a:spLocks noChangeArrowheads="1"/>
          </p:cNvSpPr>
          <p:nvPr/>
        </p:nvSpPr>
        <p:spPr bwMode="auto">
          <a:xfrm>
            <a:off x="2805341" y="2574430"/>
            <a:ext cx="820340" cy="594717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350">
                <a:solidFill>
                  <a:schemeClr val="bg1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2975599" y="2703017"/>
            <a:ext cx="800100" cy="575072"/>
            <a:chOff x="568" y="2568"/>
            <a:chExt cx="1219" cy="1480"/>
          </a:xfrm>
          <a:noFill/>
        </p:grpSpPr>
        <p:sp>
          <p:nvSpPr>
            <p:cNvPr id="26" name="Text Box 9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grp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900">
                  <a:solidFill>
                    <a:schemeClr val="bg1"/>
                  </a:solidFill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90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27" name="Freeform 9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8" name="Freeform 9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29" name="Freeform 9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0" name="Freeform 9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1" name="Freeform 9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2" name="Freeform 9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3" name="Freeform 9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4" name="Freeform 10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5" name="Freeform 10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Freeform 10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37" name="Freeform 10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 Box 104"/>
          <p:cNvSpPr txBox="1">
            <a:spLocks noChangeArrowheads="1"/>
          </p:cNvSpPr>
          <p:nvPr/>
        </p:nvSpPr>
        <p:spPr bwMode="auto">
          <a:xfrm>
            <a:off x="2841058" y="2488704"/>
            <a:ext cx="415498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bg1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39" name="Text Box 105"/>
          <p:cNvSpPr txBox="1">
            <a:spLocks noChangeArrowheads="1"/>
          </p:cNvSpPr>
          <p:nvPr/>
        </p:nvSpPr>
        <p:spPr bwMode="auto">
          <a:xfrm>
            <a:off x="1719491" y="2488704"/>
            <a:ext cx="928459" cy="23083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90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Block 0 Warps</a:t>
            </a:r>
          </a:p>
        </p:txBody>
      </p:sp>
      <p:sp>
        <p:nvSpPr>
          <p:cNvPr id="40" name="Text Box 106"/>
          <p:cNvSpPr txBox="1">
            <a:spLocks noChangeArrowheads="1"/>
          </p:cNvSpPr>
          <p:nvPr/>
        </p:nvSpPr>
        <p:spPr bwMode="auto">
          <a:xfrm>
            <a:off x="2976791" y="2488704"/>
            <a:ext cx="928459" cy="23083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90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Block 1 Warps</a:t>
            </a:r>
          </a:p>
        </p:txBody>
      </p:sp>
      <p:sp>
        <p:nvSpPr>
          <p:cNvPr id="41" name="Rectangle 135"/>
          <p:cNvSpPr>
            <a:spLocks noChangeArrowheads="1"/>
          </p:cNvSpPr>
          <p:nvPr/>
        </p:nvSpPr>
        <p:spPr bwMode="auto">
          <a:xfrm>
            <a:off x="3948341" y="2488705"/>
            <a:ext cx="820340" cy="594717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2" name="Rectangle 136"/>
          <p:cNvSpPr>
            <a:spLocks noChangeArrowheads="1"/>
          </p:cNvSpPr>
          <p:nvPr/>
        </p:nvSpPr>
        <p:spPr bwMode="auto">
          <a:xfrm>
            <a:off x="4062641" y="2574430"/>
            <a:ext cx="820340" cy="594717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350">
                <a:solidFill>
                  <a:schemeClr val="bg1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grpSp>
        <p:nvGrpSpPr>
          <p:cNvPr id="43" name="Group 137"/>
          <p:cNvGrpSpPr>
            <a:grpSpLocks/>
          </p:cNvGrpSpPr>
          <p:nvPr/>
        </p:nvGrpSpPr>
        <p:grpSpPr bwMode="auto">
          <a:xfrm>
            <a:off x="4232899" y="2703017"/>
            <a:ext cx="800100" cy="575072"/>
            <a:chOff x="568" y="2568"/>
            <a:chExt cx="1219" cy="1480"/>
          </a:xfrm>
          <a:noFill/>
        </p:grpSpPr>
        <p:sp>
          <p:nvSpPr>
            <p:cNvPr id="44" name="Text Box 138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grpFill/>
            <a:ln w="2857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900">
                  <a:solidFill>
                    <a:schemeClr val="bg1"/>
                  </a:solidFill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90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45" name="Freeform 139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" name="Freeform 140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7" name="Freeform 141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" name="Freeform 142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" name="Freeform 143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" name="Freeform 144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" name="Freeform 145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" name="Freeform 146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" name="Freeform 147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" name="Freeform 148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" name="Freeform 149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grpFill/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 Box 150"/>
          <p:cNvSpPr txBox="1">
            <a:spLocks noChangeArrowheads="1"/>
          </p:cNvSpPr>
          <p:nvPr/>
        </p:nvSpPr>
        <p:spPr bwMode="auto">
          <a:xfrm>
            <a:off x="4098358" y="2488704"/>
            <a:ext cx="415498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chemeClr val="bg1"/>
                </a:solidFill>
                <a:ea typeface="PMingLiU" pitchFamily="18" charset="-120"/>
                <a:cs typeface="Arial" pitchFamily="34" charset="0"/>
              </a:rPr>
              <a:t>…</a:t>
            </a:r>
          </a:p>
        </p:txBody>
      </p:sp>
      <p:sp>
        <p:nvSpPr>
          <p:cNvPr id="57" name="Text Box 151"/>
          <p:cNvSpPr txBox="1">
            <a:spLocks noChangeArrowheads="1"/>
          </p:cNvSpPr>
          <p:nvPr/>
        </p:nvSpPr>
        <p:spPr bwMode="auto">
          <a:xfrm>
            <a:off x="4176941" y="2488704"/>
            <a:ext cx="928459" cy="23083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90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Block 2 Warps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635083" y="3301478"/>
            <a:ext cx="1541858" cy="109131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79136" y="3328761"/>
            <a:ext cx="1453752" cy="46380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2723189" y="3356044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2679136" y="3819850"/>
            <a:ext cx="1453752" cy="30011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Arial Narrow" pitchFamily="34" charset="0"/>
              </a:rPr>
              <a:t>Register File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2899402" y="3356044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3075614" y="3356044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3251826" y="3356044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3428039" y="3356044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3604251" y="3356044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3780463" y="3356044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3956676" y="3356044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723189" y="3465175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2899402" y="3465175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075614" y="3465175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3251826" y="3465175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3428039" y="3465175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3604251" y="3465175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3780463" y="3465175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3956676" y="3465175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2723189" y="3574306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2899402" y="3574306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3075614" y="3574306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3251826" y="3574306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3428039" y="3574306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3604251" y="3574306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3780463" y="3574306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3956676" y="3574306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2723189" y="3683437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2899402" y="3683437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3075614" y="3683437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3251826" y="3683437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3428039" y="3683437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3604251" y="3683437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3780463" y="3683437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3" name="Rounded Rectangle 92"/>
          <p:cNvSpPr/>
          <p:nvPr/>
        </p:nvSpPr>
        <p:spPr bwMode="auto">
          <a:xfrm>
            <a:off x="3956676" y="3683437"/>
            <a:ext cx="132159" cy="81848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2679136" y="4147243"/>
            <a:ext cx="484584" cy="21826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Arial Narrow" pitchFamily="34" charset="0"/>
              </a:rPr>
              <a:t>L1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3180791" y="4153320"/>
            <a:ext cx="969168" cy="21826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  <a:latin typeface="Arial Narrow" pitchFamily="34" charset="0"/>
              </a:rPr>
              <a:t>Shared Memory</a:t>
            </a:r>
          </a:p>
        </p:txBody>
      </p:sp>
      <p:sp>
        <p:nvSpPr>
          <p:cNvPr id="96" name="Up-Down Arrow 95"/>
          <p:cNvSpPr/>
          <p:nvPr/>
        </p:nvSpPr>
        <p:spPr bwMode="auto">
          <a:xfrm>
            <a:off x="3824516" y="3956264"/>
            <a:ext cx="176212" cy="21826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7" name="Up-Down Arrow 96"/>
          <p:cNvSpPr/>
          <p:nvPr/>
        </p:nvSpPr>
        <p:spPr bwMode="auto">
          <a:xfrm>
            <a:off x="2811295" y="3956264"/>
            <a:ext cx="176212" cy="218262"/>
          </a:xfrm>
          <a:prstGeom prst="up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987">
        <p:fade/>
      </p:transition>
    </mc:Choice>
    <mc:Fallback xmlns="">
      <p:transition spd="med" advTm="639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TW" dirty="0" smtClean="0">
                <a:ea typeface="PMingLiU" pitchFamily="18" charset="-120"/>
              </a:rPr>
              <a:t>Example: Thread Scheduling (Cont.)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TW" sz="1350" dirty="0">
                <a:ea typeface="PMingLiU" pitchFamily="18" charset="-120"/>
              </a:rPr>
              <a:t>SM implements zero-overhead warp scheduling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1200" dirty="0">
                <a:ea typeface="PMingLiU" pitchFamily="18" charset="-120"/>
              </a:rPr>
              <a:t>Warps whose next instruction has its operands ready for consumption are eligible for execution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1200" dirty="0">
                <a:ea typeface="PMingLiU" pitchFamily="18" charset="-120"/>
              </a:rPr>
              <a:t>Eligible Warps are selected for execution </a:t>
            </a:r>
            <a:r>
              <a:rPr lang="en-US" altLang="zh-TW" sz="1200" dirty="0" smtClean="0">
                <a:ea typeface="PMingLiU" pitchFamily="18" charset="-120"/>
              </a:rPr>
              <a:t>based on </a:t>
            </a:r>
            <a:r>
              <a:rPr lang="en-US" altLang="zh-TW" sz="1200" dirty="0">
                <a:ea typeface="PMingLiU" pitchFamily="18" charset="-120"/>
              </a:rPr>
              <a:t>a prioritized scheduling policy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1200" dirty="0">
                <a:ea typeface="PMingLiU" pitchFamily="18" charset="-120"/>
              </a:rPr>
              <a:t>All threads in a warp execute the same instruction when selected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2628900" y="1328738"/>
            <a:ext cx="4011216" cy="29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buFontTx/>
              <a:buChar char="•"/>
            </a:pPr>
            <a:endParaRPr lang="zh-TW" altLang="en-US" sz="135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2792979"/>
      </p:ext>
    </p:extLst>
  </p:cSld>
  <p:clrMapOvr>
    <a:masterClrMapping/>
  </p:clrMapOvr>
  <p:transition advTm="11255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Example: Vector Addition Kernel Launch (Host Code)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xfrm>
            <a:off x="76200" y="1733550"/>
            <a:ext cx="6705600" cy="3099995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</a:rPr>
              <a:t>vecAdd</a:t>
            </a:r>
            <a:r>
              <a:rPr lang="en-US" b="1" dirty="0">
                <a:latin typeface="Courier New" pitchFamily="49" charset="0"/>
              </a:rPr>
              <a:t>(float* </a:t>
            </a:r>
            <a:r>
              <a:rPr lang="en-US" b="1" dirty="0" err="1">
                <a:latin typeface="Courier New" pitchFamily="49" charset="0"/>
              </a:rPr>
              <a:t>h_A</a:t>
            </a:r>
            <a:r>
              <a:rPr lang="en-US" b="1" dirty="0">
                <a:latin typeface="Courier New" pitchFamily="49" charset="0"/>
              </a:rPr>
              <a:t>, float* </a:t>
            </a:r>
            <a:r>
              <a:rPr lang="en-US" b="1" dirty="0" err="1">
                <a:latin typeface="Courier New" pitchFamily="49" charset="0"/>
              </a:rPr>
              <a:t>h_B</a:t>
            </a:r>
            <a:r>
              <a:rPr lang="en-US" b="1" dirty="0">
                <a:latin typeface="Courier New" pitchFamily="49" charset="0"/>
              </a:rPr>
              <a:t>, float* </a:t>
            </a:r>
            <a:r>
              <a:rPr lang="en-US" b="1" dirty="0" err="1">
                <a:latin typeface="Courier New" pitchFamily="49" charset="0"/>
              </a:rPr>
              <a:t>h_C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</a:rPr>
              <a:t>d_A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d_B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d_C</a:t>
            </a:r>
            <a:r>
              <a:rPr lang="en-US" dirty="0">
                <a:latin typeface="Courier New" pitchFamily="49" charset="0"/>
              </a:rPr>
              <a:t> allocations and copies omitted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</a:rPr>
              <a:t> // Run ceil(n/256.0) blocks of 256 threads each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vecAddKernel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&lt;&lt;&lt;ceil(n/256.0),256&gt;&gt;&gt;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d_A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d_B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d_C</a:t>
            </a:r>
            <a:r>
              <a:rPr lang="en-US" b="1" dirty="0">
                <a:latin typeface="Courier New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82095" y="1200150"/>
            <a:ext cx="1165705" cy="369332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bg1"/>
                </a:solidFill>
              </a:rPr>
              <a:t>Host Code</a:t>
            </a:r>
          </a:p>
        </p:txBody>
      </p:sp>
      <p:sp>
        <p:nvSpPr>
          <p:cNvPr id="5" name="Slide Number Placeholder 10"/>
          <p:cNvSpPr txBox="1">
            <a:spLocks/>
          </p:cNvSpPr>
          <p:nvPr/>
        </p:nvSpPr>
        <p:spPr>
          <a:xfrm>
            <a:off x="5029200" y="4191845"/>
            <a:ext cx="1428750" cy="2571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9226" y="3227497"/>
            <a:ext cx="354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The ceiling function </a:t>
            </a:r>
            <a:r>
              <a:rPr lang="en-US" sz="1350" dirty="0">
                <a:solidFill>
                  <a:schemeClr val="bg1"/>
                </a:solidFill>
              </a:rPr>
              <a:t>makes sure that there are enough threads to cover all elements.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199544" y="2961694"/>
            <a:ext cx="228600" cy="2286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70296"/>
      </p:ext>
    </p:extLst>
  </p:cSld>
  <p:clrMapOvr>
    <a:masterClrMapping/>
  </p:clrMapOvr>
  <p:transition advTm="268001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TW" dirty="0" smtClean="0">
                <a:ea typeface="PMingLiU" pitchFamily="18" charset="-120"/>
              </a:rPr>
              <a:t>Block Granularity Considerations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175" dirty="0">
                <a:ea typeface="PMingLiU" pitchFamily="18" charset="-120"/>
              </a:rPr>
              <a:t>For Matrix Multiplication using multiple blocks, should I use 8X8, 16X16 or 32X32 blocks for Fermi?</a:t>
            </a:r>
          </a:p>
          <a:p>
            <a:pPr lvl="1" eaLnBrk="1" hangingPunct="1"/>
            <a:endParaRPr lang="en-US" altLang="zh-TW" sz="15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1875" dirty="0">
                <a:ea typeface="PMingLiU" pitchFamily="18" charset="-120"/>
              </a:rPr>
              <a:t>For 8X8, we have 64 threads per Block. Since each SM can take up to 1536 threads, </a:t>
            </a:r>
            <a:r>
              <a:rPr lang="en-US" altLang="zh-TW" sz="1875" dirty="0" smtClean="0">
                <a:ea typeface="PMingLiU" pitchFamily="18" charset="-120"/>
              </a:rPr>
              <a:t>which translates to </a:t>
            </a:r>
            <a:r>
              <a:rPr lang="en-US" altLang="zh-TW" sz="1875" dirty="0">
                <a:ea typeface="PMingLiU" pitchFamily="18" charset="-120"/>
              </a:rPr>
              <a:t>24 Blocks. However, each SM can only take up to 8 Blocks, only 512 threads will go into each SM!</a:t>
            </a:r>
          </a:p>
          <a:p>
            <a:pPr lvl="1" eaLnBrk="1" hangingPunct="1"/>
            <a:endParaRPr lang="en-US" altLang="zh-TW" sz="1875" dirty="0">
              <a:ea typeface="PMingLiU" pitchFamily="18" charset="-120"/>
            </a:endParaRPr>
          </a:p>
          <a:p>
            <a:pPr lvl="1" eaLnBrk="1" hangingPunct="1"/>
            <a:r>
              <a:rPr lang="en-US" altLang="zh-TW" sz="1875" dirty="0">
                <a:ea typeface="PMingLiU" pitchFamily="18" charset="-120"/>
              </a:rPr>
              <a:t>For 16X16, we have 256 threads per Block. Since each SM can take up to 1536 threads, it can take up to 6 Blocks and achieve full capacity unless other resource considerations overrule.</a:t>
            </a:r>
          </a:p>
          <a:p>
            <a:pPr lvl="1" eaLnBrk="1" hangingPunct="1"/>
            <a:endParaRPr lang="en-US" altLang="zh-TW" sz="1875" dirty="0">
              <a:ea typeface="PMingLiU" pitchFamily="18" charset="-120"/>
            </a:endParaRPr>
          </a:p>
          <a:p>
            <a:pPr lvl="1" eaLnBrk="1" hangingPunct="1"/>
            <a:r>
              <a:rPr lang="en-US" altLang="zh-TW" sz="1875" dirty="0">
                <a:ea typeface="PMingLiU" pitchFamily="18" charset="-120"/>
              </a:rPr>
              <a:t>For 32X32, we would have 1024 threads per Block. Only one block can fit into an SM for Fermi. Using only 2/3 of the thread capacity of an SM. </a:t>
            </a:r>
          </a:p>
        </p:txBody>
      </p:sp>
    </p:spTree>
    <p:extLst>
      <p:ext uri="{BB962C8B-B14F-4D97-AF65-F5344CB8AC3E}">
        <p14:creationId xmlns:p14="http://schemas.microsoft.com/office/powerpoint/2010/main" val="31296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537">
        <p:fade/>
      </p:transition>
    </mc:Choice>
    <mc:Fallback xmlns="">
      <p:transition spd="med" advTm="1955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More on Kernel Launch (Host Code)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xfrm>
            <a:off x="76199" y="1539632"/>
            <a:ext cx="6590325" cy="3293914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</a:rPr>
              <a:t>vecAdd</a:t>
            </a:r>
            <a:r>
              <a:rPr lang="en-US" b="1" dirty="0">
                <a:latin typeface="Courier New" pitchFamily="49" charset="0"/>
              </a:rPr>
              <a:t>(float* </a:t>
            </a:r>
            <a:r>
              <a:rPr lang="en-US" b="1" dirty="0" err="1">
                <a:latin typeface="Courier New" pitchFamily="49" charset="0"/>
              </a:rPr>
              <a:t>h_A</a:t>
            </a:r>
            <a:r>
              <a:rPr lang="en-US" b="1" dirty="0">
                <a:latin typeface="Courier New" pitchFamily="49" charset="0"/>
              </a:rPr>
              <a:t>, float* </a:t>
            </a:r>
            <a:r>
              <a:rPr lang="en-US" b="1" dirty="0" err="1">
                <a:latin typeface="Courier New" pitchFamily="49" charset="0"/>
              </a:rPr>
              <a:t>h_B</a:t>
            </a:r>
            <a:r>
              <a:rPr lang="en-US" b="1" dirty="0">
                <a:latin typeface="Courier New" pitchFamily="49" charset="0"/>
              </a:rPr>
              <a:t>, float* </a:t>
            </a:r>
            <a:r>
              <a:rPr lang="en-US" b="1" dirty="0" err="1">
                <a:latin typeface="Courier New" pitchFamily="49" charset="0"/>
              </a:rPr>
              <a:t>h_C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dim3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DimGrid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((n-1)/256 + 1, 1, 1);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dim3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DimBlock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(256, 1, 1);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vecAddKernel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&lt;&lt;&lt;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DimGrid,DimBlock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&gt;&gt;&gt;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d_A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d_B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d_C</a:t>
            </a:r>
            <a:r>
              <a:rPr lang="en-US" b="1" dirty="0">
                <a:latin typeface="Courier New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4582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1851C7-3CEF-43E6-8FD1-31BE5C0631B4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" y="1200150"/>
            <a:ext cx="1165705" cy="369332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chemeClr val="bg1"/>
                </a:solidFill>
              </a:rPr>
              <a:t>Host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27206" y="3346174"/>
            <a:ext cx="354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This </a:t>
            </a:r>
            <a:r>
              <a:rPr lang="en-US" sz="1350" dirty="0" smtClean="0">
                <a:solidFill>
                  <a:schemeClr val="bg1"/>
                </a:solidFill>
              </a:rPr>
              <a:t>is an equivalent way to express the ceiling function.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09883"/>
      </p:ext>
    </p:extLst>
  </p:cSld>
  <p:clrMapOvr>
    <a:masterClrMapping/>
  </p:clrMapOvr>
  <p:transition advTm="19073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55162" y="1289496"/>
            <a:ext cx="3543300" cy="13849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__host__</a:t>
            </a:r>
          </a:p>
          <a:p>
            <a:pPr eaLnBrk="1" hangingPunct="1"/>
            <a:r>
              <a:rPr lang="en-US" sz="105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dim3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(ceil(n/256.0),1,1);</a:t>
            </a: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dim3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(256,1,1);</a:t>
            </a:r>
          </a:p>
          <a:p>
            <a:pPr eaLnBrk="1" hangingPunct="1"/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vecAddKernel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DimGrid,DimBlock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&gt;&gt;&gt;(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d_A,d_B,d_C,n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Kernel execution in a nutshell</a:t>
            </a:r>
          </a:p>
        </p:txBody>
      </p:sp>
      <p:sp>
        <p:nvSpPr>
          <p:cNvPr id="26634" name="Slide Number Placeholder 57"/>
          <p:cNvSpPr>
            <a:spLocks noGrp="1"/>
          </p:cNvSpPr>
          <p:nvPr>
            <p:ph type="sldNum" sz="quarter" idx="4294967295"/>
          </p:nvPr>
        </p:nvSpPr>
        <p:spPr>
          <a:xfrm>
            <a:off x="5429250" y="4260850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427E30-6048-4BB3-82AB-C0E44A24BEB5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943100" y="2906769"/>
            <a:ext cx="3600450" cy="691988"/>
            <a:chOff x="4191000" y="1208199"/>
            <a:chExt cx="4800600" cy="1230201"/>
          </a:xfrm>
        </p:grpSpPr>
        <p:sp>
          <p:nvSpPr>
            <p:cNvPr id="61" name="Rounded Rectangle 60"/>
            <p:cNvSpPr/>
            <p:nvPr/>
          </p:nvSpPr>
          <p:spPr>
            <a:xfrm>
              <a:off x="4191000" y="1295400"/>
              <a:ext cx="4800600" cy="1143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635" name="TextBox 61"/>
            <p:cNvSpPr txBox="1">
              <a:spLocks noChangeArrowheads="1"/>
            </p:cNvSpPr>
            <p:nvPr/>
          </p:nvSpPr>
          <p:spPr bwMode="auto">
            <a:xfrm>
              <a:off x="5105400" y="1208199"/>
              <a:ext cx="1626781" cy="574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500" dirty="0"/>
                <a:t>Grid</a:t>
              </a:r>
            </a:p>
          </p:txBody>
        </p:sp>
        <p:grpSp>
          <p:nvGrpSpPr>
            <p:cNvPr id="25636" name="Group 59"/>
            <p:cNvGrpSpPr>
              <a:grpSpLocks/>
            </p:cNvGrpSpPr>
            <p:nvPr/>
          </p:nvGrpSpPr>
          <p:grpSpPr bwMode="auto">
            <a:xfrm>
              <a:off x="4267201" y="1371600"/>
              <a:ext cx="838199" cy="990600"/>
              <a:chOff x="3581401" y="1447800"/>
              <a:chExt cx="838199" cy="9906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581401" y="1447800"/>
                <a:ext cx="838199" cy="990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/>
              <a:lstStyle/>
              <a:p>
                <a:pPr algn="ctr">
                  <a:defRPr/>
                </a:pPr>
                <a:r>
                  <a:rPr lang="en-US" sz="1350" dirty="0" err="1">
                    <a:latin typeface="Arial Narrow" pitchFamily="34" charset="0"/>
                  </a:rPr>
                  <a:t>Blk</a:t>
                </a:r>
                <a:r>
                  <a:rPr lang="en-US" sz="1350" dirty="0">
                    <a:latin typeface="Arial Narrow" pitchFamily="34" charset="0"/>
                  </a:rPr>
                  <a:t> 0</a:t>
                </a:r>
              </a:p>
            </p:txBody>
          </p:sp>
          <p:grpSp>
            <p:nvGrpSpPr>
              <p:cNvPr id="25657" name="Group 183"/>
              <p:cNvGrpSpPr>
                <a:grpSpLocks/>
              </p:cNvGrpSpPr>
              <p:nvPr/>
            </p:nvGrpSpPr>
            <p:grpSpPr bwMode="auto">
              <a:xfrm>
                <a:off x="3657600" y="1828800"/>
                <a:ext cx="685800" cy="582091"/>
                <a:chOff x="4191000" y="5029200"/>
                <a:chExt cx="685800" cy="582091"/>
              </a:xfrm>
            </p:grpSpPr>
            <p:sp>
              <p:nvSpPr>
                <p:cNvPr id="25658" name="Freeform 14"/>
                <p:cNvSpPr>
                  <a:spLocks/>
                </p:cNvSpPr>
                <p:nvPr/>
              </p:nvSpPr>
              <p:spPr bwMode="auto">
                <a:xfrm>
                  <a:off x="4191000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59" name="Freeform 15"/>
                <p:cNvSpPr>
                  <a:spLocks/>
                </p:cNvSpPr>
                <p:nvPr/>
              </p:nvSpPr>
              <p:spPr bwMode="auto">
                <a:xfrm>
                  <a:off x="4249067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0" name="Freeform 16"/>
                <p:cNvSpPr>
                  <a:spLocks/>
                </p:cNvSpPr>
                <p:nvPr/>
              </p:nvSpPr>
              <p:spPr bwMode="auto">
                <a:xfrm>
                  <a:off x="4307134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1" name="Freeform 17"/>
                <p:cNvSpPr>
                  <a:spLocks/>
                </p:cNvSpPr>
                <p:nvPr/>
              </p:nvSpPr>
              <p:spPr bwMode="auto">
                <a:xfrm>
                  <a:off x="4365201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2" name="Freeform 18"/>
                <p:cNvSpPr>
                  <a:spLocks/>
                </p:cNvSpPr>
                <p:nvPr/>
              </p:nvSpPr>
              <p:spPr bwMode="auto">
                <a:xfrm>
                  <a:off x="4423268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3" name="Freeform 19"/>
                <p:cNvSpPr>
                  <a:spLocks/>
                </p:cNvSpPr>
                <p:nvPr/>
              </p:nvSpPr>
              <p:spPr bwMode="auto">
                <a:xfrm>
                  <a:off x="4480579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4" name="Freeform 20"/>
                <p:cNvSpPr>
                  <a:spLocks/>
                </p:cNvSpPr>
                <p:nvPr/>
              </p:nvSpPr>
              <p:spPr bwMode="auto">
                <a:xfrm>
                  <a:off x="4537890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5" name="Freeform 21"/>
                <p:cNvSpPr>
                  <a:spLocks/>
                </p:cNvSpPr>
                <p:nvPr/>
              </p:nvSpPr>
              <p:spPr bwMode="auto">
                <a:xfrm>
                  <a:off x="4595201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6" name="Freeform 22"/>
                <p:cNvSpPr>
                  <a:spLocks/>
                </p:cNvSpPr>
                <p:nvPr/>
              </p:nvSpPr>
              <p:spPr bwMode="auto">
                <a:xfrm>
                  <a:off x="4652512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7" name="Freeform 23"/>
                <p:cNvSpPr>
                  <a:spLocks/>
                </p:cNvSpPr>
                <p:nvPr/>
              </p:nvSpPr>
              <p:spPr bwMode="auto">
                <a:xfrm>
                  <a:off x="4709823" y="5029200"/>
                  <a:ext cx="109667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68" name="Freeform 24"/>
                <p:cNvSpPr>
                  <a:spLocks/>
                </p:cNvSpPr>
                <p:nvPr/>
              </p:nvSpPr>
              <p:spPr bwMode="auto">
                <a:xfrm>
                  <a:off x="4766376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25637" name="Group 62"/>
            <p:cNvGrpSpPr>
              <a:grpSpLocks/>
            </p:cNvGrpSpPr>
            <p:nvPr/>
          </p:nvGrpSpPr>
          <p:grpSpPr bwMode="auto">
            <a:xfrm>
              <a:off x="8088086" y="1371600"/>
              <a:ext cx="838199" cy="990600"/>
              <a:chOff x="3581401" y="1447800"/>
              <a:chExt cx="838199" cy="990600"/>
            </a:xfrm>
          </p:grpSpPr>
          <p:sp>
            <p:nvSpPr>
              <p:cNvPr id="64" name="Rounded Rectangle 63"/>
              <p:cNvSpPr/>
              <p:nvPr/>
            </p:nvSpPr>
            <p:spPr bwMode="auto">
              <a:xfrm>
                <a:off x="3581401" y="1447800"/>
                <a:ext cx="838199" cy="990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/>
              <a:lstStyle/>
              <a:p>
                <a:pPr algn="ctr">
                  <a:defRPr/>
                </a:pPr>
                <a:r>
                  <a:rPr lang="en-US" sz="1350" dirty="0" err="1">
                    <a:latin typeface="Arial Narrow" pitchFamily="34" charset="0"/>
                  </a:rPr>
                  <a:t>Blk</a:t>
                </a:r>
                <a:r>
                  <a:rPr lang="en-US" sz="1350" dirty="0">
                    <a:latin typeface="Arial Narrow" pitchFamily="34" charset="0"/>
                  </a:rPr>
                  <a:t> N-1</a:t>
                </a:r>
              </a:p>
            </p:txBody>
          </p:sp>
          <p:grpSp>
            <p:nvGrpSpPr>
              <p:cNvPr id="25642" name="Group 183"/>
              <p:cNvGrpSpPr>
                <a:grpSpLocks/>
              </p:cNvGrpSpPr>
              <p:nvPr/>
            </p:nvGrpSpPr>
            <p:grpSpPr bwMode="auto">
              <a:xfrm>
                <a:off x="3657600" y="1828800"/>
                <a:ext cx="685800" cy="582091"/>
                <a:chOff x="4191000" y="5029200"/>
                <a:chExt cx="685800" cy="582091"/>
              </a:xfrm>
            </p:grpSpPr>
            <p:sp>
              <p:nvSpPr>
                <p:cNvPr id="25643" name="Freeform 14"/>
                <p:cNvSpPr>
                  <a:spLocks/>
                </p:cNvSpPr>
                <p:nvPr/>
              </p:nvSpPr>
              <p:spPr bwMode="auto">
                <a:xfrm>
                  <a:off x="4191000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4" name="Freeform 15"/>
                <p:cNvSpPr>
                  <a:spLocks/>
                </p:cNvSpPr>
                <p:nvPr/>
              </p:nvSpPr>
              <p:spPr bwMode="auto">
                <a:xfrm>
                  <a:off x="4249067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5" name="Freeform 16"/>
                <p:cNvSpPr>
                  <a:spLocks/>
                </p:cNvSpPr>
                <p:nvPr/>
              </p:nvSpPr>
              <p:spPr bwMode="auto">
                <a:xfrm>
                  <a:off x="4307134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6" name="Freeform 17"/>
                <p:cNvSpPr>
                  <a:spLocks/>
                </p:cNvSpPr>
                <p:nvPr/>
              </p:nvSpPr>
              <p:spPr bwMode="auto">
                <a:xfrm>
                  <a:off x="4365201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7" name="Freeform 18"/>
                <p:cNvSpPr>
                  <a:spLocks/>
                </p:cNvSpPr>
                <p:nvPr/>
              </p:nvSpPr>
              <p:spPr bwMode="auto">
                <a:xfrm>
                  <a:off x="4423268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8" name="Freeform 19"/>
                <p:cNvSpPr>
                  <a:spLocks/>
                </p:cNvSpPr>
                <p:nvPr/>
              </p:nvSpPr>
              <p:spPr bwMode="auto">
                <a:xfrm>
                  <a:off x="4480579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49" name="Freeform 20"/>
                <p:cNvSpPr>
                  <a:spLocks/>
                </p:cNvSpPr>
                <p:nvPr/>
              </p:nvSpPr>
              <p:spPr bwMode="auto">
                <a:xfrm>
                  <a:off x="4537890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50" name="Freeform 21"/>
                <p:cNvSpPr>
                  <a:spLocks/>
                </p:cNvSpPr>
                <p:nvPr/>
              </p:nvSpPr>
              <p:spPr bwMode="auto">
                <a:xfrm>
                  <a:off x="4595201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51" name="Freeform 22"/>
                <p:cNvSpPr>
                  <a:spLocks/>
                </p:cNvSpPr>
                <p:nvPr/>
              </p:nvSpPr>
              <p:spPr bwMode="auto">
                <a:xfrm>
                  <a:off x="4652512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52" name="Freeform 23"/>
                <p:cNvSpPr>
                  <a:spLocks/>
                </p:cNvSpPr>
                <p:nvPr/>
              </p:nvSpPr>
              <p:spPr bwMode="auto">
                <a:xfrm>
                  <a:off x="4709823" y="5029200"/>
                  <a:ext cx="109667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25653" name="Freeform 24"/>
                <p:cNvSpPr>
                  <a:spLocks/>
                </p:cNvSpPr>
                <p:nvPr/>
              </p:nvSpPr>
              <p:spPr bwMode="auto">
                <a:xfrm>
                  <a:off x="4766376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</p:grpSp>
        <p:sp>
          <p:nvSpPr>
            <p:cNvPr id="25638" name="TextBox 77"/>
            <p:cNvSpPr txBox="1">
              <a:spLocks noChangeArrowheads="1"/>
            </p:cNvSpPr>
            <p:nvPr/>
          </p:nvSpPr>
          <p:spPr bwMode="auto">
            <a:xfrm>
              <a:off x="5105400" y="1589198"/>
              <a:ext cx="2971800" cy="574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500"/>
                <a:t>• • •</a:t>
              </a:r>
            </a:p>
          </p:txBody>
        </p: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104455" y="2160423"/>
            <a:ext cx="4072661" cy="884078"/>
            <a:chOff x="-54025" y="3030586"/>
            <a:chExt cx="5340696" cy="2293658"/>
          </a:xfrm>
        </p:grpSpPr>
        <p:cxnSp>
          <p:nvCxnSpPr>
            <p:cNvPr id="82" name="Curved Connector 81"/>
            <p:cNvCxnSpPr>
              <a:stCxn id="84" idx="3"/>
            </p:cNvCxnSpPr>
            <p:nvPr/>
          </p:nvCxnSpPr>
          <p:spPr>
            <a:xfrm>
              <a:off x="4455790" y="3359082"/>
              <a:ext cx="830881" cy="1965162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-54025" y="3030586"/>
              <a:ext cx="4509815" cy="6569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grpSp>
        <p:nvGrpSpPr>
          <p:cNvPr id="25613" name="Group 78"/>
          <p:cNvGrpSpPr>
            <a:grpSpLocks/>
          </p:cNvGrpSpPr>
          <p:nvPr/>
        </p:nvGrpSpPr>
        <p:grpSpPr bwMode="auto">
          <a:xfrm>
            <a:off x="2714625" y="3591003"/>
            <a:ext cx="2000250" cy="625166"/>
            <a:chOff x="5257800" y="2919393"/>
            <a:chExt cx="2667000" cy="1271607"/>
          </a:xfrm>
        </p:grpSpPr>
        <p:sp>
          <p:nvSpPr>
            <p:cNvPr id="6" name="Rounded Rectangle 5"/>
            <p:cNvSpPr/>
            <p:nvPr/>
          </p:nvSpPr>
          <p:spPr>
            <a:xfrm>
              <a:off x="5257800" y="3048000"/>
              <a:ext cx="2667000" cy="1143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5618" name="TextBox 6"/>
            <p:cNvSpPr txBox="1">
              <a:spLocks noChangeArrowheads="1"/>
            </p:cNvSpPr>
            <p:nvPr/>
          </p:nvSpPr>
          <p:spPr bwMode="auto">
            <a:xfrm>
              <a:off x="6096000" y="2919393"/>
              <a:ext cx="990600" cy="657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500" dirty="0"/>
                <a:t>GPU</a:t>
              </a:r>
            </a:p>
          </p:txBody>
        </p:sp>
        <p:grpSp>
          <p:nvGrpSpPr>
            <p:cNvPr id="25619" name="Group 40"/>
            <p:cNvGrpSpPr>
              <a:grpSpLocks/>
            </p:cNvGrpSpPr>
            <p:nvPr/>
          </p:nvGrpSpPr>
          <p:grpSpPr bwMode="auto">
            <a:xfrm>
              <a:off x="5410200" y="3200400"/>
              <a:ext cx="2400300" cy="838200"/>
              <a:chOff x="2362200" y="3276600"/>
              <a:chExt cx="2400300" cy="838200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2362201" y="3276600"/>
                <a:ext cx="609599" cy="4245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anchor="ctr"/>
              <a:lstStyle/>
              <a:p>
                <a:pPr algn="ctr">
                  <a:defRPr/>
                </a:pPr>
                <a:r>
                  <a:rPr lang="en-US" sz="1200" dirty="0">
                    <a:latin typeface="Arial Narrow" pitchFamily="34" charset="0"/>
                  </a:rPr>
                  <a:t>M0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2362200" y="3733800"/>
                <a:ext cx="2400300" cy="381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anchor="ctr"/>
              <a:lstStyle/>
              <a:p>
                <a:pPr algn="ctr">
                  <a:defRPr/>
                </a:pPr>
                <a:r>
                  <a:rPr lang="en-US" sz="1200" dirty="0">
                    <a:latin typeface="Arial Narrow" pitchFamily="34" charset="0"/>
                  </a:rPr>
                  <a:t>RAM</a:t>
                </a:r>
              </a:p>
            </p:txBody>
          </p:sp>
        </p:grpSp>
        <p:sp>
          <p:nvSpPr>
            <p:cNvPr id="44" name="Rounded Rectangle 43"/>
            <p:cNvSpPr/>
            <p:nvPr/>
          </p:nvSpPr>
          <p:spPr bwMode="auto">
            <a:xfrm>
              <a:off x="7162802" y="3200400"/>
              <a:ext cx="609599" cy="42454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r>
                <a:rPr lang="en-US" sz="1200" dirty="0">
                  <a:latin typeface="Arial Narrow" pitchFamily="34" charset="0"/>
                </a:rPr>
                <a:t>Mk</a:t>
              </a:r>
            </a:p>
          </p:txBody>
        </p:sp>
        <p:sp>
          <p:nvSpPr>
            <p:cNvPr id="25623" name="TextBox 76"/>
            <p:cNvSpPr txBox="1">
              <a:spLocks noChangeArrowheads="1"/>
            </p:cNvSpPr>
            <p:nvPr/>
          </p:nvSpPr>
          <p:spPr bwMode="auto">
            <a:xfrm>
              <a:off x="6134100" y="3224193"/>
              <a:ext cx="990600" cy="65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500"/>
                <a:t>• • •</a:t>
              </a:r>
            </a:p>
          </p:txBody>
        </p:sp>
      </p:grp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714750" y="1300166"/>
            <a:ext cx="337185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__global__</a:t>
            </a: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vecAddKernel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(float *A,</a:t>
            </a: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float *B, float *C,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endParaRPr lang="en-US" sz="10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+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sz="10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if( 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&lt;n ) C[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]+B[</a:t>
            </a:r>
            <a:r>
              <a:rPr lang="en-US" sz="10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/>
            <a:r>
              <a:rPr lang="en-US" sz="10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5" name="Curved Connector 4"/>
          <p:cNvCxnSpPr>
            <a:stCxn id="47" idx="0"/>
          </p:cNvCxnSpPr>
          <p:nvPr/>
        </p:nvCxnSpPr>
        <p:spPr>
          <a:xfrm rot="5400000" flipH="1" flipV="1">
            <a:off x="3218873" y="1502681"/>
            <a:ext cx="591704" cy="2400299"/>
          </a:xfrm>
          <a:prstGeom prst="curvedConnector2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21037" y="1916219"/>
            <a:ext cx="2228850" cy="411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363487"/>
      </p:ext>
    </p:extLst>
  </p:cSld>
  <p:clrMapOvr>
    <a:masterClrMapping/>
  </p:clrMapOvr>
  <p:transition advTm="1556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sz="1500" dirty="0"/>
              <a:t>More on CUDA Function Declarations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762000" y="2447684"/>
            <a:ext cx="5279307" cy="2385861"/>
          </a:xfrm>
        </p:spPr>
        <p:txBody>
          <a:bodyPr>
            <a:normAutofit/>
          </a:bodyPr>
          <a:lstStyle/>
          <a:p>
            <a:pPr>
              <a:buFontTx/>
              <a:buChar char="−"/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350" b="1" dirty="0">
                <a:solidFill>
                  <a:srgbClr val="3333CC"/>
                </a:solidFill>
                <a:latin typeface="Courier New" pitchFamily="49" charset="0"/>
              </a:rPr>
              <a:t>__global__</a:t>
            </a:r>
            <a:r>
              <a:rPr lang="en-US" sz="1350" dirty="0"/>
              <a:t> defines a kernel function</a:t>
            </a:r>
          </a:p>
          <a:p>
            <a:pPr marL="642938" lvl="1" indent="-342900">
              <a:buFontTx/>
              <a:buChar char="−"/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200" dirty="0"/>
              <a:t>Each “__” consists of two underscore characters</a:t>
            </a:r>
          </a:p>
          <a:p>
            <a:pPr marL="642938" lvl="1" indent="-342900">
              <a:buFontTx/>
              <a:buChar char="−"/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200" dirty="0"/>
              <a:t>A kernel function must return </a:t>
            </a:r>
            <a:r>
              <a:rPr lang="en-US" sz="1200" b="1" dirty="0">
                <a:solidFill>
                  <a:srgbClr val="3333CC"/>
                </a:solidFill>
                <a:latin typeface="Courier New" pitchFamily="49" charset="0"/>
              </a:rPr>
              <a:t>void</a:t>
            </a:r>
          </a:p>
          <a:p>
            <a:pPr>
              <a:buFontTx/>
              <a:buChar char="−"/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350" b="1" dirty="0">
                <a:solidFill>
                  <a:srgbClr val="3333CC"/>
                </a:solidFill>
                <a:latin typeface="Courier New" pitchFamily="49" charset="0"/>
              </a:rPr>
              <a:t>__device__</a:t>
            </a:r>
            <a:r>
              <a:rPr lang="en-US" sz="1350" dirty="0"/>
              <a:t> and </a:t>
            </a:r>
            <a:r>
              <a:rPr lang="en-US" sz="1350" b="1" dirty="0">
                <a:solidFill>
                  <a:srgbClr val="3333CC"/>
                </a:solidFill>
                <a:latin typeface="Courier New" pitchFamily="49" charset="0"/>
              </a:rPr>
              <a:t>__host__</a:t>
            </a:r>
            <a:r>
              <a:rPr lang="en-US" sz="1350" dirty="0"/>
              <a:t> can be used together</a:t>
            </a:r>
          </a:p>
          <a:p>
            <a:pPr>
              <a:buFontTx/>
              <a:buChar char="−"/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350" b="1" dirty="0">
                <a:solidFill>
                  <a:srgbClr val="3333CC"/>
                </a:solidFill>
                <a:latin typeface="Courier New" pitchFamily="49" charset="0"/>
              </a:rPr>
              <a:t>__host__ </a:t>
            </a:r>
            <a:r>
              <a:rPr lang="en-US" sz="1350" dirty="0"/>
              <a:t>is optional if used alone</a:t>
            </a:r>
          </a:p>
          <a:p>
            <a:endParaRPr lang="en-US" dirty="0"/>
          </a:p>
        </p:txBody>
      </p:sp>
      <p:sp>
        <p:nvSpPr>
          <p:cNvPr id="25606" name="Slide Number Placeholder 26"/>
          <p:cNvSpPr>
            <a:spLocks noGrp="1"/>
          </p:cNvSpPr>
          <p:nvPr>
            <p:ph type="sldNum" sz="quarter" idx="4294967295"/>
          </p:nvPr>
        </p:nvSpPr>
        <p:spPr>
          <a:xfrm>
            <a:off x="5429250" y="4243388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62E49A-4FDB-4230-93E0-F948A910D114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762001" y="1205996"/>
            <a:ext cx="5370910" cy="1028700"/>
            <a:chOff x="384" y="816"/>
            <a:chExt cx="5231" cy="1391"/>
          </a:xfrm>
        </p:grpSpPr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4415" y="1893"/>
              <a:ext cx="120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solidFill>
                    <a:srgbClr val="0000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26632" name="Rectangle 4"/>
            <p:cNvSpPr>
              <a:spLocks noChangeArrowheads="1"/>
            </p:cNvSpPr>
            <p:nvPr/>
          </p:nvSpPr>
          <p:spPr bwMode="auto">
            <a:xfrm>
              <a:off x="3505" y="1893"/>
              <a:ext cx="91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solidFill>
                    <a:srgbClr val="0000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384" y="1893"/>
              <a:ext cx="312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375"/>
                </a:spcBef>
                <a:buClr>
                  <a:srgbClr val="3333CC"/>
                </a:buClr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 b="1">
                  <a:solidFill>
                    <a:srgbClr val="3333CC"/>
                  </a:solidFill>
                  <a:latin typeface="Courier New" pitchFamily="49" charset="0"/>
                </a:rPr>
                <a:t>__host__</a:t>
              </a:r>
              <a:r>
                <a:rPr lang="en-US" sz="1050" b="1">
                  <a:solidFill>
                    <a:srgbClr val="000000"/>
                  </a:solidFill>
                  <a:latin typeface="Courier New" pitchFamily="49" charset="0"/>
                </a:rPr>
                <a:t>   float HostFunc()</a:t>
              </a:r>
              <a:r>
                <a:rPr lang="ar-SA" sz="1050" b="1">
                  <a:solidFill>
                    <a:srgbClr val="000000"/>
                  </a:solidFill>
                  <a:latin typeface="Courier New" pitchFamily="49" charset="0"/>
                </a:rPr>
                <a:t>‏</a:t>
              </a:r>
              <a:endParaRPr lang="en-US" sz="105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4415" y="1586"/>
              <a:ext cx="12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solidFill>
                    <a:srgbClr val="0000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3505" y="1586"/>
              <a:ext cx="91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solidFill>
                    <a:srgbClr val="000000"/>
                  </a:solidFill>
                  <a:latin typeface="Arial" charset="0"/>
                </a:rPr>
                <a:t>device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384" y="1586"/>
              <a:ext cx="31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375"/>
                </a:spcBef>
                <a:buClr>
                  <a:srgbClr val="3333CC"/>
                </a:buClr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 b="1">
                  <a:solidFill>
                    <a:srgbClr val="3333CC"/>
                  </a:solidFill>
                  <a:latin typeface="Courier New" pitchFamily="49" charset="0"/>
                </a:rPr>
                <a:t>__global__</a:t>
              </a:r>
              <a:r>
                <a:rPr lang="en-US" sz="1050" b="1">
                  <a:solidFill>
                    <a:srgbClr val="000000"/>
                  </a:solidFill>
                  <a:latin typeface="Courier New" pitchFamily="49" charset="0"/>
                </a:rPr>
                <a:t> void  KernelFunc()</a:t>
              </a:r>
              <a:r>
                <a:rPr lang="ar-SA" sz="1050" b="1">
                  <a:solidFill>
                    <a:srgbClr val="000000"/>
                  </a:solidFill>
                  <a:latin typeface="Courier New" pitchFamily="49" charset="0"/>
                </a:rPr>
                <a:t>‏</a:t>
              </a:r>
              <a:endParaRPr lang="en-US" sz="105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6637" name="Rectangle 9"/>
            <p:cNvSpPr>
              <a:spLocks noChangeArrowheads="1"/>
            </p:cNvSpPr>
            <p:nvPr/>
          </p:nvSpPr>
          <p:spPr bwMode="auto">
            <a:xfrm>
              <a:off x="4415" y="129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solidFill>
                    <a:srgbClr val="000000"/>
                  </a:solidFill>
                  <a:latin typeface="Arial" charset="0"/>
                </a:rPr>
                <a:t>device</a:t>
              </a:r>
            </a:p>
          </p:txBody>
        </p:sp>
        <p:sp>
          <p:nvSpPr>
            <p:cNvPr id="26638" name="Rectangle 10"/>
            <p:cNvSpPr>
              <a:spLocks noChangeArrowheads="1"/>
            </p:cNvSpPr>
            <p:nvPr/>
          </p:nvSpPr>
          <p:spPr bwMode="auto">
            <a:xfrm>
              <a:off x="3505" y="1298"/>
              <a:ext cx="9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>
                  <a:solidFill>
                    <a:srgbClr val="000000"/>
                  </a:solidFill>
                  <a:latin typeface="Arial" charset="0"/>
                </a:rPr>
                <a:t>device</a:t>
              </a:r>
            </a:p>
          </p:txBody>
        </p:sp>
        <p:sp>
          <p:nvSpPr>
            <p:cNvPr id="26639" name="Rectangle 11"/>
            <p:cNvSpPr>
              <a:spLocks noChangeArrowheads="1"/>
            </p:cNvSpPr>
            <p:nvPr/>
          </p:nvSpPr>
          <p:spPr bwMode="auto">
            <a:xfrm>
              <a:off x="384" y="1298"/>
              <a:ext cx="31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375"/>
                </a:spcBef>
                <a:buClr>
                  <a:srgbClr val="3333CC"/>
                </a:buClr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 b="1">
                  <a:solidFill>
                    <a:srgbClr val="3333CC"/>
                  </a:solidFill>
                  <a:latin typeface="Courier New" pitchFamily="49" charset="0"/>
                </a:rPr>
                <a:t>__device__</a:t>
              </a:r>
              <a:r>
                <a:rPr lang="en-US" sz="1050" b="1">
                  <a:solidFill>
                    <a:srgbClr val="000000"/>
                  </a:solidFill>
                  <a:latin typeface="Courier New" pitchFamily="49" charset="0"/>
                </a:rPr>
                <a:t> float DeviceFunc()</a:t>
              </a:r>
              <a:r>
                <a:rPr lang="ar-SA" sz="1050" b="1">
                  <a:solidFill>
                    <a:srgbClr val="000000"/>
                  </a:solidFill>
                  <a:latin typeface="Courier New" pitchFamily="49" charset="0"/>
                </a:rPr>
                <a:t>‏</a:t>
              </a:r>
              <a:endParaRPr lang="en-US" sz="105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6640" name="Rectangle 12"/>
            <p:cNvSpPr>
              <a:spLocks noChangeArrowheads="1"/>
            </p:cNvSpPr>
            <p:nvPr/>
          </p:nvSpPr>
          <p:spPr bwMode="auto">
            <a:xfrm>
              <a:off x="4415" y="816"/>
              <a:ext cx="1200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Only callable from the:</a:t>
              </a:r>
            </a:p>
          </p:txBody>
        </p:sp>
        <p:sp>
          <p:nvSpPr>
            <p:cNvPr id="26641" name="Rectangle 13"/>
            <p:cNvSpPr>
              <a:spLocks noChangeArrowheads="1"/>
            </p:cNvSpPr>
            <p:nvPr/>
          </p:nvSpPr>
          <p:spPr bwMode="auto">
            <a:xfrm>
              <a:off x="3505" y="816"/>
              <a:ext cx="91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Executed on the:</a:t>
              </a:r>
            </a:p>
          </p:txBody>
        </p:sp>
        <p:sp>
          <p:nvSpPr>
            <p:cNvPr id="26642" name="Rectangle 14"/>
            <p:cNvSpPr>
              <a:spLocks noChangeArrowheads="1"/>
            </p:cNvSpPr>
            <p:nvPr/>
          </p:nvSpPr>
          <p:spPr bwMode="auto">
            <a:xfrm>
              <a:off x="384" y="816"/>
              <a:ext cx="312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643" name="Line 15"/>
            <p:cNvSpPr>
              <a:spLocks noChangeShapeType="1"/>
            </p:cNvSpPr>
            <p:nvPr/>
          </p:nvSpPr>
          <p:spPr bwMode="auto">
            <a:xfrm>
              <a:off x="384" y="816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4" name="Line 16"/>
            <p:cNvSpPr>
              <a:spLocks noChangeShapeType="1"/>
            </p:cNvSpPr>
            <p:nvPr/>
          </p:nvSpPr>
          <p:spPr bwMode="auto">
            <a:xfrm>
              <a:off x="384" y="1298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5" name="Line 17"/>
            <p:cNvSpPr>
              <a:spLocks noChangeShapeType="1"/>
            </p:cNvSpPr>
            <p:nvPr/>
          </p:nvSpPr>
          <p:spPr bwMode="auto">
            <a:xfrm>
              <a:off x="384" y="1586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6" name="Line 18"/>
            <p:cNvSpPr>
              <a:spLocks noChangeShapeType="1"/>
            </p:cNvSpPr>
            <p:nvPr/>
          </p:nvSpPr>
          <p:spPr bwMode="auto">
            <a:xfrm>
              <a:off x="384" y="1893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7" name="Line 19"/>
            <p:cNvSpPr>
              <a:spLocks noChangeShapeType="1"/>
            </p:cNvSpPr>
            <p:nvPr/>
          </p:nvSpPr>
          <p:spPr bwMode="auto">
            <a:xfrm>
              <a:off x="384" y="2208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8" name="Line 20"/>
            <p:cNvSpPr>
              <a:spLocks noChangeShapeType="1"/>
            </p:cNvSpPr>
            <p:nvPr/>
          </p:nvSpPr>
          <p:spPr bwMode="auto">
            <a:xfrm>
              <a:off x="384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49" name="Line 21"/>
            <p:cNvSpPr>
              <a:spLocks noChangeShapeType="1"/>
            </p:cNvSpPr>
            <p:nvPr/>
          </p:nvSpPr>
          <p:spPr bwMode="auto">
            <a:xfrm>
              <a:off x="350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50" name="Line 22"/>
            <p:cNvSpPr>
              <a:spLocks noChangeShapeType="1"/>
            </p:cNvSpPr>
            <p:nvPr/>
          </p:nvSpPr>
          <p:spPr bwMode="auto">
            <a:xfrm>
              <a:off x="441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6651" name="Line 23"/>
            <p:cNvSpPr>
              <a:spLocks noChangeShapeType="1"/>
            </p:cNvSpPr>
            <p:nvPr/>
          </p:nvSpPr>
          <p:spPr bwMode="auto">
            <a:xfrm>
              <a:off x="5616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507034882"/>
      </p:ext>
    </p:extLst>
  </p:cSld>
  <p:clrMapOvr>
    <a:masterClrMapping/>
  </p:clrMapOvr>
  <p:transition advTm="24363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2826" y="1336622"/>
            <a:ext cx="4000748" cy="35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Integrated C programs with CUDA extensions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4698" y="2053968"/>
            <a:ext cx="2971799" cy="276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</a:rPr>
              <a:t>NVCC Compiler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731360"/>
            <a:ext cx="1887994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</a:rPr>
              <a:t>Host C Compiler/ Linker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3281232" y="1674474"/>
            <a:ext cx="303935" cy="269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401152" y="2355901"/>
            <a:ext cx="374073" cy="31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7656" name="TextBox 12"/>
          <p:cNvSpPr txBox="1">
            <a:spLocks noChangeArrowheads="1"/>
          </p:cNvSpPr>
          <p:nvPr/>
        </p:nvSpPr>
        <p:spPr bwMode="auto">
          <a:xfrm>
            <a:off x="1541085" y="2481581"/>
            <a:ext cx="81934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Host Code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004824" y="2338341"/>
            <a:ext cx="314666" cy="37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7658" name="TextBox 14"/>
          <p:cNvSpPr txBox="1">
            <a:spLocks noChangeArrowheads="1"/>
          </p:cNvSpPr>
          <p:nvPr/>
        </p:nvSpPr>
        <p:spPr bwMode="auto">
          <a:xfrm>
            <a:off x="4368637" y="2477929"/>
            <a:ext cx="1215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Device Code (PTX)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430856" y="3148214"/>
            <a:ext cx="314666" cy="37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/>
          </a:p>
        </p:txBody>
      </p:sp>
      <p:sp>
        <p:nvSpPr>
          <p:cNvPr id="18" name="Rectangle 17"/>
          <p:cNvSpPr/>
          <p:nvPr/>
        </p:nvSpPr>
        <p:spPr>
          <a:xfrm>
            <a:off x="3591549" y="2743201"/>
            <a:ext cx="1887994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</a:rPr>
              <a:t>Device Just-in-Time Compiler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053972" y="3148214"/>
            <a:ext cx="314666" cy="37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/>
          </a:p>
        </p:txBody>
      </p:sp>
      <p:sp>
        <p:nvSpPr>
          <p:cNvPr id="20" name="Rectangle 19"/>
          <p:cNvSpPr/>
          <p:nvPr/>
        </p:nvSpPr>
        <p:spPr>
          <a:xfrm>
            <a:off x="1490224" y="3548264"/>
            <a:ext cx="4000748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Heterogeneous Computing Platform with</a:t>
            </a:r>
          </a:p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CPUs, GPUs, etc.</a:t>
            </a:r>
          </a:p>
        </p:txBody>
      </p:sp>
      <p:sp>
        <p:nvSpPr>
          <p:cNvPr id="27663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Compiling A CUDA Program</a:t>
            </a:r>
          </a:p>
        </p:txBody>
      </p:sp>
    </p:spTree>
    <p:extLst>
      <p:ext uri="{BB962C8B-B14F-4D97-AF65-F5344CB8AC3E}">
        <p14:creationId xmlns:p14="http://schemas.microsoft.com/office/powerpoint/2010/main" val="20689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076">
        <p:fade/>
      </p:transition>
    </mc:Choice>
    <mc:Fallback xmlns="">
      <p:transition spd="med" advTm="1020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90600" y="3998627"/>
            <a:ext cx="5430791" cy="276935"/>
          </a:xfrm>
        </p:spPr>
        <p:txBody>
          <a:bodyPr/>
          <a:lstStyle/>
          <a:p>
            <a:r>
              <a:rPr lang="en-US" dirty="0" smtClean="0"/>
              <a:t>Lecture 3.2 - Multidimensional </a:t>
            </a:r>
            <a:r>
              <a:rPr lang="en-US" dirty="0"/>
              <a:t>Kernel Configuration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3629295"/>
            <a:ext cx="5589954" cy="369332"/>
          </a:xfrm>
        </p:spPr>
        <p:txBody>
          <a:bodyPr/>
          <a:lstStyle/>
          <a:p>
            <a:r>
              <a:rPr lang="en-US" sz="2000" dirty="0"/>
              <a:t>Lecture </a:t>
            </a:r>
            <a:r>
              <a:rPr lang="en-US" sz="2000" dirty="0" smtClean="0"/>
              <a:t>3 </a:t>
            </a:r>
            <a:r>
              <a:rPr lang="en-US" sz="2000" dirty="0"/>
              <a:t>– CUDA Parallelism Model 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2521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|11.5|90.2|72.9|33.3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2|13.4|0.5|9.4|9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8.8"/>
</p:tagLst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1.21</Order0>
    <Test_x0020_Field xmlns="1956f548-e1c6-4bad-9b00-9434a603b471">Slides</Test_x0020_Field>
    <Chapter xmlns="1956f548-e1c6-4bad-9b00-9434a603b471" xsi:nil="true"/>
    <Quizzes xmlns="1956f548-e1c6-4bad-9b00-9434a603b471">N/A</Quizzes>
    <Labs xmlns="1956f548-e1c6-4bad-9b00-9434a603b471">N/A</Labs>
    <Lectures xmlns="1956f548-e1c6-4bad-9b00-9434a603b471">N/A</Lectures>
    <Kit_x0020_Version xmlns="1956f548-e1c6-4bad-9b00-9434a603b471">Eval Kit</Kit_x0020_Version>
  </documentManagement>
</p:properties>
</file>

<file path=customXml/itemProps1.xml><?xml version="1.0" encoding="utf-8"?>
<ds:datastoreItem xmlns:ds="http://schemas.openxmlformats.org/officeDocument/2006/customXml" ds:itemID="{EC5C48A4-9EEA-4D5F-92E8-F9B6D121FE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5BAFF-2DBE-4015-8FC0-255D3C087A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F7912-2751-4414-A5E8-388C0C1FE73C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1956f548-e1c6-4bad-9b00-9434a603b471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1846</Words>
  <Application>Microsoft Office PowerPoint</Application>
  <PresentationFormat>Custom</PresentationFormat>
  <Paragraphs>485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7" baseType="lpstr">
      <vt:lpstr>MS PGothic</vt:lpstr>
      <vt:lpstr>AkzidenzGrotesk</vt:lpstr>
      <vt:lpstr>Akzidenz-Grotesk Extended BQ</vt:lpstr>
      <vt:lpstr>Arial</vt:lpstr>
      <vt:lpstr>Arial Narrow</vt:lpstr>
      <vt:lpstr>Calibri</vt:lpstr>
      <vt:lpstr>Cambria Math</vt:lpstr>
      <vt:lpstr>Courier New</vt:lpstr>
      <vt:lpstr>Monaco</vt:lpstr>
      <vt:lpstr>Palatino</vt:lpstr>
      <vt:lpstr>新細明體</vt:lpstr>
      <vt:lpstr>新細明體</vt:lpstr>
      <vt:lpstr>Sentinel Medium</vt:lpstr>
      <vt:lpstr>Tahoma</vt:lpstr>
      <vt:lpstr>Times New Roman</vt:lpstr>
      <vt:lpstr>Trebuchet MS</vt:lpstr>
      <vt:lpstr>2_Title &amp; Bullet </vt:lpstr>
      <vt:lpstr>Lecture 3 – CUDA Parallelism Model </vt:lpstr>
      <vt:lpstr>Objective</vt:lpstr>
      <vt:lpstr>Example: Vector Addition Kernel</vt:lpstr>
      <vt:lpstr>Example: Vector Addition Kernel Launch (Host Code)</vt:lpstr>
      <vt:lpstr>More on Kernel Launch (Host Code)</vt:lpstr>
      <vt:lpstr>Kernel execution in a nutshell</vt:lpstr>
      <vt:lpstr>More on CUDA Function Declarations</vt:lpstr>
      <vt:lpstr>Compiling A CUDA Program</vt:lpstr>
      <vt:lpstr>Lecture 3 – CUDA Parallelism Model </vt:lpstr>
      <vt:lpstr>Objective</vt:lpstr>
      <vt:lpstr>A Multi-Dimensional Grid Example</vt:lpstr>
      <vt:lpstr>Processing a Picture with a 2D Grid</vt:lpstr>
      <vt:lpstr>Row-Major Layout in C/C++</vt:lpstr>
      <vt:lpstr>Source Code of a PictureKernel</vt:lpstr>
      <vt:lpstr>Host Code for Launching PictureKernel</vt:lpstr>
      <vt:lpstr>Covering a 62×76 Picture with 16×16 Blocks</vt:lpstr>
      <vt:lpstr>Lecture 3 – CUDA Parallelism Model</vt:lpstr>
      <vt:lpstr>Objective</vt:lpstr>
      <vt:lpstr>RGB Color Image Representation</vt:lpstr>
      <vt:lpstr>RGB to Grayscale Conversion</vt:lpstr>
      <vt:lpstr>Color Calculating Formula</vt:lpstr>
      <vt:lpstr>RGB to Grayscale Conversion Code</vt:lpstr>
      <vt:lpstr>RGB to Grayscale Conversion Code</vt:lpstr>
      <vt:lpstr>RGB to Grayscale Conversion Code</vt:lpstr>
      <vt:lpstr>Lecture 3 – CUDA Parallelism Model</vt:lpstr>
      <vt:lpstr>Objective</vt:lpstr>
      <vt:lpstr>Image Blurring</vt:lpstr>
      <vt:lpstr>Blurring Box</vt:lpstr>
      <vt:lpstr>Image Blur as a 2D Kernel</vt:lpstr>
      <vt:lpstr>PowerPoint Presentation</vt:lpstr>
      <vt:lpstr>Lecture 3 – CUDA Parallelism Model</vt:lpstr>
      <vt:lpstr>Objective</vt:lpstr>
      <vt:lpstr>Transparent Scalability</vt:lpstr>
      <vt:lpstr>Example: Executing Thread Blocks</vt:lpstr>
      <vt:lpstr>The Von-Neumann Model</vt:lpstr>
      <vt:lpstr>The Von-Neumann Model with SIMD units</vt:lpstr>
      <vt:lpstr>Warps as Scheduling Units</vt:lpstr>
      <vt:lpstr>Warp Example</vt:lpstr>
      <vt:lpstr>Example: Thread Scheduling (Cont.)</vt:lpstr>
      <vt:lpstr>Block Granularity Considerations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01 - Course Introduction</dc:title>
  <dc:creator>Wen-mei Hwu</dc:creator>
  <cp:lastModifiedBy>William ZHENG</cp:lastModifiedBy>
  <cp:revision>111</cp:revision>
  <dcterms:created xsi:type="dcterms:W3CDTF">2013-11-15T21:49:21Z</dcterms:created>
  <dcterms:modified xsi:type="dcterms:W3CDTF">2022-09-01T10:53:35Z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1</vt:r8>
  </property>
  <property fmtid="{D5CDD505-2E9C-101B-9397-08002B2CF9AE}" pid="4" name="Evaluation Kit Module">
    <vt:bool>true</vt:bool>
  </property>
</Properties>
</file>