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48" autoAdjust="0"/>
  </p:normalViewPr>
  <p:slideViewPr>
    <p:cSldViewPr snapToGrid="0" snapToObjects="1">
      <p:cViewPr varScale="1">
        <p:scale>
          <a:sx n="79" d="100"/>
          <a:sy n="79" d="100"/>
        </p:scale>
        <p:origin x="-22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491-E80D-644E-90AF-4F6F79B7A5C8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AD44-1E93-8B4A-9BCB-105E991E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51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37158F-BF55-1940-85A3-60146ABEE96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A7EB-8743-7346-8EED-CAC1560D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ista.com/statistics/208917/revenue-of-the-mcdonalds-corporation-since-200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unsdsn/world-happiness/discussion/34723" TargetMode="External"/><Relationship Id="rId3" Type="http://schemas.openxmlformats.org/officeDocument/2006/relationships/hyperlink" Target="https://www.kaggle.com/unsdsn/world-happines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Wine+Quality" TargetMode="External"/><Relationship Id="rId3" Type="http://schemas.openxmlformats.org/officeDocument/2006/relationships/hyperlink" Target="http://archive.ics.uci.edu/ml/machine-learning-databases/wine-qualit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Lightning Presentation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 smtClean="0"/>
              <a:t>Jarence</a:t>
            </a:r>
            <a:r>
              <a:rPr lang="en-SG" dirty="0" smtClean="0"/>
              <a:t> </a:t>
            </a:r>
            <a:r>
              <a:rPr lang="en-SG" dirty="0" err="1" smtClean="0"/>
              <a:t>ong</a:t>
            </a:r>
            <a:endParaRPr lang="en-SG" dirty="0"/>
          </a:p>
          <a:p>
            <a:r>
              <a:rPr lang="en-SG" dirty="0"/>
              <a:t>8</a:t>
            </a:r>
            <a:r>
              <a:rPr lang="en-SG" baseline="30000" dirty="0" smtClean="0"/>
              <a:t>th</a:t>
            </a:r>
            <a:r>
              <a:rPr lang="en-SG" dirty="0" smtClean="0"/>
              <a:t> </a:t>
            </a:r>
            <a:r>
              <a:rPr lang="en-SG" dirty="0" smtClean="0"/>
              <a:t>juLY </a:t>
            </a:r>
            <a:r>
              <a:rPr lang="en-SG" dirty="0" smtClean="0"/>
              <a:t>2017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36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1: McDonald’s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66035"/>
            <a:ext cx="785030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Background: </a:t>
            </a:r>
            <a:r>
              <a:rPr lang="en-US" dirty="0" smtClean="0"/>
              <a:t>Can McDonald’s </a:t>
            </a:r>
            <a:r>
              <a:rPr lang="en-US" dirty="0"/>
              <a:t>further increase sales by cutting down on </a:t>
            </a:r>
            <a:r>
              <a:rPr lang="en-US" dirty="0" smtClean="0"/>
              <a:t>unnecessary marketing/advertisement?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A) </a:t>
            </a:r>
            <a:r>
              <a:rPr lang="en-US" sz="2200" b="1" u="sng" dirty="0"/>
              <a:t>Null hypothesis:</a:t>
            </a:r>
            <a:r>
              <a:rPr lang="en-US" sz="2200" b="1" dirty="0"/>
              <a:t> </a:t>
            </a:r>
            <a:r>
              <a:rPr lang="en-US" dirty="0"/>
              <a:t>There is no </a:t>
            </a:r>
            <a:r>
              <a:rPr lang="en-US" dirty="0" smtClean="0"/>
              <a:t>relationship </a:t>
            </a:r>
            <a:r>
              <a:rPr lang="en-US" dirty="0"/>
              <a:t>between the month of the </a:t>
            </a:r>
            <a:r>
              <a:rPr lang="en-US" dirty="0" smtClean="0"/>
              <a:t>year </a:t>
            </a:r>
            <a:r>
              <a:rPr lang="en-US" dirty="0"/>
              <a:t>and </a:t>
            </a:r>
            <a:r>
              <a:rPr lang="en-US" dirty="0" smtClean="0"/>
              <a:t>McDonalds’s </a:t>
            </a:r>
            <a:r>
              <a:rPr lang="en-US" dirty="0"/>
              <a:t>revenue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B) </a:t>
            </a:r>
            <a:r>
              <a:rPr lang="en-US" sz="2200" b="1" u="sng" dirty="0" smtClean="0"/>
              <a:t>Alternative hypothesis:</a:t>
            </a:r>
            <a:r>
              <a:rPr lang="en-US" sz="2200" b="1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nearer </a:t>
            </a:r>
            <a:r>
              <a:rPr lang="en-US" dirty="0" smtClean="0"/>
              <a:t>the </a:t>
            </a:r>
            <a:r>
              <a:rPr lang="en-US" dirty="0"/>
              <a:t>month </a:t>
            </a:r>
            <a:r>
              <a:rPr lang="en-US" dirty="0" smtClean="0"/>
              <a:t>is towards the end of the year, </a:t>
            </a:r>
            <a:r>
              <a:rPr lang="en-US" dirty="0"/>
              <a:t>the higher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revenue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71" y="1250632"/>
            <a:ext cx="1263094" cy="1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1: McDonald’s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66035"/>
            <a:ext cx="785030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www.statista.com/statistics/208917/revenue-</a:t>
            </a:r>
            <a:r>
              <a:rPr lang="en-US" dirty="0" smtClean="0">
                <a:hlinkClick r:id="rId2"/>
              </a:rPr>
              <a:t>of-the</a:t>
            </a:r>
            <a:r>
              <a:rPr lang="en-US" dirty="0" smtClean="0">
                <a:hlinkClick r:id="rId2"/>
              </a:rPr>
              <a:t>-mcdonalds-corporation-since-2005/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55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2: </a:t>
            </a:r>
            <a:r>
              <a:rPr lang="en-SG" dirty="0" smtClean="0"/>
              <a:t>Happiness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06961"/>
            <a:ext cx="7850308" cy="11971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 smtClean="0"/>
              <a:t>Background: </a:t>
            </a:r>
            <a:r>
              <a:rPr lang="en-US" dirty="0" smtClean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Government</a:t>
            </a:r>
            <a:r>
              <a:rPr lang="en-US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, organizations around the world are using happiness indicators to inform their policy-making decisions</a:t>
            </a:r>
            <a:endParaRPr lang="en-US" sz="1600" dirty="0"/>
          </a:p>
          <a:p>
            <a:pPr marL="0" indent="0">
              <a:buNone/>
            </a:pPr>
            <a:endParaRPr lang="en-US" sz="2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4710" y="4704588"/>
            <a:ext cx="75400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Null Hypothesis: </a:t>
            </a:r>
            <a:r>
              <a:rPr lang="en-US" sz="2000" dirty="0"/>
              <a:t>There is no relationship between a country’s GDP and country’s happiness </a:t>
            </a:r>
            <a:r>
              <a:rPr lang="en-US" sz="2000" dirty="0" smtClean="0"/>
              <a:t>level</a:t>
            </a:r>
          </a:p>
          <a:p>
            <a:endParaRPr lang="en-US" dirty="0"/>
          </a:p>
          <a:p>
            <a:r>
              <a:rPr lang="en-US" sz="2200" b="1" dirty="0"/>
              <a:t>Alternative hypothesis: </a:t>
            </a:r>
            <a:r>
              <a:rPr lang="en-US" sz="2000" dirty="0"/>
              <a:t>The higher the country’s GDP, the higher the country’s happiness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10" y="2732751"/>
            <a:ext cx="51584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Factors: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GDP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Freedom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Trust(Government Corruption)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Family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732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2: </a:t>
            </a:r>
            <a:r>
              <a:rPr lang="en-SG" dirty="0" smtClean="0"/>
              <a:t>Happiness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96310"/>
            <a:ext cx="8659290" cy="45018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200" b="1" dirty="0" smtClean="0"/>
              <a:t>Dataset: </a:t>
            </a:r>
          </a:p>
          <a:p>
            <a:pPr marL="0" lvl="0" indent="0">
              <a:buNone/>
            </a:pPr>
            <a:r>
              <a:rPr lang="en-US" dirty="0" smtClean="0"/>
              <a:t>2017: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www.kaggle.com/unsdsn/world-happiness/discussion/34723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2015: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www.kaggle.com/unsdsn/world-happiness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Questions: </a:t>
            </a:r>
            <a:endParaRPr lang="en-US" sz="2200" b="1" dirty="0"/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/>
              <a:t>How did country ranks or scores change between the 2015 and 2017 reports? Did any country experience a significant increase or decrease in happiness?</a:t>
            </a:r>
          </a:p>
          <a:p>
            <a:pPr marL="0" indent="0">
              <a:buNone/>
            </a:pPr>
            <a:r>
              <a:rPr lang="en-US" dirty="0"/>
              <a:t>2) Which factor strongly affects a country’s happiness level?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455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3: Wine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66035"/>
            <a:ext cx="785030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Background: </a:t>
            </a:r>
            <a:r>
              <a:rPr lang="en-US" dirty="0" smtClean="0"/>
              <a:t>The </a:t>
            </a:r>
            <a:r>
              <a:rPr lang="en-US" dirty="0"/>
              <a:t>data can be used to predict/detect if it will be an excellent or poor wine.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Factors: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itric Acid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hlorides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Alcohol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ulfur Dioxide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47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2: Level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3705687"/>
            <a:ext cx="7859441" cy="245104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200" b="1" dirty="0" smtClean="0"/>
              <a:t>Dataset: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archive.ics.uci.edu/ml/datasets/Wine+Quality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http://archive.ics.uci.edu/ml/machine-learning-databases/wine-quality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84710" y="1579973"/>
            <a:ext cx="65593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Null Hypothesis: </a:t>
            </a:r>
            <a:r>
              <a:rPr lang="en-US" sz="2000" dirty="0"/>
              <a:t>There is no relationship between a wine’s acidity and a wine’s </a:t>
            </a:r>
            <a:r>
              <a:rPr lang="en-US" sz="2000" dirty="0" smtClean="0"/>
              <a:t>quality</a:t>
            </a:r>
          </a:p>
          <a:p>
            <a:endParaRPr lang="en-US" sz="2000" dirty="0"/>
          </a:p>
          <a:p>
            <a:r>
              <a:rPr lang="en-US" sz="2200" b="1" dirty="0"/>
              <a:t>Alternative hypothesis: </a:t>
            </a:r>
            <a:r>
              <a:rPr lang="en-US" sz="2000" dirty="0"/>
              <a:t>The higher the acidity of the wine, the higher the wine’s quality</a:t>
            </a:r>
          </a:p>
        </p:txBody>
      </p:sp>
    </p:spTree>
    <p:extLst>
      <p:ext uri="{BB962C8B-B14F-4D97-AF65-F5344CB8AC3E}">
        <p14:creationId xmlns:p14="http://schemas.microsoft.com/office/powerpoint/2010/main" val="117764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57" y="1206239"/>
            <a:ext cx="4209880" cy="1400530"/>
          </a:xfrm>
        </p:spPr>
        <p:txBody>
          <a:bodyPr/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6687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974</TotalTime>
  <Words>344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Lightning Presentation</vt:lpstr>
      <vt:lpstr>Topic 1: McDonald’s</vt:lpstr>
      <vt:lpstr>Topic 1: McDonald’s</vt:lpstr>
      <vt:lpstr>Topic 2: Happiness</vt:lpstr>
      <vt:lpstr>Topic 2: Happiness</vt:lpstr>
      <vt:lpstr>Topic 3: Wine</vt:lpstr>
      <vt:lpstr>Topic 2: Level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Mcdonalds</dc:title>
  <dc:creator>Jarence Ong</dc:creator>
  <cp:lastModifiedBy>Jarence Ong</cp:lastModifiedBy>
  <cp:revision>12</cp:revision>
  <dcterms:created xsi:type="dcterms:W3CDTF">2017-07-05T17:25:59Z</dcterms:created>
  <dcterms:modified xsi:type="dcterms:W3CDTF">2017-07-06T09:53:00Z</dcterms:modified>
</cp:coreProperties>
</file>