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eb5736f4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eb5736f4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eb5736f4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eb5736f4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eb5736f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eb5736f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1129fab6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1129fab6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eb5736f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eb5736f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eb5736f4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eb5736f4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d0e3ccf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d0e3cc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0fc7e7de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0fc7e7de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- green, D - blue, L - red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1129fab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1129fab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1129fab6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1129fab6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eb5736f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eb5736f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eb5736f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eb5736f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oxsports.com/stories/soccer/charlotte-fc-aiming-for-high-bar-set-by-mls-expansion-squads" TargetMode="External"/><Relationship Id="rId4" Type="http://schemas.openxmlformats.org/officeDocument/2006/relationships/hyperlink" Target="https://www.mlssoccer.com/news/lessons-nashville-sc-inter-miami-how-mls-expansion-team-have-fared-year-no-1" TargetMode="External"/><Relationship Id="rId5" Type="http://schemas.openxmlformats.org/officeDocument/2006/relationships/hyperlink" Target="https://fbref.com/en/squads/eb57545a/Charlotte-FC-Stats" TargetMode="External"/><Relationship Id="rId6" Type="http://schemas.openxmlformats.org/officeDocument/2006/relationships/hyperlink" Target="https://www.soccerstats.com/team.asp?league=usa&amp;stats=10-charlotte" TargetMode="External"/><Relationship Id="rId7" Type="http://schemas.openxmlformats.org/officeDocument/2006/relationships/hyperlink" Target="https://www.espn.com/soccer/major-league-soccer/19/blog/post/3381411/the-goodthe-bad-and-the-ugly-of-mls-expansion-what-lafc-can-expect" TargetMode="External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lssoccer.com/clubs/charlotte-fc/stats/#season=2022&amp;competition=mls-regular-season&amp;statType=defending&amp;position=all" TargetMode="External"/><Relationship Id="rId4" Type="http://schemas.openxmlformats.org/officeDocument/2006/relationships/hyperlink" Target="https://fbref.com/en/squads/eb57545a/2022/matchlogs/all_comps/schedule/Charlotte-FC-Scores-and-Fixtures-All-Competitions" TargetMode="External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 FC / UNCC Sports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Wacker, Jaren Robbins, Mubarak Sabakada, Anders Pierson</a:t>
            </a:r>
            <a:endParaRPr/>
          </a:p>
        </p:txBody>
      </p:sp>
      <p:pic>
        <p:nvPicPr>
          <p:cNvPr descr="Charlotte FC | Major League Soccer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r>
              <a:rPr lang="en"/>
              <a:t>conceded</a:t>
            </a:r>
            <a:r>
              <a:rPr lang="en"/>
              <a:t> at home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the 16 goals Charlotte FC has conceded only 5 goals have been conceded at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Charlotte FC had .71 goals </a:t>
            </a:r>
            <a:r>
              <a:rPr lang="en"/>
              <a:t>conceded</a:t>
            </a:r>
            <a:r>
              <a:rPr lang="en"/>
              <a:t> per game at home which is below the league average of 1.71 goals conceded per game at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conceded a goal in both halves 14% of the time in home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Opponents only scored first 43% of the time in away games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arlotte FC | Major League Soccer"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conceded on the road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the 16 goals Charlotte FC has conceded 11 goals have been conceded on the road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Charlotte FC had 1.83 goals conceded per game in away games which is above the league average of 1.61 goals conceded per game in away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Conceded a goal in both halves 50% of the time in away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Opponents scored first 83% of the time on the road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arlotte FC | Major League Soccer"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https://www.foxsports.com/stories/soccer/charlotte-fc-aiming-for-high-bar-set-by-mls-expansion-squads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https://www.mlssoccer.com/news/lessons-nashville-sc-inter-miami-how-mls-expansion-team-have-fared-year-no-1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https://fbref.com/en/squads/eb57545a/Charlotte-FC-Stats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https://www.soccerstats.com/team.asp?league=usa&amp;stats=10-charlotte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https://www.espn.com/soccer/major-league-soccer/19/blog/post/3381411/the-goodthe-bad-and-the-ugly-of-mls-expansion-what-lafc-can-expect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arlotte FC | Major League Soccer" id="132" name="Google Shape;13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https://www.mlssoccer.com/clubs/charlotte-fc/stats/#season=2022&amp;competition=mls-regular-season&amp;statType=defending&amp;position=all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https://fbref.com/en/squads/eb57545a/2022/matchlogs/all_comps/schedule/Charlotte-FC-Scores-and-Fixtures-All-Competitions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arlotte FC | Major League Soccer"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team first year performance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Expansion teams have performed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two teams have made the playoffs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 records broken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Atlanta United is the example a lot of teams try to follow</a:t>
            </a:r>
            <a:endParaRPr/>
          </a:p>
        </p:txBody>
      </p:sp>
      <p:pic>
        <p:nvPicPr>
          <p:cNvPr descr="Charlotte FC | Major League Soccer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 FC year 1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goal is to have support from fanbase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Expectation is playoffs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Modeled after Atlanta United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Strive to be an example for soccer locally</a:t>
            </a:r>
            <a:endParaRPr/>
          </a:p>
        </p:txBody>
      </p:sp>
      <p:pic>
        <p:nvPicPr>
          <p:cNvPr descr="Charlotte FC | Major League Soccer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920475"/>
            <a:ext cx="60769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lotte FC | Major League Soccer"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lotte FC | Major League Soccer"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520425"/>
            <a:ext cx="381952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520425"/>
            <a:ext cx="38195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558631"/>
            <a:ext cx="4275574" cy="2571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lotte FC | Major League Soccer"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825" y="552550"/>
            <a:ext cx="4344977" cy="258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lotte FC | Major League Soccer"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85400"/>
            <a:ext cx="4477750" cy="26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250" y="876200"/>
            <a:ext cx="4477750" cy="26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scored at home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Charlotte FC’s 12 goals scored this season 9  of their goals were scored at home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average of 1.29 goals scored per game at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2.14 points per game at home which is above the league average of 1.71 points per game at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Charlotte FC has scored in both halves 43% of the time in home games which is tied for 6th </a:t>
            </a:r>
            <a:r>
              <a:rPr lang="en"/>
              <a:t>highest</a:t>
            </a:r>
            <a:r>
              <a:rPr lang="en"/>
              <a:t> in the MLS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Scored first 57% of the time at home</a:t>
            </a:r>
            <a:endParaRPr/>
          </a:p>
        </p:txBody>
      </p:sp>
      <p:pic>
        <p:nvPicPr>
          <p:cNvPr descr="Charlotte FC | Major League Soccer"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scored on the road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Charlotte FC’s 12 goals scored this season only 3  of their goals were scored on the road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Charlotte FC has an average of .5 goals scored per game on the road below the league average of 1.12 goals scored per game in away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per game of .17 which in away games is well below the league average of 1.04 points scored per game in away games</a:t>
            </a:r>
            <a:endParaRPr/>
          </a:p>
        </p:txBody>
      </p:sp>
      <p:pic>
        <p:nvPicPr>
          <p:cNvPr descr="Charlotte FC | Major League Soccer"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3663675"/>
            <a:ext cx="3532525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