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26C91F-76B6-4916-AA01-0AE5A1048EEE}">
  <a:tblStyle styleId="{7A26C91F-76B6-4916-AA01-0AE5A1048E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b8e1d34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b8e1d34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ca4493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ca4493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ca4493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eca4493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ca4493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ca4493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ca4493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ca4493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ca44931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ca44931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b8e1d34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db8e1d34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db8e1d3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db8e1d3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b8e1d34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db8e1d34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db8e1d34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db8e1d34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ca44931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ca44931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Niner Transit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Autumn Horrell, Felipe Orrego, Django Yepidan, Thien Nguyen, and Jaren Robbins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Map Visualization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325325" cy="25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125" y="1277025"/>
            <a:ext cx="4311500" cy="24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264600" y="3719425"/>
            <a:ext cx="430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interactive map with the location of each stop and the average number of passengers getting on at each stop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769950" y="3719425"/>
            <a:ext cx="446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interactive map with the location of each stop and the average number of passengers getting off at each stop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21025" y="4374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 to my Shiny app where I showcase these interactive maps: https://dataanalystcharlotte.shinyapps.io/goldline/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Tools/Technologies Used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Python</a:t>
            </a:r>
            <a:r>
              <a:rPr lang="en"/>
              <a:t> - Our main programming language. Within Python, we use various libraries to help us explore and visualize data: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Pandas</a:t>
            </a:r>
            <a:r>
              <a:rPr lang="en"/>
              <a:t> - used for data manipulation and analysis.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Numpy</a:t>
            </a:r>
            <a:r>
              <a:rPr lang="en"/>
              <a:t> - offers comprehensive mathematical functions and tools.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Matplotlib</a:t>
            </a:r>
            <a:r>
              <a:rPr lang="en"/>
              <a:t> - used for static, animated, and interactive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MySQL</a:t>
            </a:r>
            <a:r>
              <a:rPr lang="en"/>
              <a:t> - We are using SQL to answer questions that don’t require programming as queries are a bit easier to manage.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Leaflet for R</a:t>
            </a:r>
            <a:r>
              <a:rPr lang="en"/>
              <a:t> - We use this to create interactive maps.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Streamlit </a:t>
            </a:r>
            <a:r>
              <a:rPr lang="en"/>
              <a:t>- We have talked about using streamlit to host our proposal for the final project as it is very interactive and intuitive.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9425" y="398125"/>
            <a:ext cx="6247800" cy="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699100" y="1671075"/>
            <a:ext cx="6051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Preparing for Sprint 3 by further exploring our data and analyzing our graphs and visualizations to best optimize the transit system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Update and reference our user stories consistently to identify current issues or desired improvements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Begin the design documentation process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Start exploring options for how we can to present our proposal and which technologies would best fit our workflow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The Niner Transit system is a widely used transportation service provided by UNCC for students and faculty to use. However, with the exponential growth of riders, the system needs to adapt to the increasing efficiency standards.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Through analyzing the data given to us, we will visualize the information to make conclusions regarding the optimization of the transit system. 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52675" y="453025"/>
            <a:ext cx="6247800" cy="6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78450" y="1357150"/>
            <a:ext cx="7987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Our completed user stories focus on visualizing the data and analyzing it by extracting specific values that are helpful to promote the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efficiency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of the Niner Transit System.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Our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incomplete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user stories are geared towards using the data visualizations created to optimize the transit system and create solutions to common problems/issues within the application.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51725" y="209925"/>
            <a:ext cx="8520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Completed: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251725" y="10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{7A26C91F-76B6-4916-AA01-0AE5A1048EEE}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12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developer, I would like to write out the problem and generate a response.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developer should be able to create a plan on how to visualize and eventually optimize the Niner Transit data.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Priority: 7th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developer, I would like to visualize each Niner Transit route to get a better idea of the problem.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Each route can be visualized on the Passio GO! App or the University website.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Priority: 3rd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student/driver, I would like to visualize how many people get on and off each stop each year.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can use pandas to manipulate the data and extract the specific values that we want.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Priority: 2nd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Clean Data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316425"/>
            <a:ext cx="69151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517425" y="3793575"/>
            <a:ext cx="64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you can see above there is a huge presence of missing data in both Latitude and Longitude. Which suggests that we need to drop them.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Silver Line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8800"/>
            <a:ext cx="8839200" cy="364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Green Line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04900"/>
            <a:ext cx="8839200" cy="364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Gold Line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13" y="1388025"/>
            <a:ext cx="8494976" cy="37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On/Off Data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75" y="1438050"/>
            <a:ext cx="3829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300" y="1438050"/>
            <a:ext cx="38957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895825" y="4207400"/>
            <a:ext cx="32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Total amount of individuals getting on and off a bus each day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495775" y="4207400"/>
            <a:ext cx="28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Total amount of individuals getting on and off a bus every 15 minutes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