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6d61cab1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6d61ca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6d61cab1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56d61cab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6d61cab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56d61cab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6d61cab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6d61cab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Niner Transit Data</a:t>
            </a:r>
            <a:endParaRPr/>
          </a:p>
        </p:txBody>
      </p:sp>
      <p:sp>
        <p:nvSpPr>
          <p:cNvPr id="86" name="Google Shape;86;p13"/>
          <p:cNvSpPr txBox="1"/>
          <p:nvPr>
            <p:ph idx="1" type="subTitle"/>
          </p:nvPr>
        </p:nvSpPr>
        <p:spPr>
          <a:xfrm>
            <a:off x="270038" y="44116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Autumn Horrell, Jaren Robbins, Felipe Orrego, Django Yepidan, Thien Nguyen</a:t>
            </a:r>
            <a:endParaRPr sz="700">
              <a:solidFill>
                <a:srgbClr val="202124"/>
              </a:solidFill>
              <a:highlight>
                <a:srgbClr val="F1F3F4"/>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1143993" y="1304875"/>
            <a:ext cx="3094508"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12450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Overview</a:t>
            </a:r>
            <a:endParaRPr>
              <a:solidFill>
                <a:schemeClr val="lt1"/>
              </a:solidFill>
            </a:endParaRPr>
          </a:p>
        </p:txBody>
      </p:sp>
      <p:sp>
        <p:nvSpPr>
          <p:cNvPr id="96" name="Google Shape;96;p14"/>
          <p:cNvSpPr txBox="1"/>
          <p:nvPr>
            <p:ph idx="4294967295" type="body"/>
          </p:nvPr>
        </p:nvSpPr>
        <p:spPr>
          <a:xfrm>
            <a:off x="1182250" y="1850300"/>
            <a:ext cx="30180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Niner Transit system is a widely used transportation service provided by UNCC for students and faculty to use. However, with the exponential growth of riders, the system needs to adapt to the increasing efficiency standards.</a:t>
            </a:r>
            <a:endParaRPr sz="1600"/>
          </a:p>
        </p:txBody>
      </p:sp>
      <p:grpSp>
        <p:nvGrpSpPr>
          <p:cNvPr id="97" name="Google Shape;97;p14"/>
          <p:cNvGrpSpPr/>
          <p:nvPr/>
        </p:nvGrpSpPr>
        <p:grpSpPr>
          <a:xfrm>
            <a:off x="4718706" y="1304875"/>
            <a:ext cx="3276936" cy="3416400"/>
            <a:chOff x="6212550" y="1304875"/>
            <a:chExt cx="2632500" cy="3416400"/>
          </a:xfrm>
        </p:grpSpPr>
        <p:sp>
          <p:nvSpPr>
            <p:cNvPr id="98" name="Google Shape;98;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48103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Our Response</a:t>
            </a:r>
            <a:endParaRPr>
              <a:solidFill>
                <a:schemeClr val="lt1"/>
              </a:solidFill>
            </a:endParaRPr>
          </a:p>
        </p:txBody>
      </p:sp>
      <p:sp>
        <p:nvSpPr>
          <p:cNvPr id="101" name="Google Shape;101;p14"/>
          <p:cNvSpPr txBox="1"/>
          <p:nvPr>
            <p:ph idx="4294967295" type="body"/>
          </p:nvPr>
        </p:nvSpPr>
        <p:spPr>
          <a:xfrm>
            <a:off x="4848175" y="1850300"/>
            <a:ext cx="30180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Through analyzing the data given to us, we will visualize the information to make conclusions regarding the optimization of the transit system.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Routes</a:t>
            </a:r>
            <a:endParaRPr/>
          </a:p>
        </p:txBody>
      </p:sp>
      <p:sp>
        <p:nvSpPr>
          <p:cNvPr id="107" name="Google Shape;107;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53840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Gold</a:t>
            </a:r>
            <a:endParaRPr>
              <a:solidFill>
                <a:schemeClr val="lt1"/>
              </a:solidFill>
            </a:endParaRPr>
          </a:p>
        </p:txBody>
      </p:sp>
      <p:sp>
        <p:nvSpPr>
          <p:cNvPr id="109" name="Google Shape;109;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The gold route focuses on looping around the major points across campus by stopping at the campus's north and south parts.</a:t>
            </a:r>
            <a:endParaRPr sz="1600"/>
          </a:p>
        </p:txBody>
      </p:sp>
      <p:pic>
        <p:nvPicPr>
          <p:cNvPr id="110" name="Google Shape;110;p15"/>
          <p:cNvPicPr preferRelativeResize="0"/>
          <p:nvPr/>
        </p:nvPicPr>
        <p:blipFill>
          <a:blip r:embed="rId3">
            <a:alphaModFix/>
          </a:blip>
          <a:stretch>
            <a:fillRect/>
          </a:stretch>
        </p:blipFill>
        <p:spPr>
          <a:xfrm>
            <a:off x="3056450" y="1170200"/>
            <a:ext cx="5935150" cy="33240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Routes</a:t>
            </a:r>
            <a:endParaRPr/>
          </a:p>
        </p:txBody>
      </p:sp>
      <p:sp>
        <p:nvSpPr>
          <p:cNvPr id="116" name="Google Shape;116;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6"/>
          <p:cNvSpPr txBox="1"/>
          <p:nvPr>
            <p:ph idx="4294967295" type="body"/>
          </p:nvPr>
        </p:nvSpPr>
        <p:spPr>
          <a:xfrm>
            <a:off x="53840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Green</a:t>
            </a:r>
            <a:endParaRPr>
              <a:solidFill>
                <a:schemeClr val="lt1"/>
              </a:solidFill>
            </a:endParaRPr>
          </a:p>
        </p:txBody>
      </p:sp>
      <p:sp>
        <p:nvSpPr>
          <p:cNvPr id="118" name="Google Shape;118;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The green route focuses on looping around the major points across campus by stopping at the campus's north and south parts. This route is identical to the Gold route but navigates in the opposite direction.</a:t>
            </a:r>
            <a:endParaRPr sz="1600"/>
          </a:p>
        </p:txBody>
      </p:sp>
      <p:pic>
        <p:nvPicPr>
          <p:cNvPr id="119" name="Google Shape;119;p16"/>
          <p:cNvPicPr preferRelativeResize="0"/>
          <p:nvPr/>
        </p:nvPicPr>
        <p:blipFill>
          <a:blip r:embed="rId3">
            <a:alphaModFix/>
          </a:blip>
          <a:stretch>
            <a:fillRect/>
          </a:stretch>
        </p:blipFill>
        <p:spPr>
          <a:xfrm>
            <a:off x="3056450" y="1170200"/>
            <a:ext cx="5935150" cy="33008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Routes</a:t>
            </a:r>
            <a:endParaRPr/>
          </a:p>
        </p:txBody>
      </p:sp>
      <p:sp>
        <p:nvSpPr>
          <p:cNvPr id="125" name="Google Shape;125;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7"/>
          <p:cNvSpPr txBox="1"/>
          <p:nvPr>
            <p:ph idx="4294967295" type="body"/>
          </p:nvPr>
        </p:nvSpPr>
        <p:spPr>
          <a:xfrm>
            <a:off x="53840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Silver</a:t>
            </a:r>
            <a:endParaRPr>
              <a:solidFill>
                <a:schemeClr val="lt1"/>
              </a:solidFill>
            </a:endParaRPr>
          </a:p>
        </p:txBody>
      </p:sp>
      <p:sp>
        <p:nvSpPr>
          <p:cNvPr id="127" name="Google Shape;127;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The silver route travels towards the engineering portion of the UNCC campus and some residential areas.</a:t>
            </a:r>
            <a:endParaRPr sz="1600"/>
          </a:p>
        </p:txBody>
      </p:sp>
      <p:pic>
        <p:nvPicPr>
          <p:cNvPr id="128" name="Google Shape;128;p17"/>
          <p:cNvPicPr preferRelativeResize="0"/>
          <p:nvPr/>
        </p:nvPicPr>
        <p:blipFill>
          <a:blip r:embed="rId3">
            <a:alphaModFix/>
          </a:blip>
          <a:stretch>
            <a:fillRect/>
          </a:stretch>
        </p:blipFill>
        <p:spPr>
          <a:xfrm>
            <a:off x="3056450" y="1170200"/>
            <a:ext cx="5935150" cy="29183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227500" y="6699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34" name="Google Shape;134;p18"/>
          <p:cNvSpPr/>
          <p:nvPr/>
        </p:nvSpPr>
        <p:spPr>
          <a:xfrm>
            <a:off x="370600" y="2448225"/>
            <a:ext cx="3846300" cy="16932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415525" y="2556075"/>
            <a:ext cx="326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Our team used the data provided to determine the average amount of passengers getting on and off at each stop location. We then used this to create graphs to showcase the least and most used stops.</a:t>
            </a:r>
            <a:endParaRPr>
              <a:latin typeface="Roboto"/>
              <a:ea typeface="Roboto"/>
              <a:cs typeface="Roboto"/>
              <a:sym typeface="Roboto"/>
            </a:endParaRPr>
          </a:p>
        </p:txBody>
      </p:sp>
      <p:sp>
        <p:nvSpPr>
          <p:cNvPr id="136" name="Google Shape;136;p18"/>
          <p:cNvSpPr/>
          <p:nvPr/>
        </p:nvSpPr>
        <p:spPr>
          <a:xfrm>
            <a:off x="4998425" y="2448225"/>
            <a:ext cx="3846300" cy="16932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nvSpPr>
        <p:spPr>
          <a:xfrm>
            <a:off x="4998425" y="2556075"/>
            <a:ext cx="316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Each data set has three columns: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Stop - The name of the stop</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AvgOn - The average amount of people getting on the bus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AvgOff - The average amount of people getting off the bus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24525" y="432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Gold Route</a:t>
            </a:r>
            <a:endParaRPr/>
          </a:p>
        </p:txBody>
      </p:sp>
      <p:pic>
        <p:nvPicPr>
          <p:cNvPr id="143" name="Google Shape;143;p19"/>
          <p:cNvPicPr preferRelativeResize="0"/>
          <p:nvPr/>
        </p:nvPicPr>
        <p:blipFill>
          <a:blip r:embed="rId3">
            <a:alphaModFix/>
          </a:blip>
          <a:stretch>
            <a:fillRect/>
          </a:stretch>
        </p:blipFill>
        <p:spPr>
          <a:xfrm>
            <a:off x="324525" y="1257800"/>
            <a:ext cx="8494976" cy="3755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Route</a:t>
            </a:r>
            <a:endParaRPr/>
          </a:p>
        </p:txBody>
      </p:sp>
      <p:pic>
        <p:nvPicPr>
          <p:cNvPr id="149" name="Google Shape;149;p20"/>
          <p:cNvPicPr preferRelativeResize="0"/>
          <p:nvPr/>
        </p:nvPicPr>
        <p:blipFill>
          <a:blip r:embed="rId3">
            <a:alphaModFix/>
          </a:blip>
          <a:stretch>
            <a:fillRect/>
          </a:stretch>
        </p:blipFill>
        <p:spPr>
          <a:xfrm>
            <a:off x="152400" y="1170200"/>
            <a:ext cx="8839200" cy="36426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Silver Route</a:t>
            </a:r>
            <a:endParaRPr/>
          </a:p>
        </p:txBody>
      </p:sp>
      <p:pic>
        <p:nvPicPr>
          <p:cNvPr id="155" name="Google Shape;155;p21"/>
          <p:cNvPicPr preferRelativeResize="0"/>
          <p:nvPr/>
        </p:nvPicPr>
        <p:blipFill>
          <a:blip r:embed="rId3">
            <a:alphaModFix/>
          </a:blip>
          <a:stretch>
            <a:fillRect/>
          </a:stretch>
        </p:blipFill>
        <p:spPr>
          <a:xfrm>
            <a:off x="152400" y="1170200"/>
            <a:ext cx="8839200" cy="36426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