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37F8-6C08-4B02-8768-63FE4F8EB0DF}" type="datetimeFigureOut">
              <a:rPr lang="es-CR" smtClean="0"/>
              <a:t>16/5/2023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5891B09-AFA4-484C-BD92-83FE493895B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523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37F8-6C08-4B02-8768-63FE4F8EB0DF}" type="datetimeFigureOut">
              <a:rPr lang="es-CR" smtClean="0"/>
              <a:t>16/5/2023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891B09-AFA4-484C-BD92-83FE493895B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3936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37F8-6C08-4B02-8768-63FE4F8EB0DF}" type="datetimeFigureOut">
              <a:rPr lang="es-CR" smtClean="0"/>
              <a:t>16/5/2023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891B09-AFA4-484C-BD92-83FE493895B8}" type="slidenum">
              <a:rPr lang="es-CR" smtClean="0"/>
              <a:t>‹Nº›</a:t>
            </a:fld>
            <a:endParaRPr lang="es-C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2205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37F8-6C08-4B02-8768-63FE4F8EB0DF}" type="datetimeFigureOut">
              <a:rPr lang="es-CR" smtClean="0"/>
              <a:t>16/5/2023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891B09-AFA4-484C-BD92-83FE493895B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79026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37F8-6C08-4B02-8768-63FE4F8EB0DF}" type="datetimeFigureOut">
              <a:rPr lang="es-CR" smtClean="0"/>
              <a:t>16/5/2023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891B09-AFA4-484C-BD92-83FE493895B8}" type="slidenum">
              <a:rPr lang="es-CR" smtClean="0"/>
              <a:t>‹Nº›</a:t>
            </a:fld>
            <a:endParaRPr lang="es-C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4357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37F8-6C08-4B02-8768-63FE4F8EB0DF}" type="datetimeFigureOut">
              <a:rPr lang="es-CR" smtClean="0"/>
              <a:t>16/5/2023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891B09-AFA4-484C-BD92-83FE493895B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7592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37F8-6C08-4B02-8768-63FE4F8EB0DF}" type="datetimeFigureOut">
              <a:rPr lang="es-CR" smtClean="0"/>
              <a:t>16/5/2023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1B09-AFA4-484C-BD92-83FE493895B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62996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37F8-6C08-4B02-8768-63FE4F8EB0DF}" type="datetimeFigureOut">
              <a:rPr lang="es-CR" smtClean="0"/>
              <a:t>16/5/2023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1B09-AFA4-484C-BD92-83FE493895B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2449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37F8-6C08-4B02-8768-63FE4F8EB0DF}" type="datetimeFigureOut">
              <a:rPr lang="es-CR" smtClean="0"/>
              <a:t>16/5/2023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1B09-AFA4-484C-BD92-83FE493895B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2584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37F8-6C08-4B02-8768-63FE4F8EB0DF}" type="datetimeFigureOut">
              <a:rPr lang="es-CR" smtClean="0"/>
              <a:t>16/5/2023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891B09-AFA4-484C-BD92-83FE493895B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4190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37F8-6C08-4B02-8768-63FE4F8EB0DF}" type="datetimeFigureOut">
              <a:rPr lang="es-CR" smtClean="0"/>
              <a:t>16/5/2023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891B09-AFA4-484C-BD92-83FE493895B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1627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37F8-6C08-4B02-8768-63FE4F8EB0DF}" type="datetimeFigureOut">
              <a:rPr lang="es-CR" smtClean="0"/>
              <a:t>16/5/2023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891B09-AFA4-484C-BD92-83FE493895B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5894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37F8-6C08-4B02-8768-63FE4F8EB0DF}" type="datetimeFigureOut">
              <a:rPr lang="es-CR" smtClean="0"/>
              <a:t>16/5/2023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1B09-AFA4-484C-BD92-83FE493895B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5724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37F8-6C08-4B02-8768-63FE4F8EB0DF}" type="datetimeFigureOut">
              <a:rPr lang="es-CR" smtClean="0"/>
              <a:t>16/5/2023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1B09-AFA4-484C-BD92-83FE493895B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9810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37F8-6C08-4B02-8768-63FE4F8EB0DF}" type="datetimeFigureOut">
              <a:rPr lang="es-CR" smtClean="0"/>
              <a:t>16/5/2023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1B09-AFA4-484C-BD92-83FE493895B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7424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37F8-6C08-4B02-8768-63FE4F8EB0DF}" type="datetimeFigureOut">
              <a:rPr lang="es-CR" smtClean="0"/>
              <a:t>16/5/2023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891B09-AFA4-484C-BD92-83FE493895B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8729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737F8-6C08-4B02-8768-63FE4F8EB0DF}" type="datetimeFigureOut">
              <a:rPr lang="es-CR" smtClean="0"/>
              <a:t>16/5/2023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5891B09-AFA4-484C-BD92-83FE493895B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0817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adroTexto 20">
            <a:extLst>
              <a:ext uri="{FF2B5EF4-FFF2-40B4-BE49-F238E27FC236}">
                <a16:creationId xmlns:a16="http://schemas.microsoft.com/office/drawing/2014/main" id="{D789C248-7C01-AF01-0990-9556B3C0143D}"/>
              </a:ext>
            </a:extLst>
          </p:cNvPr>
          <p:cNvSpPr txBox="1"/>
          <p:nvPr/>
        </p:nvSpPr>
        <p:spPr>
          <a:xfrm>
            <a:off x="7624639" y="130627"/>
            <a:ext cx="174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/>
              <a:t>Fuente de poder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CB5B4A1-807A-8B43-65DE-F9B4370878FA}"/>
              </a:ext>
            </a:extLst>
          </p:cNvPr>
          <p:cNvSpPr txBox="1"/>
          <p:nvPr/>
        </p:nvSpPr>
        <p:spPr>
          <a:xfrm>
            <a:off x="6136860" y="5379887"/>
            <a:ext cx="188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/>
              <a:t>Disipador de calor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5F8CF44-1F8B-42A5-076F-F5366D405866}"/>
              </a:ext>
            </a:extLst>
          </p:cNvPr>
          <p:cNvSpPr txBox="1"/>
          <p:nvPr/>
        </p:nvSpPr>
        <p:spPr>
          <a:xfrm>
            <a:off x="7923258" y="5925271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/>
              <a:t>Memoria RAM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047D66B-EE7D-2DAC-E228-A1BC9C4D0BFF}"/>
              </a:ext>
            </a:extLst>
          </p:cNvPr>
          <p:cNvSpPr txBox="1"/>
          <p:nvPr/>
        </p:nvSpPr>
        <p:spPr>
          <a:xfrm>
            <a:off x="2810644" y="5555939"/>
            <a:ext cx="168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/>
              <a:t>Tarjeta de video</a:t>
            </a:r>
          </a:p>
        </p:txBody>
      </p:sp>
      <p:pic>
        <p:nvPicPr>
          <p:cNvPr id="3" name="Imagen 2" descr="Una maleta de viaje&#10;&#10;Descripción generada automáticamente con confianza media">
            <a:extLst>
              <a:ext uri="{FF2B5EF4-FFF2-40B4-BE49-F238E27FC236}">
                <a16:creationId xmlns:a16="http://schemas.microsoft.com/office/drawing/2014/main" id="{99335308-A1BD-A7E6-BB0B-F61DC3B00D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7" t="16335" r="9403" b="1935"/>
          <a:stretch/>
        </p:blipFill>
        <p:spPr>
          <a:xfrm>
            <a:off x="172272" y="104582"/>
            <a:ext cx="3535092" cy="4713456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A2E5282-EAD3-54E4-3F41-A623B7F54B11}"/>
              </a:ext>
            </a:extLst>
          </p:cNvPr>
          <p:cNvCxnSpPr>
            <a:cxnSpLocks/>
          </p:cNvCxnSpPr>
          <p:nvPr/>
        </p:nvCxnSpPr>
        <p:spPr>
          <a:xfrm flipH="1">
            <a:off x="954832" y="2336119"/>
            <a:ext cx="1250577" cy="333486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2E7AA80-E075-C69B-EE28-E6338A62B20E}"/>
              </a:ext>
            </a:extLst>
          </p:cNvPr>
          <p:cNvSpPr txBox="1"/>
          <p:nvPr/>
        </p:nvSpPr>
        <p:spPr>
          <a:xfrm>
            <a:off x="776154" y="5767492"/>
            <a:ext cx="10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/>
              <a:t>Gabinete</a:t>
            </a:r>
          </a:p>
        </p:txBody>
      </p:sp>
      <p:pic>
        <p:nvPicPr>
          <p:cNvPr id="7" name="Imagen 6" descr="Imagen que contiene computadora, circuito, motor, medidor&#10;&#10;Descripción generada automáticamente">
            <a:extLst>
              <a:ext uri="{FF2B5EF4-FFF2-40B4-BE49-F238E27FC236}">
                <a16:creationId xmlns:a16="http://schemas.microsoft.com/office/drawing/2014/main" id="{E4950297-3E8D-111A-D28E-2AE2A75DC2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062" r="16039" b="9338"/>
          <a:stretch/>
        </p:blipFill>
        <p:spPr>
          <a:xfrm>
            <a:off x="3953344" y="124399"/>
            <a:ext cx="3102833" cy="4917233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F89F3A7-61AD-5960-9736-763F2FB3C02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7443" y="315293"/>
            <a:ext cx="1467196" cy="89419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2DC8BDE-57B6-923F-68AE-E6F34FCD5164}"/>
              </a:ext>
            </a:extLst>
          </p:cNvPr>
          <p:cNvCxnSpPr>
            <a:cxnSpLocks/>
          </p:cNvCxnSpPr>
          <p:nvPr/>
        </p:nvCxnSpPr>
        <p:spPr>
          <a:xfrm>
            <a:off x="6177295" y="2635123"/>
            <a:ext cx="559407" cy="269265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C69B0A03-1FE7-572C-E7FD-773643CE713C}"/>
              </a:ext>
            </a:extLst>
          </p:cNvPr>
          <p:cNvCxnSpPr>
            <a:cxnSpLocks/>
          </p:cNvCxnSpPr>
          <p:nvPr/>
        </p:nvCxnSpPr>
        <p:spPr>
          <a:xfrm flipH="1">
            <a:off x="3883336" y="3891582"/>
            <a:ext cx="1944665" cy="166435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7" name="Imagen 26" descr="Imagen que contiene computadora, motor&#10;&#10;Descripción generada automáticamente">
            <a:extLst>
              <a:ext uri="{FF2B5EF4-FFF2-40B4-BE49-F238E27FC236}">
                <a16:creationId xmlns:a16="http://schemas.microsoft.com/office/drawing/2014/main" id="{24C04CDF-FA7F-64B4-EB08-0E7D66B01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445" y="469528"/>
            <a:ext cx="3197135" cy="4262846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E378EF4-B050-1C15-9A84-C8FE0E96DC5C}"/>
              </a:ext>
            </a:extLst>
          </p:cNvPr>
          <p:cNvCxnSpPr>
            <a:cxnSpLocks/>
          </p:cNvCxnSpPr>
          <p:nvPr/>
        </p:nvCxnSpPr>
        <p:spPr>
          <a:xfrm flipH="1">
            <a:off x="8960653" y="3279710"/>
            <a:ext cx="237406" cy="26455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D79C23F-6103-0B3A-19F8-B69C844860DE}"/>
              </a:ext>
            </a:extLst>
          </p:cNvPr>
          <p:cNvCxnSpPr>
            <a:cxnSpLocks/>
          </p:cNvCxnSpPr>
          <p:nvPr/>
        </p:nvCxnSpPr>
        <p:spPr>
          <a:xfrm flipH="1">
            <a:off x="10596620" y="2859849"/>
            <a:ext cx="237406" cy="26455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20123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</TotalTime>
  <Words>12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Espiral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RUIZ MENA JARETH EMMANUEL</dc:creator>
  <cp:lastModifiedBy>RUIZ MENA JARETH EMMANUEL</cp:lastModifiedBy>
  <cp:revision>2</cp:revision>
  <dcterms:created xsi:type="dcterms:W3CDTF">2023-05-16T05:39:55Z</dcterms:created>
  <dcterms:modified xsi:type="dcterms:W3CDTF">2023-05-16T06:09:51Z</dcterms:modified>
</cp:coreProperties>
</file>