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c0b920f3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c0b920f3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c0b920f3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0c0b920f3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0c0b920f3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0c0b920f3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0c0b920f3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0c0b920f3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c0b920f3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c0b920f3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7bda28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7bda28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c0b920f3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c0b920f3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c0b920f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c0b920f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c0b920f3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0c0b920f3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7bda28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07bda28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0c0b920f3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0c0b920f3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c0b920f3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c0b920f3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c0b920f3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c0b920f3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Weather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Joseph Arewa &amp; Vincenzo Piccolo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Random Forest Classifier</a:t>
            </a:r>
            <a:endParaRPr sz="3300"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training dataset: 0.999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Score of testing dataset: </a:t>
            </a:r>
            <a:r>
              <a:rPr lang="en"/>
              <a:t>0.8732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r2_score of model: </a:t>
            </a:r>
            <a:r>
              <a:rPr b="1" lang="en"/>
              <a:t>0.0627*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MSE of model: 0.1268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RSME of model: 0.3561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939500" y="4634725"/>
            <a:ext cx="39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*: 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v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alue could be a result of hard coding the rain column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 Report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725"/>
            <a:ext cx="3717349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49" y="2894402"/>
            <a:ext cx="4803249" cy="209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9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barely </a:t>
            </a:r>
            <a:r>
              <a:rPr lang="en"/>
              <a:t>scratched the surface!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leverage more ensemble learners improves accuracy and robustness, as well as decrease variance.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showed: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relates to a low false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were significant false negatives in predicting rain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lang="en"/>
              <a:t>interactive interface using AWS: users decide which city to explore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more robust evaluation to predict other natural occurrences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current data set to include different countries and cities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Leverage Weather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/ Core message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Given</a:t>
            </a:r>
            <a:r>
              <a:rPr lang="en" sz="1900"/>
              <a:t> the flood related issues from </a:t>
            </a:r>
            <a:r>
              <a:rPr lang="en" sz="1900"/>
              <a:t>Hurricane</a:t>
            </a:r>
            <a:r>
              <a:rPr lang="en" sz="1900"/>
              <a:t> Ida as well as our current battle with global warming we want to explore ways to better prepare for </a:t>
            </a:r>
            <a:r>
              <a:rPr lang="en" sz="1900"/>
              <a:t>natural</a:t>
            </a:r>
            <a:r>
              <a:rPr lang="en" sz="1900"/>
              <a:t> </a:t>
            </a:r>
            <a:r>
              <a:rPr lang="en" sz="1900"/>
              <a:t>disasters</a:t>
            </a:r>
            <a:r>
              <a:rPr lang="en" sz="1900"/>
              <a:t>. Can we leverage machine learning algorithms to predict weather patterns and </a:t>
            </a:r>
            <a:r>
              <a:rPr lang="en" sz="1900"/>
              <a:t>occurrences?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7893"/>
          <a:stretch/>
        </p:blipFill>
        <p:spPr>
          <a:xfrm>
            <a:off x="0" y="0"/>
            <a:ext cx="9144000" cy="51101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</a:rPr>
              <a:t>Our Approach: Will it Rain there?</a:t>
            </a:r>
            <a:endParaRPr sz="3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are creating a model that focuses on forecasting weather; we decided to use supervised learning models. A random forest is a </a:t>
            </a:r>
            <a:r>
              <a:rPr lang="en"/>
              <a:t>Bagging-based algorithm</a:t>
            </a:r>
            <a:r>
              <a:rPr lang="en"/>
              <a:t> that fits a number of classifying decision trees on various sub-samples of the dataset and uses averaging to improve the predictive accuracy and control over-fitting.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/ Model Training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 contains 5 years of high temporal resolution (hourly measurements) data of various weather attributes, such as temperature, humidity, air pressure, and weather description for 36 countries.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focus: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City: </a:t>
            </a:r>
            <a:r>
              <a:rPr lang="en"/>
              <a:t>Philadelphia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and predict </a:t>
            </a:r>
            <a:r>
              <a:rPr lang="en"/>
              <a:t>Rainfall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Numerical Summary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Linear Regression</a:t>
            </a:r>
            <a:endParaRPr b="1" sz="16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Score of training dataset: 0.1285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Score of testing dataset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0.1241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r2_score of model: 0.1241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MSE of model: 92.6434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RSME of model: 9.6251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Random Forest Regressor</a:t>
            </a:r>
            <a:endParaRPr b="1" sz="16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Score of training dataset: 0.929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Score of testing dataset: 0.4858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r2_score of model: 0.4858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MSE of model: 53.5226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RSME of model: 7.3159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Visualization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00" y="1319675"/>
            <a:ext cx="3989124" cy="261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675" y="1313825"/>
            <a:ext cx="3924580" cy="261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with Random Forest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importance</a:t>
            </a:r>
            <a:r>
              <a:rPr lang="en"/>
              <a:t>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501" y="1017725"/>
            <a:ext cx="6483876" cy="40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