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A36C-EE50-F341-A576-3441B6C3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C23EC-B4E0-4243-B0A9-B78A27159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073F-F9E6-5444-8DA5-426708D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D1CE-60A3-E04D-8707-64C67A0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3C16-D4A4-1F48-85E6-E427528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AED-C845-C34C-BE18-4C3AAD67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348EB-48D6-FD4E-B475-414A226A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C95E-C35F-614D-8222-E3268411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4BF-CD2E-6D43-878C-C2EF5E2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3EDB-0FF0-0E4E-887F-799824A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92665-B38F-FF46-8E6D-3F718679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087D8-5DCA-084F-B8C7-ED788DB0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BE91-5EED-884F-80FF-13C87E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D560-86D6-644A-AEA3-92D6FC25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12AE-1388-424D-B0A7-02B93E11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D9B-CA91-1A44-B783-C25F851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C1BA-BBA8-3645-97BC-92E9BDC5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8941-2120-144C-9CF4-3A8947E2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8EB3-102A-7546-AAB3-40A3BDF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51FB-C0DA-F540-AD0D-62F4FA0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4D42-7A9D-8A4C-B006-FFAA5441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3F40-E3F7-134B-ADEC-7E810D35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F25B-B0A4-F849-AE0F-9155992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FED-E53F-E94A-812E-6B060912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7111-8FDB-2343-9D81-ECFCB068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5DC8-97B3-C340-AA9A-0258D6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D978-5F63-3D41-9A2E-8EE7DEDDC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61009-89DF-2747-BEFC-0DDC1B4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2482-1DBD-9F4C-8B67-8A38B73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4306-C636-6647-903C-3D70AB18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6F77-0324-B94E-9A9F-1E2E9A56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2954-CA23-D44D-B0B2-D4727A66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7EFC5-AFF1-734A-A38E-E32FA9F6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EC5-6E4A-7C42-ADF7-ACED1E32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0AE1D-BDC1-BF4E-98E5-A0EEB9D9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56EF5-D441-2A49-A02F-B8C634C8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588B3-09E7-164C-A766-75CD9272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7C19B-90FC-4749-A450-2CF1B01B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BF1A3-1F5C-E54C-8B02-3DBB9DB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B382-7D30-6342-AFCB-A59E0586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E4558-B511-774D-BB5F-79122595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96C7E-EA01-5F47-BFE3-24A0763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CE027-5344-BA4D-BBBB-550CA9A4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3CC65-FB8F-CE4E-AC07-7AF9EA17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3543B-20B0-C64F-8866-83CFB6B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8AA6-06C5-DA4B-9FA7-6D960168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2B6D-FEA2-3C4C-95D8-BB8360A3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C896-9F19-BD43-B72D-527429BD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CC058-89CF-B548-9BE1-E7BCE8E0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4C19-6A4D-334E-B239-2B3B4907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4E17-73E3-8043-BE64-FEB5ABAC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3A44-2865-7249-BE87-24B0151C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5CEB-CFC6-F441-846B-6E018CE1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60BA-BB58-B34C-B989-B32B63A64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1EB31-89B4-7941-A5CE-8764535B8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4BC5-2737-374D-831D-97A76397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B216D-DC4E-A248-B3B4-832A6E8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8AA6-67C8-D941-8072-B992145A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CD347-F2C3-B149-B97D-D3965B69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377C-6FCB-0F48-8195-9D8922FD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11DF-CDC1-6442-82BE-4B2EA04C2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0558-03DE-A148-8105-6857247EBB8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4BB8-E3A1-314D-9CE3-A70C2959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F005-712A-F042-98DA-B9FF307B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9C24-3D03-4F4D-A4DB-81F913D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A9A4-AAAD-9F43-B01C-0179613F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074"/>
            <a:ext cx="9144000" cy="8981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BED93-2FFB-CC4D-A86E-CA0594D7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910" y="2200941"/>
            <a:ext cx="9144000" cy="35346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E598F9F-4009-8347-9667-E43E232C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83" y="1685004"/>
            <a:ext cx="3534833" cy="40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0789-3140-BE41-9A11-4B586A38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48C3-9BB9-8E4D-815A-44D69D8C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Python and </a:t>
            </a:r>
            <a:r>
              <a:rPr lang="en-US" dirty="0" err="1"/>
              <a:t>Jupyter</a:t>
            </a:r>
            <a:r>
              <a:rPr lang="en-US" dirty="0"/>
              <a:t> is used to capture Black Hole picture</a:t>
            </a:r>
          </a:p>
          <a:p>
            <a:pPr lvl="1"/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 err="1"/>
              <a:t>Astropy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4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FFA5-66C1-9D47-B849-3C1DF827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DB07-6AC9-6340-8314-C722DF0A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2212-431B-694E-81B5-EE3BCE0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7684DC-7BD2-C449-9E81-24A78FA2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0840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A01A-6736-274C-8DB3-6B99B1F3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916C4B-02FD-1146-B644-F95342C6A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" y="0"/>
            <a:ext cx="12175067" cy="6858000"/>
          </a:xfrm>
        </p:spPr>
      </p:pic>
    </p:spTree>
    <p:extLst>
      <p:ext uri="{BB962C8B-B14F-4D97-AF65-F5344CB8AC3E}">
        <p14:creationId xmlns:p14="http://schemas.microsoft.com/office/powerpoint/2010/main" val="425168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87B0-01B1-2143-872C-F40B1155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0C8-FDFB-3F46-A720-7A6B4BFE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many languages such as R, Python, Scala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Rerun small code snippets</a:t>
            </a:r>
          </a:p>
          <a:p>
            <a:r>
              <a:rPr lang="en-US" dirty="0"/>
              <a:t>Easy to investigate data</a:t>
            </a:r>
          </a:p>
          <a:p>
            <a:r>
              <a:rPr lang="en-US" dirty="0"/>
              <a:t>Interactive output</a:t>
            </a:r>
          </a:p>
          <a:p>
            <a:r>
              <a:rPr lang="en-US" dirty="0"/>
              <a:t>Big Data Integration  i.e. Apache Spark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4603-702A-0440-A51E-DEDA0272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C403-06A5-2F47-A6EB-655B64F7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A81-C682-D64B-8702-F0B9AD56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What can you do in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6F8-EC02-AD42-B9FB-ABC66548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B798-3C0C-AE42-83DB-9813BD92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3755-0658-FA4D-B1E2-E31DF265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B9EC-AF12-274E-8B6C-FD7AFFFB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A659-6B0C-4444-B529-F358FEB6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E43A-99D4-4944-8C2B-BD848CA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AFC0-8E51-3E41-9639-2AC7998A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Jupyter Notebook</vt:lpstr>
      <vt:lpstr>PowerPoint Presentation</vt:lpstr>
      <vt:lpstr>PowerPoint Presentation</vt:lpstr>
      <vt:lpstr>Advantages of Using Jupyter Notebook</vt:lpstr>
      <vt:lpstr>PowerPoint Presentation</vt:lpstr>
      <vt:lpstr>What can you do in Jupyter Notebook?</vt:lpstr>
      <vt:lpstr>PowerPoint Presentation</vt:lpstr>
      <vt:lpstr>PowerPoint Presentation</vt:lpstr>
      <vt:lpstr>PowerPoint Presentation</vt:lpstr>
      <vt:lpstr>Did you know?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Jargalsaikhan, Enkh-Ider</dc:creator>
  <cp:lastModifiedBy>Jargalsaikhan, Enkh-Ider</cp:lastModifiedBy>
  <cp:revision>6</cp:revision>
  <dcterms:created xsi:type="dcterms:W3CDTF">2019-06-13T02:11:37Z</dcterms:created>
  <dcterms:modified xsi:type="dcterms:W3CDTF">2019-06-13T03:08:50Z</dcterms:modified>
</cp:coreProperties>
</file>