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EAAE721D-AC68-45EA-B848-84B11D0BA104}"/>
    <pc:docChg chg="custSel addSld modSld">
      <pc:chgData name="Lucy Knight" userId="c58305ac-d2e1-40ee-bd4f-8ace2050bbe0" providerId="ADAL" clId="{EAAE721D-AC68-45EA-B848-84B11D0BA104}" dt="2024-05-01T12:22:39.226" v="304" actId="20577"/>
      <pc:docMkLst>
        <pc:docMk/>
      </pc:docMkLst>
      <pc:sldChg chg="modSp new mod">
        <pc:chgData name="Lucy Knight" userId="c58305ac-d2e1-40ee-bd4f-8ace2050bbe0" providerId="ADAL" clId="{EAAE721D-AC68-45EA-B848-84B11D0BA104}" dt="2024-05-01T12:20:50.302" v="32" actId="5793"/>
        <pc:sldMkLst>
          <pc:docMk/>
          <pc:sldMk cId="3173600755" sldId="260"/>
        </pc:sldMkLst>
        <pc:spChg chg="mod">
          <ac:chgData name="Lucy Knight" userId="c58305ac-d2e1-40ee-bd4f-8ace2050bbe0" providerId="ADAL" clId="{EAAE721D-AC68-45EA-B848-84B11D0BA104}" dt="2024-05-01T12:20:50.302" v="32" actId="5793"/>
          <ac:spMkLst>
            <pc:docMk/>
            <pc:sldMk cId="3173600755" sldId="260"/>
            <ac:spMk id="2" creationId="{091FDD0E-364E-5D5C-12F1-A1AA846849D7}"/>
          </ac:spMkLst>
        </pc:spChg>
      </pc:sldChg>
      <pc:sldChg chg="modSp new mod">
        <pc:chgData name="Lucy Knight" userId="c58305ac-d2e1-40ee-bd4f-8ace2050bbe0" providerId="ADAL" clId="{EAAE721D-AC68-45EA-B848-84B11D0BA104}" dt="2024-05-01T12:21:14.004" v="91" actId="20577"/>
        <pc:sldMkLst>
          <pc:docMk/>
          <pc:sldMk cId="3766804681" sldId="261"/>
        </pc:sldMkLst>
        <pc:spChg chg="mod">
          <ac:chgData name="Lucy Knight" userId="c58305ac-d2e1-40ee-bd4f-8ace2050bbe0" providerId="ADAL" clId="{EAAE721D-AC68-45EA-B848-84B11D0BA104}" dt="2024-05-01T12:21:00.649" v="56" actId="5793"/>
          <ac:spMkLst>
            <pc:docMk/>
            <pc:sldMk cId="3766804681" sldId="261"/>
            <ac:spMk id="2" creationId="{E7CD2E6F-A762-F25A-4221-5E7F9D93C870}"/>
          </ac:spMkLst>
        </pc:spChg>
        <pc:spChg chg="mod">
          <ac:chgData name="Lucy Knight" userId="c58305ac-d2e1-40ee-bd4f-8ace2050bbe0" providerId="ADAL" clId="{EAAE721D-AC68-45EA-B848-84B11D0BA104}" dt="2024-05-01T12:21:14.004" v="91" actId="20577"/>
          <ac:spMkLst>
            <pc:docMk/>
            <pc:sldMk cId="3766804681" sldId="261"/>
            <ac:spMk id="3" creationId="{F1D0A91E-F600-239D-598A-A3F9D6165D69}"/>
          </ac:spMkLst>
        </pc:spChg>
      </pc:sldChg>
      <pc:sldChg chg="modSp new mod">
        <pc:chgData name="Lucy Knight" userId="c58305ac-d2e1-40ee-bd4f-8ace2050bbe0" providerId="ADAL" clId="{EAAE721D-AC68-45EA-B848-84B11D0BA104}" dt="2024-05-01T12:22:39.226" v="304" actId="20577"/>
        <pc:sldMkLst>
          <pc:docMk/>
          <pc:sldMk cId="2161064156" sldId="262"/>
        </pc:sldMkLst>
        <pc:spChg chg="mod">
          <ac:chgData name="Lucy Knight" userId="c58305ac-d2e1-40ee-bd4f-8ace2050bbe0" providerId="ADAL" clId="{EAAE721D-AC68-45EA-B848-84B11D0BA104}" dt="2024-05-01T12:22:39.226" v="304" actId="20577"/>
          <ac:spMkLst>
            <pc:docMk/>
            <pc:sldMk cId="2161064156" sldId="262"/>
            <ac:spMk id="2" creationId="{80306C1A-2D18-C941-A270-08ABBF9A0076}"/>
          </ac:spMkLst>
        </pc:spChg>
        <pc:spChg chg="mod">
          <ac:chgData name="Lucy Knight" userId="c58305ac-d2e1-40ee-bd4f-8ace2050bbe0" providerId="ADAL" clId="{EAAE721D-AC68-45EA-B848-84B11D0BA104}" dt="2024-05-01T12:21:41.132" v="162" actId="5793"/>
          <ac:spMkLst>
            <pc:docMk/>
            <pc:sldMk cId="2161064156" sldId="262"/>
            <ac:spMk id="3" creationId="{CF95694C-3455-5606-E80D-39B538E550EB}"/>
          </ac:spMkLst>
        </pc:spChg>
      </pc:sldChg>
      <pc:sldChg chg="modSp new mod">
        <pc:chgData name="Lucy Knight" userId="c58305ac-d2e1-40ee-bd4f-8ace2050bbe0" providerId="ADAL" clId="{EAAE721D-AC68-45EA-B848-84B11D0BA104}" dt="2024-05-01T12:22:15.816" v="232" actId="20577"/>
        <pc:sldMkLst>
          <pc:docMk/>
          <pc:sldMk cId="3448502234" sldId="263"/>
        </pc:sldMkLst>
        <pc:spChg chg="mod">
          <ac:chgData name="Lucy Knight" userId="c58305ac-d2e1-40ee-bd4f-8ace2050bbe0" providerId="ADAL" clId="{EAAE721D-AC68-45EA-B848-84B11D0BA104}" dt="2024-05-01T12:22:04.873" v="194" actId="20577"/>
          <ac:spMkLst>
            <pc:docMk/>
            <pc:sldMk cId="3448502234" sldId="263"/>
            <ac:spMk id="2" creationId="{028E3A60-DF3B-3644-1B0F-872B870218D3}"/>
          </ac:spMkLst>
        </pc:spChg>
        <pc:spChg chg="mod">
          <ac:chgData name="Lucy Knight" userId="c58305ac-d2e1-40ee-bd4f-8ace2050bbe0" providerId="ADAL" clId="{EAAE721D-AC68-45EA-B848-84B11D0BA104}" dt="2024-05-01T12:22:15.816" v="232" actId="20577"/>
          <ac:spMkLst>
            <pc:docMk/>
            <pc:sldMk cId="3448502234" sldId="263"/>
            <ac:spMk id="3" creationId="{2E644E15-0C11-03A9-54BF-9A17D708275E}"/>
          </ac:spMkLst>
        </pc:spChg>
      </pc:sldChg>
      <pc:sldChg chg="modSp new mod">
        <pc:chgData name="Lucy Knight" userId="c58305ac-d2e1-40ee-bd4f-8ace2050bbe0" providerId="ADAL" clId="{EAAE721D-AC68-45EA-B848-84B11D0BA104}" dt="2024-05-01T12:22:31.838" v="292" actId="20577"/>
        <pc:sldMkLst>
          <pc:docMk/>
          <pc:sldMk cId="3204788620" sldId="264"/>
        </pc:sldMkLst>
        <pc:spChg chg="mod">
          <ac:chgData name="Lucy Knight" userId="c58305ac-d2e1-40ee-bd4f-8ace2050bbe0" providerId="ADAL" clId="{EAAE721D-AC68-45EA-B848-84B11D0BA104}" dt="2024-05-01T12:22:24.881" v="251" actId="20577"/>
          <ac:spMkLst>
            <pc:docMk/>
            <pc:sldMk cId="3204788620" sldId="264"/>
            <ac:spMk id="2" creationId="{7208797E-A21F-2C1A-56F8-EF71A7FECE9C}"/>
          </ac:spMkLst>
        </pc:spChg>
        <pc:spChg chg="mod">
          <ac:chgData name="Lucy Knight" userId="c58305ac-d2e1-40ee-bd4f-8ace2050bbe0" providerId="ADAL" clId="{EAAE721D-AC68-45EA-B848-84B11D0BA104}" dt="2024-05-01T12:22:31.838" v="292" actId="20577"/>
          <ac:spMkLst>
            <pc:docMk/>
            <pc:sldMk cId="3204788620" sldId="264"/>
            <ac:spMk id="3" creationId="{1066285B-70FD-1CFB-1083-B23680BB34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88C-D833-21D6-06CD-D0160D6B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930-B91A-7D07-104E-E527847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BSU Data &amp; Analysis Bootcamp</a:t>
            </a:r>
          </a:p>
        </p:txBody>
      </p:sp>
    </p:spTree>
    <p:extLst>
      <p:ext uri="{BB962C8B-B14F-4D97-AF65-F5344CB8AC3E}">
        <p14:creationId xmlns:p14="http://schemas.microsoft.com/office/powerpoint/2010/main" val="7544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0013-6016-4E50-3359-C4361F0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E3C-9680-FF6C-B573-0D64BF180C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Pick a challenge to work on.</a:t>
            </a:r>
          </a:p>
          <a:p>
            <a:r>
              <a:rPr lang="en-GB" dirty="0"/>
              <a:t>Find some data.</a:t>
            </a:r>
          </a:p>
          <a:p>
            <a:r>
              <a:rPr lang="en-GB" dirty="0"/>
              <a:t>Explore, validate, clean and structure your data.</a:t>
            </a:r>
          </a:p>
          <a:p>
            <a:r>
              <a:rPr lang="en-GB" dirty="0"/>
              <a:t>Do your analysis.</a:t>
            </a:r>
          </a:p>
          <a:p>
            <a:r>
              <a:rPr lang="en-GB" dirty="0"/>
              <a:t>Create at least one visualisation and some summary text.</a:t>
            </a:r>
          </a:p>
          <a:p>
            <a:r>
              <a:rPr lang="en-GB" dirty="0"/>
              <a:t>Create a short presentation (no more than 5 slides).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70DB1-56EC-2FFF-D204-2EF835806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6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C4E4-27BD-3F92-4428-641ADDCF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long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5368-D10A-0361-BB8D-8A3A711AC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 will be meeting in person on Wednesday 8</a:t>
            </a:r>
            <a:r>
              <a:rPr lang="en-GB" baseline="30000" dirty="0"/>
              <a:t>th</a:t>
            </a:r>
            <a:r>
              <a:rPr lang="en-GB" dirty="0"/>
              <a:t> May at Sion Hill campus in Bath so you can deliver your presentation.</a:t>
            </a:r>
          </a:p>
          <a:p>
            <a:r>
              <a:rPr lang="en-GB" dirty="0"/>
              <a:t>James will send you an email shortly with the details.</a:t>
            </a:r>
          </a:p>
          <a:p>
            <a:r>
              <a:rPr lang="en-GB" dirty="0"/>
              <a:t>We will allow 15 – 20 minutes for each student, this includes time for questions and explanations.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B2E0-27FF-4CF6-8DAD-014A61514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FFF2-C1F2-6F90-7E25-A941C91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hate presentations,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A2AC-113F-406D-753B-F0FB79BDDD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Don’t panic!</a:t>
            </a:r>
          </a:p>
          <a:p>
            <a:r>
              <a:rPr lang="en-GB" dirty="0"/>
              <a:t>The whole audience is on your side.</a:t>
            </a:r>
          </a:p>
          <a:p>
            <a:r>
              <a:rPr lang="en-GB" dirty="0"/>
              <a:t>Treat it as a conversation.</a:t>
            </a:r>
          </a:p>
          <a:p>
            <a:r>
              <a:rPr lang="en-GB" dirty="0"/>
              <a:t>Don’t overload your slides with text.</a:t>
            </a:r>
          </a:p>
          <a:p>
            <a:r>
              <a:rPr lang="en-GB" dirty="0"/>
              <a:t>If you had an answer, what would it look like?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5567-D721-6CCE-30EA-0BDB6BE60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Tell us:</a:t>
            </a:r>
          </a:p>
          <a:p>
            <a:pPr lvl="1"/>
            <a:r>
              <a:rPr lang="en-GB" dirty="0"/>
              <a:t>What problem you’re solving.</a:t>
            </a:r>
          </a:p>
          <a:p>
            <a:pPr lvl="1"/>
            <a:r>
              <a:rPr lang="en-GB" dirty="0"/>
              <a:t>What data you’ve used.</a:t>
            </a:r>
          </a:p>
          <a:p>
            <a:pPr lvl="1"/>
            <a:r>
              <a:rPr lang="en-GB" dirty="0"/>
              <a:t>What you investigated and why.</a:t>
            </a:r>
          </a:p>
          <a:p>
            <a:pPr lvl="1"/>
            <a:r>
              <a:rPr lang="en-GB" dirty="0"/>
              <a:t>What you discovered during your analysis.</a:t>
            </a:r>
          </a:p>
          <a:p>
            <a:pPr lvl="1"/>
            <a:r>
              <a:rPr lang="en-GB" dirty="0"/>
              <a:t>What your summary or conclusion is.</a:t>
            </a:r>
          </a:p>
        </p:txBody>
      </p:sp>
    </p:spTree>
    <p:extLst>
      <p:ext uri="{BB962C8B-B14F-4D97-AF65-F5344CB8AC3E}">
        <p14:creationId xmlns:p14="http://schemas.microsoft.com/office/powerpoint/2010/main" val="39741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DD0E-364E-5D5C-12F1-A1AA846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I am solving is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I used is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A91E-F600-239D-598A-A3F9D616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(topic, source, provenance etc)</a:t>
            </a:r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are some of the things I investigated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are interesting because …</a:t>
            </a:r>
          </a:p>
        </p:txBody>
      </p:sp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A60-DF3B-3644-1B0F-872B870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 discovered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44E15-0C11-03A9-54BF-9A17D7082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(relating to the problem I’m solving)</a:t>
            </a:r>
          </a:p>
        </p:txBody>
      </p:sp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Final project</vt:lpstr>
      <vt:lpstr>What do I have to do?</vt:lpstr>
      <vt:lpstr>How long do I have?</vt:lpstr>
      <vt:lpstr>I hate presentations, help!</vt:lpstr>
      <vt:lpstr>The problem I am solving is …</vt:lpstr>
      <vt:lpstr>The data I used is …</vt:lpstr>
      <vt:lpstr>These are some of the things I investigated</vt:lpstr>
      <vt:lpstr>This is what I discovered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Lucy Knight</cp:lastModifiedBy>
  <cp:revision>1</cp:revision>
  <dcterms:created xsi:type="dcterms:W3CDTF">2024-05-01T11:53:58Z</dcterms:created>
  <dcterms:modified xsi:type="dcterms:W3CDTF">2024-05-01T12:22:46Z</dcterms:modified>
</cp:coreProperties>
</file>