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y Knight" userId="c58305ac-d2e1-40ee-bd4f-8ace2050bbe0" providerId="ADAL" clId="{9FB26BB6-9D14-4EEE-820B-88730456ECB7}"/>
    <pc:docChg chg="custSel modSld">
      <pc:chgData name="Lucy Knight" userId="c58305ac-d2e1-40ee-bd4f-8ace2050bbe0" providerId="ADAL" clId="{9FB26BB6-9D14-4EEE-820B-88730456ECB7}" dt="2024-11-05T17:29:28.922" v="35" actId="20577"/>
      <pc:docMkLst>
        <pc:docMk/>
      </pc:docMkLst>
      <pc:sldChg chg="modSp mod">
        <pc:chgData name="Lucy Knight" userId="c58305ac-d2e1-40ee-bd4f-8ace2050bbe0" providerId="ADAL" clId="{9FB26BB6-9D14-4EEE-820B-88730456ECB7}" dt="2024-11-05T17:29:16.770" v="32" actId="20577"/>
        <pc:sldMkLst>
          <pc:docMk/>
          <pc:sldMk cId="3208402131" sldId="258"/>
        </pc:sldMkLst>
        <pc:spChg chg="mod">
          <ac:chgData name="Lucy Knight" userId="c58305ac-d2e1-40ee-bd4f-8ace2050bbe0" providerId="ADAL" clId="{9FB26BB6-9D14-4EEE-820B-88730456ECB7}" dt="2024-11-05T17:29:16.770" v="32" actId="20577"/>
          <ac:spMkLst>
            <pc:docMk/>
            <pc:sldMk cId="3208402131" sldId="258"/>
            <ac:spMk id="3" creationId="{75A45368-D10A-0361-BB8D-8A3A711AC1E8}"/>
          </ac:spMkLst>
        </pc:spChg>
        <pc:spChg chg="mod">
          <ac:chgData name="Lucy Knight" userId="c58305ac-d2e1-40ee-bd4f-8ace2050bbe0" providerId="ADAL" clId="{9FB26BB6-9D14-4EEE-820B-88730456ECB7}" dt="2024-11-05T17:29:14.340" v="24" actId="27636"/>
          <ac:spMkLst>
            <pc:docMk/>
            <pc:sldMk cId="3208402131" sldId="258"/>
            <ac:spMk id="4" creationId="{2014B2E0-27FF-4CF6-8DAD-014A61514B33}"/>
          </ac:spMkLst>
        </pc:spChg>
      </pc:sldChg>
      <pc:sldChg chg="modSp mod">
        <pc:chgData name="Lucy Knight" userId="c58305ac-d2e1-40ee-bd4f-8ace2050bbe0" providerId="ADAL" clId="{9FB26BB6-9D14-4EEE-820B-88730456ECB7}" dt="2024-11-05T17:29:28.922" v="35" actId="20577"/>
        <pc:sldMkLst>
          <pc:docMk/>
          <pc:sldMk cId="3974184401" sldId="259"/>
        </pc:sldMkLst>
        <pc:spChg chg="mod">
          <ac:chgData name="Lucy Knight" userId="c58305ac-d2e1-40ee-bd4f-8ace2050bbe0" providerId="ADAL" clId="{9FB26BB6-9D14-4EEE-820B-88730456ECB7}" dt="2024-11-05T17:29:28.922" v="35" actId="20577"/>
          <ac:spMkLst>
            <pc:docMk/>
            <pc:sldMk cId="3974184401" sldId="259"/>
            <ac:spMk id="2" creationId="{2A8BFFF2-C1F2-6F90-7E25-A941C91BB155}"/>
          </ac:spMkLst>
        </pc:spChg>
      </pc:sldChg>
    </pc:docChg>
  </pc:docChgLst>
  <pc:docChgLst>
    <pc:chgData name="Lucy Knight" userId="c58305ac-d2e1-40ee-bd4f-8ace2050bbe0" providerId="ADAL" clId="{EAAE721D-AC68-45EA-B848-84B11D0BA104}"/>
    <pc:docChg chg="custSel addSld modSld">
      <pc:chgData name="Lucy Knight" userId="c58305ac-d2e1-40ee-bd4f-8ace2050bbe0" providerId="ADAL" clId="{EAAE721D-AC68-45EA-B848-84B11D0BA104}" dt="2024-05-01T12:22:39.226" v="304" actId="20577"/>
      <pc:docMkLst>
        <pc:docMk/>
      </pc:docMkLst>
      <pc:sldChg chg="modSp new mod">
        <pc:chgData name="Lucy Knight" userId="c58305ac-d2e1-40ee-bd4f-8ace2050bbe0" providerId="ADAL" clId="{EAAE721D-AC68-45EA-B848-84B11D0BA104}" dt="2024-05-01T12:20:50.302" v="32" actId="5793"/>
        <pc:sldMkLst>
          <pc:docMk/>
          <pc:sldMk cId="3173600755" sldId="260"/>
        </pc:sldMkLst>
        <pc:spChg chg="mod">
          <ac:chgData name="Lucy Knight" userId="c58305ac-d2e1-40ee-bd4f-8ace2050bbe0" providerId="ADAL" clId="{EAAE721D-AC68-45EA-B848-84B11D0BA104}" dt="2024-05-01T12:20:50.302" v="32" actId="5793"/>
          <ac:spMkLst>
            <pc:docMk/>
            <pc:sldMk cId="3173600755" sldId="260"/>
            <ac:spMk id="2" creationId="{091FDD0E-364E-5D5C-12F1-A1AA846849D7}"/>
          </ac:spMkLst>
        </pc:spChg>
      </pc:sldChg>
      <pc:sldChg chg="modSp new mod">
        <pc:chgData name="Lucy Knight" userId="c58305ac-d2e1-40ee-bd4f-8ace2050bbe0" providerId="ADAL" clId="{EAAE721D-AC68-45EA-B848-84B11D0BA104}" dt="2024-05-01T12:21:14.004" v="91" actId="20577"/>
        <pc:sldMkLst>
          <pc:docMk/>
          <pc:sldMk cId="3766804681" sldId="261"/>
        </pc:sldMkLst>
        <pc:spChg chg="mod">
          <ac:chgData name="Lucy Knight" userId="c58305ac-d2e1-40ee-bd4f-8ace2050bbe0" providerId="ADAL" clId="{EAAE721D-AC68-45EA-B848-84B11D0BA104}" dt="2024-05-01T12:21:00.649" v="56" actId="5793"/>
          <ac:spMkLst>
            <pc:docMk/>
            <pc:sldMk cId="3766804681" sldId="261"/>
            <ac:spMk id="2" creationId="{E7CD2E6F-A762-F25A-4221-5E7F9D93C870}"/>
          </ac:spMkLst>
        </pc:spChg>
        <pc:spChg chg="mod">
          <ac:chgData name="Lucy Knight" userId="c58305ac-d2e1-40ee-bd4f-8ace2050bbe0" providerId="ADAL" clId="{EAAE721D-AC68-45EA-B848-84B11D0BA104}" dt="2024-05-01T12:21:14.004" v="91" actId="20577"/>
          <ac:spMkLst>
            <pc:docMk/>
            <pc:sldMk cId="3766804681" sldId="261"/>
            <ac:spMk id="3" creationId="{F1D0A91E-F600-239D-598A-A3F9D6165D69}"/>
          </ac:spMkLst>
        </pc:spChg>
      </pc:sldChg>
      <pc:sldChg chg="modSp new mod">
        <pc:chgData name="Lucy Knight" userId="c58305ac-d2e1-40ee-bd4f-8ace2050bbe0" providerId="ADAL" clId="{EAAE721D-AC68-45EA-B848-84B11D0BA104}" dt="2024-05-01T12:22:39.226" v="304" actId="20577"/>
        <pc:sldMkLst>
          <pc:docMk/>
          <pc:sldMk cId="2161064156" sldId="262"/>
        </pc:sldMkLst>
        <pc:spChg chg="mod">
          <ac:chgData name="Lucy Knight" userId="c58305ac-d2e1-40ee-bd4f-8ace2050bbe0" providerId="ADAL" clId="{EAAE721D-AC68-45EA-B848-84B11D0BA104}" dt="2024-05-01T12:22:39.226" v="304" actId="20577"/>
          <ac:spMkLst>
            <pc:docMk/>
            <pc:sldMk cId="2161064156" sldId="262"/>
            <ac:spMk id="2" creationId="{80306C1A-2D18-C941-A270-08ABBF9A0076}"/>
          </ac:spMkLst>
        </pc:spChg>
        <pc:spChg chg="mod">
          <ac:chgData name="Lucy Knight" userId="c58305ac-d2e1-40ee-bd4f-8ace2050bbe0" providerId="ADAL" clId="{EAAE721D-AC68-45EA-B848-84B11D0BA104}" dt="2024-05-01T12:21:41.132" v="162" actId="5793"/>
          <ac:spMkLst>
            <pc:docMk/>
            <pc:sldMk cId="2161064156" sldId="262"/>
            <ac:spMk id="3" creationId="{CF95694C-3455-5606-E80D-39B538E550EB}"/>
          </ac:spMkLst>
        </pc:spChg>
      </pc:sldChg>
      <pc:sldChg chg="modSp new mod">
        <pc:chgData name="Lucy Knight" userId="c58305ac-d2e1-40ee-bd4f-8ace2050bbe0" providerId="ADAL" clId="{EAAE721D-AC68-45EA-B848-84B11D0BA104}" dt="2024-05-01T12:22:15.816" v="232" actId="20577"/>
        <pc:sldMkLst>
          <pc:docMk/>
          <pc:sldMk cId="3448502234" sldId="263"/>
        </pc:sldMkLst>
        <pc:spChg chg="mod">
          <ac:chgData name="Lucy Knight" userId="c58305ac-d2e1-40ee-bd4f-8ace2050bbe0" providerId="ADAL" clId="{EAAE721D-AC68-45EA-B848-84B11D0BA104}" dt="2024-05-01T12:22:04.873" v="194" actId="20577"/>
          <ac:spMkLst>
            <pc:docMk/>
            <pc:sldMk cId="3448502234" sldId="263"/>
            <ac:spMk id="2" creationId="{028E3A60-DF3B-3644-1B0F-872B870218D3}"/>
          </ac:spMkLst>
        </pc:spChg>
        <pc:spChg chg="mod">
          <ac:chgData name="Lucy Knight" userId="c58305ac-d2e1-40ee-bd4f-8ace2050bbe0" providerId="ADAL" clId="{EAAE721D-AC68-45EA-B848-84B11D0BA104}" dt="2024-05-01T12:22:15.816" v="232" actId="20577"/>
          <ac:spMkLst>
            <pc:docMk/>
            <pc:sldMk cId="3448502234" sldId="263"/>
            <ac:spMk id="3" creationId="{2E644E15-0C11-03A9-54BF-9A17D708275E}"/>
          </ac:spMkLst>
        </pc:spChg>
      </pc:sldChg>
      <pc:sldChg chg="modSp new mod">
        <pc:chgData name="Lucy Knight" userId="c58305ac-d2e1-40ee-bd4f-8ace2050bbe0" providerId="ADAL" clId="{EAAE721D-AC68-45EA-B848-84B11D0BA104}" dt="2024-05-01T12:22:31.838" v="292" actId="20577"/>
        <pc:sldMkLst>
          <pc:docMk/>
          <pc:sldMk cId="3204788620" sldId="264"/>
        </pc:sldMkLst>
        <pc:spChg chg="mod">
          <ac:chgData name="Lucy Knight" userId="c58305ac-d2e1-40ee-bd4f-8ace2050bbe0" providerId="ADAL" clId="{EAAE721D-AC68-45EA-B848-84B11D0BA104}" dt="2024-05-01T12:22:24.881" v="251" actId="20577"/>
          <ac:spMkLst>
            <pc:docMk/>
            <pc:sldMk cId="3204788620" sldId="264"/>
            <ac:spMk id="2" creationId="{7208797E-A21F-2C1A-56F8-EF71A7FECE9C}"/>
          </ac:spMkLst>
        </pc:spChg>
        <pc:spChg chg="mod">
          <ac:chgData name="Lucy Knight" userId="c58305ac-d2e1-40ee-bd4f-8ace2050bbe0" providerId="ADAL" clId="{EAAE721D-AC68-45EA-B848-84B11D0BA104}" dt="2024-05-01T12:22:31.838" v="292" actId="20577"/>
          <ac:spMkLst>
            <pc:docMk/>
            <pc:sldMk cId="3204788620" sldId="264"/>
            <ac:spMk id="3" creationId="{1066285B-70FD-1CFB-1083-B23680BB348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9D881-BBE3-E1B7-6FA6-7BC4C370D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F7575A-7413-C151-DDDE-1D6D9235BD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57C91-C506-6996-0AED-CD8719ECF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DFDA-6C80-4589-A05F-42F9461A9CEE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0F0BC-3354-A20F-4C5E-CB1F94D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CE93E-498B-DE51-552F-CDBF5F9FA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AAD8-C347-4364-95E5-4FEE60CBC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733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4BFB9-040A-5D39-A2C7-26FEC9AD9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475BBA-3FD2-B452-BB0D-C2403D2E4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61D2E-F0B9-6FB6-0616-2407F8FED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DFDA-6C80-4589-A05F-42F9461A9CEE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DA6E3-2193-2DEF-0204-4EBC16F99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9C1AB-72AA-8EC4-A10A-F5F19EFB7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AAD8-C347-4364-95E5-4FEE60CBC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509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64C9EA-BBE7-7CB6-D195-D6BFBB8257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92BDD9-2ACD-C60E-7847-019FE49BC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3D806-A837-4332-726A-ECB02494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DFDA-6C80-4589-A05F-42F9461A9CEE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A17E9-E3F8-4F3B-C5DB-E3293AA91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60646-F2E3-0340-22B3-245759BEA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AAD8-C347-4364-95E5-4FEE60CBC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133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148B4-EA0E-2A4F-5B4C-202400F91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BFAF6-33B5-E6F1-2AD7-86FB3CA04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8042C-EA72-44B0-3D82-61D58B0EC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DFDA-6C80-4589-A05F-42F9461A9CEE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27294-1F64-E70A-CCA3-D43AAF5F4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B6F6E-765E-502C-D9E1-2418727EA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AAD8-C347-4364-95E5-4FEE60CBC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484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ADCD8-A97F-1513-F31F-3EABDFF9E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C0185-911E-6E4F-657F-3F612B630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E9FD0-D12B-F04B-9E0C-9A6748C97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DFDA-6C80-4589-A05F-42F9461A9CEE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02AEB-BDE4-3475-56C2-29EE74D71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A7B1D-C563-E9D7-7798-FD1785FFB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AAD8-C347-4364-95E5-4FEE60CBC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567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D7071-AFED-3A06-97D2-C8B883FE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5C38A-A02E-1BD6-D8F9-D594F95C7F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B59C04-1EE8-C2AC-E499-FA9719917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33A485-1E9B-52E8-06E2-C96A6E90F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DFDA-6C80-4589-A05F-42F9461A9CEE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ADCD4-6B9A-4E8E-402A-293C21DE1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7CB98-2D78-6E15-DAA0-54D0927D2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AAD8-C347-4364-95E5-4FEE60CBC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570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29163-E4E8-549C-F9BC-6516EF9F1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489EF-E81C-8A62-1416-ACAB1ABDD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0D48C7-B4B6-4041-F38D-229F78BC8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EBA1D9-F820-1FC1-7482-807B191B19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5A2183-FAE8-545E-A8E7-0ECEE55926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A82C5A-A2A9-BAFE-5FB6-4757A0D20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DFDA-6C80-4589-A05F-42F9461A9CEE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649381-12EB-C10D-6E45-E2BAF0846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947D89-2076-FA69-2DF8-757F4E207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AAD8-C347-4364-95E5-4FEE60CBC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4938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EDDC4-A788-80A9-81B4-2031073A6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921145-8D57-12C8-4B3E-AAE9D01E3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DFDA-6C80-4589-A05F-42F9461A9CEE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4C1F1E-C7D7-6AB5-F2CA-93D4EBF81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9F0494-087D-AF0F-DC48-7746B7900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AAD8-C347-4364-95E5-4FEE60CBC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494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39878E-5D18-6D82-E0CB-E478FAF83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DFDA-6C80-4589-A05F-42F9461A9CEE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2488C-CF50-CFDA-2156-D6D06002C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72FB1-E021-5890-70BE-71FACB5BF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AAD8-C347-4364-95E5-4FEE60CBC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99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DE29A-0C26-3D93-7B4A-73AFB7995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A91B9-D048-C64A-476F-5E0A5BE58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2BF445-50DA-7796-4158-16264532F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D1E87-EA99-AE30-193E-CEDD20937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DFDA-6C80-4589-A05F-42F9461A9CEE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DBA167-298A-5885-7B11-8AEF59EB7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54D1F-712F-2C0F-991C-6797FDB1E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AAD8-C347-4364-95E5-4FEE60CBC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7862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1F17A-387B-8148-879A-AA250438D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0D9621-D03A-FFD8-AFC6-C367E13DEF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6026C-EC8B-7898-5251-EE1D0F76D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0A8C4-C5D5-2D60-8E17-26D9CE5A5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DFDA-6C80-4589-A05F-42F9461A9CEE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B4F81-66E6-EF39-0F43-032C46B57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494E7A-6395-9D1D-8732-0EE5123DC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AAD8-C347-4364-95E5-4FEE60CBC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305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3442B-1A12-FFA6-3DD4-4498CA00B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F84FA-3A15-C1B1-753C-98396229E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7BD13-8F18-B6C9-04F5-548AEFD474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5FDFDA-6C80-4589-A05F-42F9461A9CEE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7E4F8-B7E1-CBA2-E639-F3F801E8C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14B0A-139F-2A19-31B7-081E08676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8EAAD8-C347-4364-95E5-4FEE60CBC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62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7C88C-D833-21D6-06CD-D0160D6B0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93E930-B91A-7D07-104E-E527847FA2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BSU Data &amp; Analysis Bootcamp</a:t>
            </a:r>
          </a:p>
        </p:txBody>
      </p:sp>
    </p:spTree>
    <p:extLst>
      <p:ext uri="{BB962C8B-B14F-4D97-AF65-F5344CB8AC3E}">
        <p14:creationId xmlns:p14="http://schemas.microsoft.com/office/powerpoint/2010/main" val="754481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80013-6016-4E50-3359-C4361F037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 I have to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3CE3C-9680-FF6C-B573-0D64BF180C1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Pick a challenge to work on.</a:t>
            </a:r>
          </a:p>
          <a:p>
            <a:r>
              <a:rPr lang="en-GB" dirty="0"/>
              <a:t>Find some data.</a:t>
            </a:r>
          </a:p>
          <a:p>
            <a:r>
              <a:rPr lang="en-GB" dirty="0"/>
              <a:t>Explore, validate, clean and structure your data.</a:t>
            </a:r>
          </a:p>
          <a:p>
            <a:r>
              <a:rPr lang="en-GB" dirty="0"/>
              <a:t>Do your analysis.</a:t>
            </a:r>
          </a:p>
          <a:p>
            <a:r>
              <a:rPr lang="en-GB" dirty="0"/>
              <a:t>Create at least one visualisation and some summary text.</a:t>
            </a:r>
          </a:p>
          <a:p>
            <a:r>
              <a:rPr lang="en-GB" dirty="0"/>
              <a:t>Create a short presentation (no more than 5 slides).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D70DB1-56EC-2FFF-D204-2EF83580617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0675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AC4E4-27BD-3F92-4428-641ADDCF9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long do I have?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45368-D10A-0361-BB8D-8A3A711AC1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We will be meeting in person on Wednesday 13</a:t>
            </a:r>
            <a:r>
              <a:rPr lang="en-GB" baseline="30000" dirty="0"/>
              <a:t>th</a:t>
            </a:r>
            <a:r>
              <a:rPr lang="en-GB" dirty="0"/>
              <a:t> November at Newton Park campus in Bath so you can deliver your presentation.</a:t>
            </a:r>
          </a:p>
          <a:p>
            <a:r>
              <a:rPr lang="en-GB" dirty="0"/>
              <a:t>James will send you an email shortly with the details.</a:t>
            </a:r>
          </a:p>
          <a:p>
            <a:r>
              <a:rPr lang="en-GB" dirty="0"/>
              <a:t>We will allow 15 – 20 minutes for each student, this includes time for questions and explanations.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14B2E0-27FF-4CF6-8DAD-014A61514B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8402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BFFF2-C1F2-6F90-7E25-A941C91BB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 hate presentations - help!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AA2AC-113F-406D-753B-F0FB79BDDDA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Don’t panic!</a:t>
            </a:r>
          </a:p>
          <a:p>
            <a:r>
              <a:rPr lang="en-GB" dirty="0"/>
              <a:t>The whole audience is on your side.</a:t>
            </a:r>
          </a:p>
          <a:p>
            <a:r>
              <a:rPr lang="en-GB" dirty="0"/>
              <a:t>Treat it as a conversation.</a:t>
            </a:r>
          </a:p>
          <a:p>
            <a:r>
              <a:rPr lang="en-GB" dirty="0"/>
              <a:t>Don’t overload your slides with text.</a:t>
            </a:r>
          </a:p>
          <a:p>
            <a:r>
              <a:rPr lang="en-GB" dirty="0"/>
              <a:t>If you had an answer, what would it look like?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35567-D721-6CCE-30EA-0BDB6BE602E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Tell us:</a:t>
            </a:r>
          </a:p>
          <a:p>
            <a:pPr lvl="1"/>
            <a:r>
              <a:rPr lang="en-GB" dirty="0"/>
              <a:t>What problem you’re solving.</a:t>
            </a:r>
          </a:p>
          <a:p>
            <a:pPr lvl="1"/>
            <a:r>
              <a:rPr lang="en-GB" dirty="0"/>
              <a:t>What data you’ve used.</a:t>
            </a:r>
          </a:p>
          <a:p>
            <a:pPr lvl="1"/>
            <a:r>
              <a:rPr lang="en-GB" dirty="0"/>
              <a:t>What you investigated and why.</a:t>
            </a:r>
          </a:p>
          <a:p>
            <a:pPr lvl="1"/>
            <a:r>
              <a:rPr lang="en-GB" dirty="0"/>
              <a:t>What you discovered during your analysis.</a:t>
            </a:r>
          </a:p>
          <a:p>
            <a:pPr lvl="1"/>
            <a:r>
              <a:rPr lang="en-GB" dirty="0"/>
              <a:t>What your summary or conclusion is.</a:t>
            </a:r>
          </a:p>
        </p:txBody>
      </p:sp>
    </p:spTree>
    <p:extLst>
      <p:ext uri="{BB962C8B-B14F-4D97-AF65-F5344CB8AC3E}">
        <p14:creationId xmlns:p14="http://schemas.microsoft.com/office/powerpoint/2010/main" val="3974184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FDD0E-364E-5D5C-12F1-A1AA84684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problem I am solving is 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9A1F7-68F0-4BC9-8B60-F37E40FC3A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600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D2E6F-A762-F25A-4221-5E7F9D93C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data I used is 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0A91E-F600-239D-598A-A3F9D6165D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(topic, source, provenance etc)</a:t>
            </a:r>
          </a:p>
        </p:txBody>
      </p:sp>
    </p:spTree>
    <p:extLst>
      <p:ext uri="{BB962C8B-B14F-4D97-AF65-F5344CB8AC3E}">
        <p14:creationId xmlns:p14="http://schemas.microsoft.com/office/powerpoint/2010/main" val="3766804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06C1A-2D18-C941-A270-08ABBF9A0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These are some of the things I investigated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5694C-3455-5606-E80D-39B538E550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They are interesting because …</a:t>
            </a:r>
          </a:p>
        </p:txBody>
      </p:sp>
    </p:spTree>
    <p:extLst>
      <p:ext uri="{BB962C8B-B14F-4D97-AF65-F5344CB8AC3E}">
        <p14:creationId xmlns:p14="http://schemas.microsoft.com/office/powerpoint/2010/main" val="2161064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E3A60-DF3B-3644-1B0F-872B87021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is what I discovered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44E15-0C11-03A9-54BF-9A17D70827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(relating to the problem I’m solving)</a:t>
            </a:r>
          </a:p>
        </p:txBody>
      </p:sp>
    </p:spTree>
    <p:extLst>
      <p:ext uri="{BB962C8B-B14F-4D97-AF65-F5344CB8AC3E}">
        <p14:creationId xmlns:p14="http://schemas.microsoft.com/office/powerpoint/2010/main" val="3448502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8797E-A21F-2C1A-56F8-EF71A7FEC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is my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6285B-70FD-1CFB-1083-B23680BB34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And here is a nice chart to illustrate it</a:t>
            </a:r>
          </a:p>
        </p:txBody>
      </p:sp>
    </p:spTree>
    <p:extLst>
      <p:ext uri="{BB962C8B-B14F-4D97-AF65-F5344CB8AC3E}">
        <p14:creationId xmlns:p14="http://schemas.microsoft.com/office/powerpoint/2010/main" val="3204788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254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Final project</vt:lpstr>
      <vt:lpstr>What do I have to do?</vt:lpstr>
      <vt:lpstr>How long do I have?</vt:lpstr>
      <vt:lpstr>I hate presentations - help!</vt:lpstr>
      <vt:lpstr>The problem I am solving is …</vt:lpstr>
      <vt:lpstr>The data I used is …</vt:lpstr>
      <vt:lpstr>These are some of the things I investigated</vt:lpstr>
      <vt:lpstr>This is what I discovered</vt:lpstr>
      <vt:lpstr>This is my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Lucy Knight</dc:creator>
  <cp:lastModifiedBy>Lucy Knight</cp:lastModifiedBy>
  <cp:revision>1</cp:revision>
  <dcterms:created xsi:type="dcterms:W3CDTF">2024-05-01T11:53:58Z</dcterms:created>
  <dcterms:modified xsi:type="dcterms:W3CDTF">2024-11-05T17:29:35Z</dcterms:modified>
</cp:coreProperties>
</file>