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napToObjects="1">
      <p:cViewPr>
        <p:scale>
          <a:sx n="81" d="100"/>
          <a:sy n="81" d="100"/>
        </p:scale>
        <p:origin x="55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629-13BF-3140-B957-C72D3B1E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44ABC-4952-DA47-962F-60C8DE7B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1E56-6107-2045-BFCC-E08C19A6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0B4C-2B60-C348-B5D7-33AE4FBC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06A5-77DD-A842-BA31-6B361173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17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E827-7C9A-0F4D-A340-3492825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99F37-F05F-8740-B813-586A75544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0716-2F45-C545-BF67-139128A9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8E37-8203-8143-AD05-0FE5B3B4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0176-4ED5-8345-AD0A-38FACDE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60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3070D-F094-7B4A-B535-DC5BD5B0F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931C-0859-404B-9DFC-245BD28A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DA79-55E2-3444-B7FE-7749A32D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D63E-7919-EC42-9789-A376F46A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7485-894D-0C4E-AD2B-18FA7FD1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08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62B-6D4E-3041-9B93-C2A8217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350E-B6C5-5E4B-AB6F-61630E74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50FA-695C-2A49-B705-DC0C6509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74F7-580A-A349-93CB-73636DDF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3057-50C4-AC43-9418-811617B1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3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FF7E-65C5-AC4D-9797-58EA4E1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0460-89DB-5E47-98A7-1A9EA2FA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034A-BEE7-3346-9908-B8233DDC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16BE-1DA0-6845-AD24-A7BFA4FA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577F-5349-CE41-8272-5549549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9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1071-4AB8-0542-856C-A75C3CC7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EAC2-B165-4948-AAD5-DED9BFFAC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859E6-D09D-F94C-B7DF-0D33A4251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A5058-F919-1945-964D-FBDEBEE2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9BD09-274F-7F46-A92D-85BCD758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F5D1F-7FC3-9344-BCE2-3A95FA9D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388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BA17-C2B7-DA4D-BB92-128490E9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5D11-4EE0-BF42-AA46-4F965CA2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17A5F-7A2C-324C-9591-8945B0FD5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ADA09-FC0C-1B4F-BB6E-CEAE71EF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61E38-291B-1449-9BA6-56C99645F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1B24-C580-7B40-B5FA-42608069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B998-5B80-9643-9448-283E42B2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8DA56-0A2E-C14E-BD1F-3A7213FC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11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2557-829E-FB46-AAEE-03B01B1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FBDD-D1BB-0E4A-942F-BFD362CC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532AD-D121-B140-B341-E571C85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1EB9B-FAB9-DE4B-B2DC-937BB37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39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654E2-85BE-E34F-9C8E-62E36E86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C133F-EBE0-1547-B7C3-73CB0D8A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1E8D1-5395-B34A-A115-FD054621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48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A9FE-1899-F549-B29D-C84B7D0E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EFD5-EF6B-2B4F-B80F-950B3572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EC52-B633-BF4A-BDC6-E969E090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4FCE1-456E-6E4B-9F5C-7F489C18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77D3-E094-9C44-B9AC-34ACDDA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E5FCA-7144-8849-BE8D-23976D6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52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60E6-3D7B-FD4E-984B-62FB239A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57673-ADA3-AE41-A0E9-8E35CA467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48642-0A9A-4C40-8C5C-E86E9C847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2F1F-2580-6144-ACB7-6A90CAF1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9C96-9AC3-6E41-8784-FD9E70CE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C441-7EA7-584B-86FD-1682732C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11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417A5-01F4-2C41-8B6E-8E2A1182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F640D-9C99-BE47-AD34-B759B7D5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F674-AD24-0D44-8D06-43C46A10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C1B2-75D3-5844-A28B-976F0CB7DF7C}" type="datetimeFigureOut">
              <a:rPr lang="fi-FI" smtClean="0"/>
              <a:t>14.10.2018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418A-85AB-3844-88F7-F01C1CE12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18FF-EC1A-9C46-9040-2954869F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6631-2A07-7B4E-B3D0-FDDBE2D43F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75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6678B2-1CBE-41AE-933E-F39CA6C9A45E}"/>
              </a:ext>
            </a:extLst>
          </p:cNvPr>
          <p:cNvSpPr/>
          <p:nvPr/>
        </p:nvSpPr>
        <p:spPr>
          <a:xfrm>
            <a:off x="2187018" y="4381106"/>
            <a:ext cx="4421171" cy="2076247"/>
          </a:xfrm>
          <a:custGeom>
            <a:avLst/>
            <a:gdLst>
              <a:gd name="connsiteX0" fmla="*/ 0 w 7475456"/>
              <a:gd name="connsiteY0" fmla="*/ 254524 h 1952684"/>
              <a:gd name="connsiteX1" fmla="*/ 2064470 w 7475456"/>
              <a:gd name="connsiteY1" fmla="*/ 1734532 h 1952684"/>
              <a:gd name="connsiteX2" fmla="*/ 4901938 w 7475456"/>
              <a:gd name="connsiteY2" fmla="*/ 1630837 h 1952684"/>
              <a:gd name="connsiteX3" fmla="*/ 5844619 w 7475456"/>
              <a:gd name="connsiteY3" fmla="*/ 1904215 h 1952684"/>
              <a:gd name="connsiteX4" fmla="*/ 7173798 w 7475456"/>
              <a:gd name="connsiteY4" fmla="*/ 480767 h 1952684"/>
              <a:gd name="connsiteX5" fmla="*/ 7475456 w 7475456"/>
              <a:gd name="connsiteY5" fmla="*/ 0 h 1952684"/>
              <a:gd name="connsiteX6" fmla="*/ 7475456 w 7475456"/>
              <a:gd name="connsiteY6" fmla="*/ 0 h 19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75456" h="1952684">
                <a:moveTo>
                  <a:pt x="0" y="254524"/>
                </a:moveTo>
                <a:cubicBezTo>
                  <a:pt x="623740" y="879835"/>
                  <a:pt x="1247480" y="1505147"/>
                  <a:pt x="2064470" y="1734532"/>
                </a:cubicBezTo>
                <a:cubicBezTo>
                  <a:pt x="2881460" y="1963917"/>
                  <a:pt x="4271913" y="1602557"/>
                  <a:pt x="4901938" y="1630837"/>
                </a:cubicBezTo>
                <a:cubicBezTo>
                  <a:pt x="5531963" y="1659117"/>
                  <a:pt x="5465976" y="2095893"/>
                  <a:pt x="5844619" y="1904215"/>
                </a:cubicBezTo>
                <a:cubicBezTo>
                  <a:pt x="6223262" y="1712537"/>
                  <a:pt x="6901992" y="798136"/>
                  <a:pt x="7173798" y="480767"/>
                </a:cubicBezTo>
                <a:cubicBezTo>
                  <a:pt x="7445604" y="163398"/>
                  <a:pt x="7475456" y="0"/>
                  <a:pt x="7475456" y="0"/>
                </a:cubicBezTo>
                <a:lnTo>
                  <a:pt x="747545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7868AA-8EB2-4638-A802-0E22FEC894BA}"/>
              </a:ext>
            </a:extLst>
          </p:cNvPr>
          <p:cNvCxnSpPr>
            <a:cxnSpLocks/>
          </p:cNvCxnSpPr>
          <p:nvPr/>
        </p:nvCxnSpPr>
        <p:spPr>
          <a:xfrm>
            <a:off x="603315" y="4647414"/>
            <a:ext cx="158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98685-E8B1-4125-99D6-D6ED52F661EB}"/>
              </a:ext>
            </a:extLst>
          </p:cNvPr>
          <p:cNvCxnSpPr>
            <a:cxnSpLocks/>
          </p:cNvCxnSpPr>
          <p:nvPr/>
        </p:nvCxnSpPr>
        <p:spPr>
          <a:xfrm flipV="1">
            <a:off x="6608189" y="4381106"/>
            <a:ext cx="1775381" cy="94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93DC91F-B62E-4718-A24A-A21DBB089A2F}"/>
              </a:ext>
            </a:extLst>
          </p:cNvPr>
          <p:cNvCxnSpPr/>
          <p:nvPr/>
        </p:nvCxnSpPr>
        <p:spPr>
          <a:xfrm>
            <a:off x="2545237" y="5269584"/>
            <a:ext cx="363874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E1092-C21D-4EAC-9CD6-242BC1C3D4AF}"/>
              </a:ext>
            </a:extLst>
          </p:cNvPr>
          <p:cNvCxnSpPr/>
          <p:nvPr/>
        </p:nvCxnSpPr>
        <p:spPr>
          <a:xfrm>
            <a:off x="3657600" y="54864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B0AA01-6BF6-4B62-A699-A93D18A0C4F5}"/>
              </a:ext>
            </a:extLst>
          </p:cNvPr>
          <p:cNvCxnSpPr/>
          <p:nvPr/>
        </p:nvCxnSpPr>
        <p:spPr>
          <a:xfrm>
            <a:off x="3810000" y="56388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D2349A-C37F-4279-9017-80AB871E010B}"/>
              </a:ext>
            </a:extLst>
          </p:cNvPr>
          <p:cNvCxnSpPr/>
          <p:nvPr/>
        </p:nvCxnSpPr>
        <p:spPr>
          <a:xfrm>
            <a:off x="3962400" y="57912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C90418-E908-4939-9550-144A6DB57B52}"/>
              </a:ext>
            </a:extLst>
          </p:cNvPr>
          <p:cNvCxnSpPr/>
          <p:nvPr/>
        </p:nvCxnSpPr>
        <p:spPr>
          <a:xfrm>
            <a:off x="4114800" y="59436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082B52-7BC9-4309-BE95-1B00205A8457}"/>
              </a:ext>
            </a:extLst>
          </p:cNvPr>
          <p:cNvCxnSpPr/>
          <p:nvPr/>
        </p:nvCxnSpPr>
        <p:spPr>
          <a:xfrm>
            <a:off x="4267200" y="60960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4FCC77-041E-46E5-AB00-05133CA56AB9}"/>
              </a:ext>
            </a:extLst>
          </p:cNvPr>
          <p:cNvCxnSpPr/>
          <p:nvPr/>
        </p:nvCxnSpPr>
        <p:spPr>
          <a:xfrm>
            <a:off x="2854751" y="54864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F9D747-DF28-4C5B-B62C-43610A5294B9}"/>
              </a:ext>
            </a:extLst>
          </p:cNvPr>
          <p:cNvCxnSpPr/>
          <p:nvPr/>
        </p:nvCxnSpPr>
        <p:spPr>
          <a:xfrm>
            <a:off x="3007151" y="56388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0EC513-F86E-484F-A9F4-9A4B1979D1F1}"/>
              </a:ext>
            </a:extLst>
          </p:cNvPr>
          <p:cNvCxnSpPr/>
          <p:nvPr/>
        </p:nvCxnSpPr>
        <p:spPr>
          <a:xfrm>
            <a:off x="3159551" y="57912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D97A4E-3B1C-4203-AB03-F713C91A0056}"/>
              </a:ext>
            </a:extLst>
          </p:cNvPr>
          <p:cNvCxnSpPr/>
          <p:nvPr/>
        </p:nvCxnSpPr>
        <p:spPr>
          <a:xfrm>
            <a:off x="3311951" y="59436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AF1467-4F63-4FA6-938E-454B4C137604}"/>
              </a:ext>
            </a:extLst>
          </p:cNvPr>
          <p:cNvCxnSpPr/>
          <p:nvPr/>
        </p:nvCxnSpPr>
        <p:spPr>
          <a:xfrm>
            <a:off x="3464351" y="60960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CB485E-6407-4AA6-BCCC-892A090EAD33}"/>
              </a:ext>
            </a:extLst>
          </p:cNvPr>
          <p:cNvCxnSpPr>
            <a:cxnSpLocks/>
          </p:cNvCxnSpPr>
          <p:nvPr/>
        </p:nvCxnSpPr>
        <p:spPr>
          <a:xfrm>
            <a:off x="4740111" y="54565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1B0194-5D28-4052-9E24-B0D4CF37BFA0}"/>
              </a:ext>
            </a:extLst>
          </p:cNvPr>
          <p:cNvCxnSpPr>
            <a:cxnSpLocks/>
          </p:cNvCxnSpPr>
          <p:nvPr/>
        </p:nvCxnSpPr>
        <p:spPr>
          <a:xfrm>
            <a:off x="4892511" y="56089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3CE290-3429-463B-86AB-A18081D85133}"/>
              </a:ext>
            </a:extLst>
          </p:cNvPr>
          <p:cNvCxnSpPr>
            <a:cxnSpLocks/>
          </p:cNvCxnSpPr>
          <p:nvPr/>
        </p:nvCxnSpPr>
        <p:spPr>
          <a:xfrm>
            <a:off x="5044911" y="57613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838855-299B-4049-9D23-316D7A896D34}"/>
              </a:ext>
            </a:extLst>
          </p:cNvPr>
          <p:cNvCxnSpPr>
            <a:cxnSpLocks/>
          </p:cNvCxnSpPr>
          <p:nvPr/>
        </p:nvCxnSpPr>
        <p:spPr>
          <a:xfrm>
            <a:off x="5197311" y="59137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C71D4F-33CE-426F-BAC7-9C0421554027}"/>
              </a:ext>
            </a:extLst>
          </p:cNvPr>
          <p:cNvCxnSpPr>
            <a:cxnSpLocks/>
          </p:cNvCxnSpPr>
          <p:nvPr/>
        </p:nvCxnSpPr>
        <p:spPr>
          <a:xfrm>
            <a:off x="5349711" y="60661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2A0D93C-4F21-4C90-B028-9C66CD569E96}"/>
              </a:ext>
            </a:extLst>
          </p:cNvPr>
          <p:cNvSpPr txBox="1"/>
          <p:nvPr/>
        </p:nvSpPr>
        <p:spPr>
          <a:xfrm>
            <a:off x="6919274" y="556181"/>
            <a:ext cx="4760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err="1"/>
              <a:t>Pros</a:t>
            </a:r>
            <a:r>
              <a:rPr lang="sr-Latn-RS" sz="2000" b="1" dirty="0"/>
              <a:t>:</a:t>
            </a:r>
          </a:p>
          <a:p>
            <a:r>
              <a:rPr lang="sr-Latn-RS" sz="2000" dirty="0" err="1"/>
              <a:t>Simple</a:t>
            </a:r>
            <a:endParaRPr lang="sr-Latn-RS" sz="2000" dirty="0"/>
          </a:p>
          <a:p>
            <a:r>
              <a:rPr lang="sr-Latn-RS" sz="2000" dirty="0" err="1"/>
              <a:t>Photo</a:t>
            </a:r>
            <a:r>
              <a:rPr lang="sr-Latn-RS" sz="2000" dirty="0"/>
              <a:t> + </a:t>
            </a:r>
            <a:r>
              <a:rPr lang="sr-Latn-RS" sz="2000" dirty="0" err="1"/>
              <a:t>flow</a:t>
            </a:r>
            <a:r>
              <a:rPr lang="sr-Latn-RS" sz="2000" dirty="0"/>
              <a:t> </a:t>
            </a:r>
            <a:r>
              <a:rPr lang="sr-Latn-RS" sz="2000" dirty="0" err="1"/>
              <a:t>evidence</a:t>
            </a:r>
            <a:endParaRPr lang="sr-Latn-RS" sz="2000" dirty="0"/>
          </a:p>
          <a:p>
            <a:r>
              <a:rPr lang="sr-Latn-RS" sz="2000" b="1" dirty="0" err="1"/>
              <a:t>Cons</a:t>
            </a:r>
            <a:r>
              <a:rPr lang="sr-Latn-RS" sz="2000" b="1" dirty="0"/>
              <a:t>:</a:t>
            </a:r>
          </a:p>
          <a:p>
            <a:r>
              <a:rPr lang="sr-Latn-RS" sz="2000" dirty="0" err="1"/>
              <a:t>Visible</a:t>
            </a:r>
            <a:endParaRPr lang="sr-Latn-RS" sz="2000" dirty="0"/>
          </a:p>
          <a:p>
            <a:r>
              <a:rPr lang="sr-Latn-RS" sz="2000" dirty="0" err="1"/>
              <a:t>Only</a:t>
            </a:r>
            <a:r>
              <a:rPr lang="sr-Latn-RS" sz="2000" dirty="0"/>
              <a:t> </a:t>
            </a:r>
            <a:r>
              <a:rPr lang="sr-Latn-RS" sz="2000" dirty="0" err="1"/>
              <a:t>for</a:t>
            </a:r>
            <a:r>
              <a:rPr lang="sr-Latn-RS" sz="2000" dirty="0"/>
              <a:t> </a:t>
            </a:r>
            <a:r>
              <a:rPr lang="sr-Latn-RS" sz="2000" dirty="0" err="1"/>
              <a:t>regular</a:t>
            </a:r>
            <a:r>
              <a:rPr lang="sr-Latn-RS" sz="2000" dirty="0"/>
              <a:t> </a:t>
            </a:r>
            <a:r>
              <a:rPr lang="sr-Latn-RS" sz="2000" dirty="0" err="1"/>
              <a:t>flow</a:t>
            </a:r>
            <a:r>
              <a:rPr lang="sr-Latn-RS" sz="2000" dirty="0"/>
              <a:t>, </a:t>
            </a:r>
            <a:r>
              <a:rPr lang="sr-Latn-RS" sz="2000" dirty="0" err="1"/>
              <a:t>not</a:t>
            </a:r>
            <a:r>
              <a:rPr lang="sr-Latn-RS" sz="2000" dirty="0"/>
              <a:t> </a:t>
            </a:r>
            <a:r>
              <a:rPr lang="sr-Latn-RS" sz="2000" dirty="0" err="1"/>
              <a:t>for</a:t>
            </a:r>
            <a:r>
              <a:rPr lang="sr-Latn-RS" sz="2000" dirty="0"/>
              <a:t> </a:t>
            </a:r>
            <a:r>
              <a:rPr lang="sr-Latn-RS" sz="2000" dirty="0" err="1"/>
              <a:t>rocky</a:t>
            </a:r>
            <a:r>
              <a:rPr lang="sr-Latn-RS" sz="2000" dirty="0"/>
              <a:t> </a:t>
            </a:r>
            <a:r>
              <a:rPr lang="sr-Latn-RS" sz="2000" dirty="0" err="1"/>
              <a:t>riverbeds</a:t>
            </a:r>
            <a:endParaRPr lang="sr-Latn-RS" sz="2000" dirty="0"/>
          </a:p>
          <a:p>
            <a:endParaRPr lang="sr-Latn-RS" sz="2000" dirty="0"/>
          </a:p>
          <a:p>
            <a:r>
              <a:rPr lang="sr-Latn-RS" sz="2000" b="1" dirty="0"/>
              <a:t>Alternative:</a:t>
            </a:r>
          </a:p>
          <a:p>
            <a:r>
              <a:rPr lang="sr-Latn-RS" sz="2000" dirty="0" err="1"/>
              <a:t>Combine</a:t>
            </a:r>
            <a:r>
              <a:rPr lang="sr-Latn-RS" sz="2000" dirty="0"/>
              <a:t> </a:t>
            </a:r>
            <a:r>
              <a:rPr lang="sr-Latn-RS" sz="2000" dirty="0" err="1"/>
              <a:t>with</a:t>
            </a:r>
            <a:r>
              <a:rPr lang="sr-Latn-RS" sz="2000" dirty="0"/>
              <a:t> data </a:t>
            </a:r>
            <a:r>
              <a:rPr lang="sr-Latn-RS" sz="2000" dirty="0" err="1"/>
              <a:t>about</a:t>
            </a:r>
            <a:r>
              <a:rPr lang="sr-Latn-RS" sz="2000" dirty="0"/>
              <a:t> </a:t>
            </a:r>
            <a:r>
              <a:rPr lang="sr-Latn-RS" sz="2000" dirty="0" err="1"/>
              <a:t>power</a:t>
            </a:r>
            <a:r>
              <a:rPr lang="sr-Latn-RS" sz="2000" dirty="0"/>
              <a:t> </a:t>
            </a:r>
            <a:r>
              <a:rPr lang="sr-Latn-RS" sz="2000" dirty="0" err="1"/>
              <a:t>output</a:t>
            </a:r>
            <a:endParaRPr lang="sr-Latn-RS" sz="2000" dirty="0"/>
          </a:p>
          <a:p>
            <a:r>
              <a:rPr lang="sr-Latn-RS" sz="2000" dirty="0"/>
              <a:t>No </a:t>
            </a:r>
            <a:r>
              <a:rPr lang="sr-Latn-RS" sz="2000" dirty="0" err="1"/>
              <a:t>stick</a:t>
            </a:r>
            <a:r>
              <a:rPr lang="sr-Latn-RS" sz="2000" dirty="0"/>
              <a:t>, </a:t>
            </a:r>
            <a:r>
              <a:rPr lang="sr-Latn-RS" sz="2000" dirty="0" err="1"/>
              <a:t>just</a:t>
            </a:r>
            <a:r>
              <a:rPr lang="sr-Latn-RS" sz="2000" dirty="0"/>
              <a:t> a </a:t>
            </a:r>
            <a:r>
              <a:rPr lang="sr-Latn-RS" sz="2000" dirty="0" err="1"/>
              <a:t>tree</a:t>
            </a:r>
            <a:endParaRPr lang="sr-Latn-RS" sz="2000" dirty="0"/>
          </a:p>
          <a:p>
            <a:r>
              <a:rPr lang="sr-Latn-RS" sz="2400" dirty="0"/>
              <a:t> 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165350-95D7-4866-B3FB-BBC52DDA6569}"/>
              </a:ext>
            </a:extLst>
          </p:cNvPr>
          <p:cNvSpPr txBox="1"/>
          <p:nvPr/>
        </p:nvSpPr>
        <p:spPr>
          <a:xfrm>
            <a:off x="292231" y="556181"/>
            <a:ext cx="421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/>
              <a:t>1. </a:t>
            </a:r>
            <a:r>
              <a:rPr lang="sr-Latn-RS" sz="2400" b="1" dirty="0" err="1"/>
              <a:t>Vision-based</a:t>
            </a:r>
            <a:endParaRPr lang="en-US" sz="24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8B9944-9D76-41B2-8D83-313323285347}"/>
              </a:ext>
            </a:extLst>
          </p:cNvPr>
          <p:cNvSpPr/>
          <p:nvPr/>
        </p:nvSpPr>
        <p:spPr>
          <a:xfrm>
            <a:off x="1150070" y="3026004"/>
            <a:ext cx="141402" cy="162141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Manual Input 70">
            <a:extLst>
              <a:ext uri="{FF2B5EF4-FFF2-40B4-BE49-F238E27FC236}">
                <a16:creationId xmlns:a16="http://schemas.microsoft.com/office/drawing/2014/main" id="{31BF3192-7525-49E6-892E-6A6E12D27733}"/>
              </a:ext>
            </a:extLst>
          </p:cNvPr>
          <p:cNvSpPr/>
          <p:nvPr/>
        </p:nvSpPr>
        <p:spPr>
          <a:xfrm rot="1526718">
            <a:off x="1291472" y="2941163"/>
            <a:ext cx="424206" cy="292226"/>
          </a:xfrm>
          <a:prstGeom prst="flowChartManualInp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1FC3063-83F9-46FB-B58D-0C10B531C425}"/>
              </a:ext>
            </a:extLst>
          </p:cNvPr>
          <p:cNvSpPr/>
          <p:nvPr/>
        </p:nvSpPr>
        <p:spPr>
          <a:xfrm rot="1413560">
            <a:off x="1730604" y="3310346"/>
            <a:ext cx="912829" cy="9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inus Sign 74">
            <a:extLst>
              <a:ext uri="{FF2B5EF4-FFF2-40B4-BE49-F238E27FC236}">
                <a16:creationId xmlns:a16="http://schemas.microsoft.com/office/drawing/2014/main" id="{8112AA75-5B74-4104-A9BF-32A4341D17C7}"/>
              </a:ext>
            </a:extLst>
          </p:cNvPr>
          <p:cNvSpPr/>
          <p:nvPr/>
        </p:nvSpPr>
        <p:spPr>
          <a:xfrm rot="19016086">
            <a:off x="367081" y="2726436"/>
            <a:ext cx="1395167" cy="179241"/>
          </a:xfrm>
          <a:prstGeom prst="mathMin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6" name="Minus Sign 75">
            <a:extLst>
              <a:ext uri="{FF2B5EF4-FFF2-40B4-BE49-F238E27FC236}">
                <a16:creationId xmlns:a16="http://schemas.microsoft.com/office/drawing/2014/main" id="{099CAD85-9CFC-4D60-830A-E55BBE857007}"/>
              </a:ext>
            </a:extLst>
          </p:cNvPr>
          <p:cNvSpPr/>
          <p:nvPr/>
        </p:nvSpPr>
        <p:spPr>
          <a:xfrm rot="2275435">
            <a:off x="1024431" y="2879135"/>
            <a:ext cx="369167" cy="13194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74A396-2163-462C-9FCA-1E9B2AFA5733}"/>
              </a:ext>
            </a:extLst>
          </p:cNvPr>
          <p:cNvSpPr txBox="1"/>
          <p:nvPr/>
        </p:nvSpPr>
        <p:spPr>
          <a:xfrm>
            <a:off x="1757881" y="2571168"/>
            <a:ext cx="10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camera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B113A9-D075-490F-964D-5096873D0961}"/>
              </a:ext>
            </a:extLst>
          </p:cNvPr>
          <p:cNvSpPr txBox="1"/>
          <p:nvPr/>
        </p:nvSpPr>
        <p:spPr>
          <a:xfrm>
            <a:off x="88577" y="2102427"/>
            <a:ext cx="14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solar</a:t>
            </a:r>
            <a:r>
              <a:rPr lang="sr-Latn-RS" dirty="0"/>
              <a:t>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3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79AD7C-378A-4335-9487-D7457B3C607D}"/>
              </a:ext>
            </a:extLst>
          </p:cNvPr>
          <p:cNvSpPr/>
          <p:nvPr/>
        </p:nvSpPr>
        <p:spPr>
          <a:xfrm>
            <a:off x="2187018" y="4381106"/>
            <a:ext cx="4421171" cy="2076247"/>
          </a:xfrm>
          <a:custGeom>
            <a:avLst/>
            <a:gdLst>
              <a:gd name="connsiteX0" fmla="*/ 0 w 7475456"/>
              <a:gd name="connsiteY0" fmla="*/ 254524 h 1952684"/>
              <a:gd name="connsiteX1" fmla="*/ 2064470 w 7475456"/>
              <a:gd name="connsiteY1" fmla="*/ 1734532 h 1952684"/>
              <a:gd name="connsiteX2" fmla="*/ 4901938 w 7475456"/>
              <a:gd name="connsiteY2" fmla="*/ 1630837 h 1952684"/>
              <a:gd name="connsiteX3" fmla="*/ 5844619 w 7475456"/>
              <a:gd name="connsiteY3" fmla="*/ 1904215 h 1952684"/>
              <a:gd name="connsiteX4" fmla="*/ 7173798 w 7475456"/>
              <a:gd name="connsiteY4" fmla="*/ 480767 h 1952684"/>
              <a:gd name="connsiteX5" fmla="*/ 7475456 w 7475456"/>
              <a:gd name="connsiteY5" fmla="*/ 0 h 1952684"/>
              <a:gd name="connsiteX6" fmla="*/ 7475456 w 7475456"/>
              <a:gd name="connsiteY6" fmla="*/ 0 h 19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75456" h="1952684">
                <a:moveTo>
                  <a:pt x="0" y="254524"/>
                </a:moveTo>
                <a:cubicBezTo>
                  <a:pt x="623740" y="879835"/>
                  <a:pt x="1247480" y="1505147"/>
                  <a:pt x="2064470" y="1734532"/>
                </a:cubicBezTo>
                <a:cubicBezTo>
                  <a:pt x="2881460" y="1963917"/>
                  <a:pt x="4271913" y="1602557"/>
                  <a:pt x="4901938" y="1630837"/>
                </a:cubicBezTo>
                <a:cubicBezTo>
                  <a:pt x="5531963" y="1659117"/>
                  <a:pt x="5465976" y="2095893"/>
                  <a:pt x="5844619" y="1904215"/>
                </a:cubicBezTo>
                <a:cubicBezTo>
                  <a:pt x="6223262" y="1712537"/>
                  <a:pt x="6901992" y="798136"/>
                  <a:pt x="7173798" y="480767"/>
                </a:cubicBezTo>
                <a:cubicBezTo>
                  <a:pt x="7445604" y="163398"/>
                  <a:pt x="7475456" y="0"/>
                  <a:pt x="7475456" y="0"/>
                </a:cubicBezTo>
                <a:lnTo>
                  <a:pt x="747545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5DDDA-0458-4F89-854F-7E733136640C}"/>
              </a:ext>
            </a:extLst>
          </p:cNvPr>
          <p:cNvCxnSpPr>
            <a:cxnSpLocks/>
          </p:cNvCxnSpPr>
          <p:nvPr/>
        </p:nvCxnSpPr>
        <p:spPr>
          <a:xfrm>
            <a:off x="603315" y="4647414"/>
            <a:ext cx="158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A5A440-A04B-4AC7-97BD-2DB46D557F49}"/>
              </a:ext>
            </a:extLst>
          </p:cNvPr>
          <p:cNvCxnSpPr>
            <a:cxnSpLocks/>
          </p:cNvCxnSpPr>
          <p:nvPr/>
        </p:nvCxnSpPr>
        <p:spPr>
          <a:xfrm flipV="1">
            <a:off x="6608189" y="4381106"/>
            <a:ext cx="1775381" cy="94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F578456-F1DD-4AE2-BC4A-FC724ED4BF5E}"/>
              </a:ext>
            </a:extLst>
          </p:cNvPr>
          <p:cNvCxnSpPr/>
          <p:nvPr/>
        </p:nvCxnSpPr>
        <p:spPr>
          <a:xfrm>
            <a:off x="2545237" y="5269584"/>
            <a:ext cx="3638747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A84785-C35C-4CB9-9AE9-3498F07C8864}"/>
              </a:ext>
            </a:extLst>
          </p:cNvPr>
          <p:cNvCxnSpPr/>
          <p:nvPr/>
        </p:nvCxnSpPr>
        <p:spPr>
          <a:xfrm>
            <a:off x="3657600" y="54864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EBA4C3-F078-47CC-86D5-BC5123CC7F73}"/>
              </a:ext>
            </a:extLst>
          </p:cNvPr>
          <p:cNvCxnSpPr/>
          <p:nvPr/>
        </p:nvCxnSpPr>
        <p:spPr>
          <a:xfrm>
            <a:off x="3810000" y="56388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C31B0-E85D-432E-B484-E44D67C53610}"/>
              </a:ext>
            </a:extLst>
          </p:cNvPr>
          <p:cNvCxnSpPr/>
          <p:nvPr/>
        </p:nvCxnSpPr>
        <p:spPr>
          <a:xfrm>
            <a:off x="3962400" y="57912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60BCB4-B70A-4799-AED5-06DA94649580}"/>
              </a:ext>
            </a:extLst>
          </p:cNvPr>
          <p:cNvCxnSpPr/>
          <p:nvPr/>
        </p:nvCxnSpPr>
        <p:spPr>
          <a:xfrm>
            <a:off x="4114800" y="59436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3A357-05EE-4BEB-802D-89F148C068A1}"/>
              </a:ext>
            </a:extLst>
          </p:cNvPr>
          <p:cNvCxnSpPr/>
          <p:nvPr/>
        </p:nvCxnSpPr>
        <p:spPr>
          <a:xfrm>
            <a:off x="4267200" y="60960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43E363-9BBC-489F-A8C7-7EBF782CB1A3}"/>
              </a:ext>
            </a:extLst>
          </p:cNvPr>
          <p:cNvCxnSpPr/>
          <p:nvPr/>
        </p:nvCxnSpPr>
        <p:spPr>
          <a:xfrm>
            <a:off x="2854751" y="54864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60DE56-516B-4CAA-98DE-3B4315FDFEC8}"/>
              </a:ext>
            </a:extLst>
          </p:cNvPr>
          <p:cNvCxnSpPr/>
          <p:nvPr/>
        </p:nvCxnSpPr>
        <p:spPr>
          <a:xfrm>
            <a:off x="3007151" y="56388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EFD51-E339-4698-AE41-35079E9D698A}"/>
              </a:ext>
            </a:extLst>
          </p:cNvPr>
          <p:cNvCxnSpPr/>
          <p:nvPr/>
        </p:nvCxnSpPr>
        <p:spPr>
          <a:xfrm>
            <a:off x="3159551" y="57912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3AD3C9-9198-412E-A7C6-702C4FFC5320}"/>
              </a:ext>
            </a:extLst>
          </p:cNvPr>
          <p:cNvCxnSpPr/>
          <p:nvPr/>
        </p:nvCxnSpPr>
        <p:spPr>
          <a:xfrm>
            <a:off x="3311951" y="59436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3447E2-098B-48A6-9EAA-E946A4BB9742}"/>
              </a:ext>
            </a:extLst>
          </p:cNvPr>
          <p:cNvCxnSpPr/>
          <p:nvPr/>
        </p:nvCxnSpPr>
        <p:spPr>
          <a:xfrm>
            <a:off x="3464351" y="6096000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F4ED22-3EF2-46F2-9CC7-4DC1690416C8}"/>
              </a:ext>
            </a:extLst>
          </p:cNvPr>
          <p:cNvCxnSpPr>
            <a:cxnSpLocks/>
          </p:cNvCxnSpPr>
          <p:nvPr/>
        </p:nvCxnSpPr>
        <p:spPr>
          <a:xfrm>
            <a:off x="4740111" y="54565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3619CF-6284-45D6-A6F0-922A23F52546}"/>
              </a:ext>
            </a:extLst>
          </p:cNvPr>
          <p:cNvCxnSpPr>
            <a:cxnSpLocks/>
          </p:cNvCxnSpPr>
          <p:nvPr/>
        </p:nvCxnSpPr>
        <p:spPr>
          <a:xfrm>
            <a:off x="4892511" y="56089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D3E8DB-3FBC-4CFC-8CE6-847BAB00A9B5}"/>
              </a:ext>
            </a:extLst>
          </p:cNvPr>
          <p:cNvCxnSpPr>
            <a:cxnSpLocks/>
          </p:cNvCxnSpPr>
          <p:nvPr/>
        </p:nvCxnSpPr>
        <p:spPr>
          <a:xfrm>
            <a:off x="5044911" y="57613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F6AE9-FC54-4C6F-9F45-D05068D8B850}"/>
              </a:ext>
            </a:extLst>
          </p:cNvPr>
          <p:cNvCxnSpPr>
            <a:cxnSpLocks/>
          </p:cNvCxnSpPr>
          <p:nvPr/>
        </p:nvCxnSpPr>
        <p:spPr>
          <a:xfrm>
            <a:off x="5197311" y="59137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A1A180-150D-41FD-BB63-7CCA09DA5FED}"/>
              </a:ext>
            </a:extLst>
          </p:cNvPr>
          <p:cNvCxnSpPr>
            <a:cxnSpLocks/>
          </p:cNvCxnSpPr>
          <p:nvPr/>
        </p:nvCxnSpPr>
        <p:spPr>
          <a:xfrm>
            <a:off x="5349711" y="6066148"/>
            <a:ext cx="395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5BA59-000A-4B0C-86AA-9EAAA1D7E4C2}"/>
              </a:ext>
            </a:extLst>
          </p:cNvPr>
          <p:cNvSpPr/>
          <p:nvPr/>
        </p:nvSpPr>
        <p:spPr>
          <a:xfrm>
            <a:off x="3454924" y="5041114"/>
            <a:ext cx="150829" cy="118881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n 22">
            <a:extLst>
              <a:ext uri="{FF2B5EF4-FFF2-40B4-BE49-F238E27FC236}">
                <a16:creationId xmlns:a16="http://schemas.microsoft.com/office/drawing/2014/main" id="{82D9BBFA-C88A-4FCA-809C-202D0FC391E6}"/>
              </a:ext>
            </a:extLst>
          </p:cNvPr>
          <p:cNvSpPr/>
          <p:nvPr/>
        </p:nvSpPr>
        <p:spPr>
          <a:xfrm>
            <a:off x="3476134" y="5365488"/>
            <a:ext cx="117835" cy="160255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B62C1A49-8938-4F2A-BE62-DCECF4F1A792}"/>
              </a:ext>
            </a:extLst>
          </p:cNvPr>
          <p:cNvSpPr/>
          <p:nvPr/>
        </p:nvSpPr>
        <p:spPr>
          <a:xfrm>
            <a:off x="3487918" y="5538346"/>
            <a:ext cx="117835" cy="160255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>
            <a:extLst>
              <a:ext uri="{FF2B5EF4-FFF2-40B4-BE49-F238E27FC236}">
                <a16:creationId xmlns:a16="http://schemas.microsoft.com/office/drawing/2014/main" id="{CE40F9E2-BE0C-47C1-8877-FC263E6699DB}"/>
              </a:ext>
            </a:extLst>
          </p:cNvPr>
          <p:cNvSpPr/>
          <p:nvPr/>
        </p:nvSpPr>
        <p:spPr>
          <a:xfrm>
            <a:off x="3487918" y="5765764"/>
            <a:ext cx="117835" cy="160255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n 26">
            <a:extLst>
              <a:ext uri="{FF2B5EF4-FFF2-40B4-BE49-F238E27FC236}">
                <a16:creationId xmlns:a16="http://schemas.microsoft.com/office/drawing/2014/main" id="{8BDA5523-2C71-4C72-A5BD-8F3CD5AFC5CE}"/>
              </a:ext>
            </a:extLst>
          </p:cNvPr>
          <p:cNvSpPr/>
          <p:nvPr/>
        </p:nvSpPr>
        <p:spPr>
          <a:xfrm>
            <a:off x="3479276" y="5983729"/>
            <a:ext cx="117835" cy="160255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C5A791E9-ABD3-489C-88B8-F023492FB0E4}"/>
              </a:ext>
            </a:extLst>
          </p:cNvPr>
          <p:cNvSpPr/>
          <p:nvPr/>
        </p:nvSpPr>
        <p:spPr>
          <a:xfrm>
            <a:off x="3230252" y="4647357"/>
            <a:ext cx="650449" cy="650582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CAF9DC43-5B5A-4118-BBD7-00B201B1D81A}"/>
              </a:ext>
            </a:extLst>
          </p:cNvPr>
          <p:cNvSpPr/>
          <p:nvPr/>
        </p:nvSpPr>
        <p:spPr>
          <a:xfrm rot="19016086">
            <a:off x="2524302" y="4545018"/>
            <a:ext cx="1395167" cy="179241"/>
          </a:xfrm>
          <a:prstGeom prst="mathMinu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5F98ACFB-70F1-4495-818D-54BA6181ECA2}"/>
              </a:ext>
            </a:extLst>
          </p:cNvPr>
          <p:cNvSpPr/>
          <p:nvPr/>
        </p:nvSpPr>
        <p:spPr>
          <a:xfrm rot="2275435">
            <a:off x="3147256" y="4734270"/>
            <a:ext cx="369167" cy="13194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4AB163-4CC4-40BC-8761-FC0EC23F9DC4}"/>
              </a:ext>
            </a:extLst>
          </p:cNvPr>
          <p:cNvSpPr txBox="1"/>
          <p:nvPr/>
        </p:nvSpPr>
        <p:spPr>
          <a:xfrm>
            <a:off x="895546" y="6174556"/>
            <a:ext cx="221215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err="1"/>
              <a:t>Water</a:t>
            </a:r>
            <a:r>
              <a:rPr lang="sr-Latn-RS" sz="1600" dirty="0"/>
              <a:t> </a:t>
            </a:r>
            <a:r>
              <a:rPr lang="sr-Latn-RS" sz="1600" dirty="0" err="1"/>
              <a:t>flow</a:t>
            </a:r>
            <a:r>
              <a:rPr lang="sr-Latn-RS" sz="1600" dirty="0"/>
              <a:t> </a:t>
            </a:r>
            <a:r>
              <a:rPr lang="sr-Latn-RS" sz="1600" dirty="0" err="1"/>
              <a:t>sensors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C74466-9539-4FA8-A997-9DEBBB74155A}"/>
              </a:ext>
            </a:extLst>
          </p:cNvPr>
          <p:cNvSpPr txBox="1"/>
          <p:nvPr/>
        </p:nvSpPr>
        <p:spPr>
          <a:xfrm>
            <a:off x="3729874" y="4539827"/>
            <a:ext cx="221215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err="1"/>
              <a:t>Electronics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24D4B5-507D-4CC7-8D6C-E5CA56BCA3F7}"/>
              </a:ext>
            </a:extLst>
          </p:cNvPr>
          <p:cNvSpPr txBox="1"/>
          <p:nvPr/>
        </p:nvSpPr>
        <p:spPr>
          <a:xfrm>
            <a:off x="1943552" y="4081700"/>
            <a:ext cx="141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solar</a:t>
            </a:r>
            <a:r>
              <a:rPr lang="sr-Latn-RS" dirty="0"/>
              <a:t> panel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0CBC1-8232-42BA-A9D2-380460A5F6A3}"/>
              </a:ext>
            </a:extLst>
          </p:cNvPr>
          <p:cNvSpPr txBox="1"/>
          <p:nvPr/>
        </p:nvSpPr>
        <p:spPr>
          <a:xfrm>
            <a:off x="292231" y="556181"/>
            <a:ext cx="421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/>
              <a:t>1. </a:t>
            </a:r>
            <a:r>
              <a:rPr lang="sr-Latn-RS" sz="2400" b="1" dirty="0" err="1"/>
              <a:t>Direct</a:t>
            </a:r>
            <a:r>
              <a:rPr lang="sr-Latn-RS" sz="2400" b="1" dirty="0"/>
              <a:t> </a:t>
            </a:r>
            <a:r>
              <a:rPr lang="sr-Latn-RS" sz="2400" b="1" dirty="0" err="1"/>
              <a:t>sensor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5FF07D-FAF6-4974-8261-0CEADF444392}"/>
              </a:ext>
            </a:extLst>
          </p:cNvPr>
          <p:cNvSpPr txBox="1"/>
          <p:nvPr/>
        </p:nvSpPr>
        <p:spPr>
          <a:xfrm>
            <a:off x="7013542" y="556181"/>
            <a:ext cx="47605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 err="1"/>
              <a:t>Pros</a:t>
            </a:r>
            <a:r>
              <a:rPr lang="sr-Latn-RS" sz="2000" b="1" dirty="0"/>
              <a:t>:</a:t>
            </a:r>
          </a:p>
          <a:p>
            <a:r>
              <a:rPr lang="sr-Latn-RS" sz="2000" dirty="0" err="1"/>
              <a:t>Cheaper</a:t>
            </a:r>
            <a:endParaRPr lang="sr-Latn-RS" sz="2000" dirty="0"/>
          </a:p>
          <a:p>
            <a:r>
              <a:rPr lang="sr-Latn-RS" sz="2000" dirty="0" err="1"/>
              <a:t>Still</a:t>
            </a:r>
            <a:r>
              <a:rPr lang="sr-Latn-RS" sz="2000" dirty="0"/>
              <a:t> </a:t>
            </a:r>
            <a:r>
              <a:rPr lang="sr-Latn-RS" sz="2000" dirty="0" err="1"/>
              <a:t>simple</a:t>
            </a:r>
            <a:endParaRPr lang="sr-Latn-RS" sz="2000" dirty="0"/>
          </a:p>
          <a:p>
            <a:r>
              <a:rPr lang="sr-Latn-RS" sz="2000" dirty="0" err="1"/>
              <a:t>Easier</a:t>
            </a:r>
            <a:r>
              <a:rPr lang="sr-Latn-RS" sz="2000" dirty="0"/>
              <a:t> to </a:t>
            </a:r>
            <a:r>
              <a:rPr lang="sr-Latn-RS" sz="2000" dirty="0" err="1"/>
              <a:t>hide</a:t>
            </a:r>
            <a:endParaRPr lang="sr-Latn-RS" sz="2000" dirty="0"/>
          </a:p>
          <a:p>
            <a:r>
              <a:rPr lang="sr-Latn-RS" sz="2000" dirty="0" err="1"/>
              <a:t>Does</a:t>
            </a:r>
            <a:r>
              <a:rPr lang="sr-Latn-RS" sz="2000" dirty="0"/>
              <a:t> </a:t>
            </a:r>
            <a:r>
              <a:rPr lang="sr-Latn-RS" sz="2000" dirty="0" err="1"/>
              <a:t>not</a:t>
            </a:r>
            <a:r>
              <a:rPr lang="sr-Latn-RS" sz="2000" dirty="0"/>
              <a:t> </a:t>
            </a:r>
            <a:r>
              <a:rPr lang="sr-Latn-RS" sz="2000" dirty="0" err="1"/>
              <a:t>depend</a:t>
            </a:r>
            <a:r>
              <a:rPr lang="sr-Latn-RS" sz="2000" dirty="0"/>
              <a:t> on video</a:t>
            </a:r>
          </a:p>
          <a:p>
            <a:r>
              <a:rPr lang="sr-Latn-RS" sz="2000" b="1" dirty="0" err="1"/>
              <a:t>Cons</a:t>
            </a:r>
            <a:r>
              <a:rPr lang="sr-Latn-RS" sz="2000" b="1" dirty="0"/>
              <a:t>:</a:t>
            </a:r>
          </a:p>
          <a:p>
            <a:r>
              <a:rPr lang="sr-Latn-RS" sz="2000" dirty="0" err="1"/>
              <a:t>Very</a:t>
            </a:r>
            <a:r>
              <a:rPr lang="sr-Latn-RS" sz="2000" dirty="0"/>
              <a:t> </a:t>
            </a:r>
            <a:r>
              <a:rPr lang="sr-Latn-RS" sz="2000" dirty="0" err="1"/>
              <a:t>sensitive</a:t>
            </a:r>
            <a:r>
              <a:rPr lang="sr-Latn-RS" sz="2000" dirty="0"/>
              <a:t> to </a:t>
            </a:r>
            <a:r>
              <a:rPr lang="sr-Latn-RS" sz="2000" dirty="0" err="1"/>
              <a:t>placement</a:t>
            </a:r>
            <a:r>
              <a:rPr lang="sr-Latn-RS" sz="2000" dirty="0"/>
              <a:t> </a:t>
            </a:r>
            <a:r>
              <a:rPr lang="sr-Latn-RS" sz="2000" dirty="0" err="1"/>
              <a:t>if</a:t>
            </a:r>
            <a:r>
              <a:rPr lang="sr-Latn-RS" sz="2000" dirty="0"/>
              <a:t> </a:t>
            </a:r>
            <a:r>
              <a:rPr lang="sr-Latn-RS" sz="2000" dirty="0" err="1"/>
              <a:t>measuring</a:t>
            </a:r>
            <a:r>
              <a:rPr lang="sr-Latn-RS" sz="2000" dirty="0"/>
              <a:t> </a:t>
            </a:r>
            <a:r>
              <a:rPr lang="sr-Latn-RS" sz="2000" dirty="0" err="1"/>
              <a:t>flow</a:t>
            </a:r>
            <a:endParaRPr lang="sr-Latn-RS" sz="2000" dirty="0"/>
          </a:p>
          <a:p>
            <a:endParaRPr lang="sr-Latn-RS" sz="2000" dirty="0"/>
          </a:p>
          <a:p>
            <a:r>
              <a:rPr lang="sr-Latn-R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C6545-4761-3B42-95B5-18C537CEF140}"/>
              </a:ext>
            </a:extLst>
          </p:cNvPr>
          <p:cNvGrpSpPr/>
          <p:nvPr/>
        </p:nvGrpSpPr>
        <p:grpSpPr>
          <a:xfrm>
            <a:off x="125647" y="800274"/>
            <a:ext cx="2998214" cy="5664558"/>
            <a:chOff x="443345" y="363138"/>
            <a:chExt cx="2998214" cy="566455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FFB121E-4602-314C-8748-051D1E765BB7}"/>
                </a:ext>
              </a:extLst>
            </p:cNvPr>
            <p:cNvSpPr/>
            <p:nvPr/>
          </p:nvSpPr>
          <p:spPr>
            <a:xfrm rot="20554370">
              <a:off x="2032838" y="2237999"/>
              <a:ext cx="482056" cy="2069640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8100" cap="rnd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CF07D1E-9C54-0741-A4E8-78A7290DCFC0}"/>
                </a:ext>
              </a:extLst>
            </p:cNvPr>
            <p:cNvSpPr/>
            <p:nvPr/>
          </p:nvSpPr>
          <p:spPr>
            <a:xfrm rot="20809795">
              <a:off x="1837392" y="363138"/>
              <a:ext cx="482056" cy="1608368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175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7613D7-1BF7-B746-AE3F-CF4ABD03F546}"/>
                </a:ext>
              </a:extLst>
            </p:cNvPr>
            <p:cNvSpPr/>
            <p:nvPr/>
          </p:nvSpPr>
          <p:spPr>
            <a:xfrm>
              <a:off x="1592968" y="2076796"/>
              <a:ext cx="827138" cy="1238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C25ED87D-0EA2-4F42-931B-5DF77F582D1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5400000">
              <a:off x="1063033" y="2302793"/>
              <a:ext cx="1045677" cy="841333"/>
            </a:xfrm>
            <a:prstGeom prst="bentConnector3">
              <a:avLst/>
            </a:prstGeom>
            <a:ln w="1270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DBB7D2-F54D-9441-B907-F879AC7AE7A7}"/>
                </a:ext>
              </a:extLst>
            </p:cNvPr>
            <p:cNvSpPr/>
            <p:nvPr/>
          </p:nvSpPr>
          <p:spPr>
            <a:xfrm>
              <a:off x="669904" y="3246298"/>
              <a:ext cx="990600" cy="6953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Power </a:t>
              </a:r>
              <a:r>
                <a:rPr lang="fi-FI" dirty="0" err="1">
                  <a:solidFill>
                    <a:schemeClr val="tx1"/>
                  </a:solidFill>
                </a:rPr>
                <a:t>station</a:t>
              </a:r>
              <a:endParaRPr lang="fi-FI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37806149-A4CF-144A-97B8-AB6FEC4A73A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1495544" y="3611282"/>
              <a:ext cx="403394" cy="1064075"/>
            </a:xfrm>
            <a:prstGeom prst="bentConnector2">
              <a:avLst/>
            </a:prstGeom>
            <a:ln w="1270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8F7626D-A022-DB41-A123-82FE7A877E9A}"/>
                </a:ext>
              </a:extLst>
            </p:cNvPr>
            <p:cNvSpPr/>
            <p:nvPr/>
          </p:nvSpPr>
          <p:spPr>
            <a:xfrm rot="20809795">
              <a:off x="2032837" y="4419328"/>
              <a:ext cx="482056" cy="1608368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175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13F3C-74D4-A749-8AE4-23CA9F189D1E}"/>
                </a:ext>
              </a:extLst>
            </p:cNvPr>
            <p:cNvSpPr txBox="1"/>
            <p:nvPr/>
          </p:nvSpPr>
          <p:spPr>
            <a:xfrm>
              <a:off x="1432557" y="4893559"/>
              <a:ext cx="987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/>
                <a:t>River </a:t>
              </a:r>
              <a:r>
                <a:rPr lang="fi-FI" dirty="0" err="1"/>
                <a:t>flow</a:t>
              </a:r>
              <a:endParaRPr lang="fi-FI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82DBB-7EEA-1D42-84A2-5D069B5ED38C}"/>
                </a:ext>
              </a:extLst>
            </p:cNvPr>
            <p:cNvSpPr txBox="1"/>
            <p:nvPr/>
          </p:nvSpPr>
          <p:spPr>
            <a:xfrm>
              <a:off x="2332897" y="2976173"/>
              <a:ext cx="1108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stream</a:t>
              </a:r>
              <a:r>
                <a:rPr lang="fi-FI" dirty="0"/>
                <a:t> </a:t>
              </a:r>
              <a:r>
                <a:rPr lang="fi-FI" dirty="0" err="1"/>
                <a:t>flow</a:t>
              </a:r>
              <a:endParaRPr lang="fi-FI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95D3A-59C4-CC4A-A85B-ACE96A9A6785}"/>
                </a:ext>
              </a:extLst>
            </p:cNvPr>
            <p:cNvSpPr txBox="1"/>
            <p:nvPr/>
          </p:nvSpPr>
          <p:spPr>
            <a:xfrm>
              <a:off x="443345" y="2315733"/>
              <a:ext cx="150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err="1"/>
                <a:t>turbine</a:t>
              </a:r>
              <a:r>
                <a:rPr lang="fi-FI" dirty="0"/>
                <a:t> </a:t>
              </a:r>
              <a:r>
                <a:rPr lang="fi-FI" dirty="0" err="1"/>
                <a:t>flow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5363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C6545-4761-3B42-95B5-18C537CEF140}"/>
              </a:ext>
            </a:extLst>
          </p:cNvPr>
          <p:cNvGrpSpPr/>
          <p:nvPr/>
        </p:nvGrpSpPr>
        <p:grpSpPr>
          <a:xfrm>
            <a:off x="125647" y="800274"/>
            <a:ext cx="2998214" cy="5664558"/>
            <a:chOff x="443345" y="363138"/>
            <a:chExt cx="2998214" cy="566455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FFB121E-4602-314C-8748-051D1E765BB7}"/>
                </a:ext>
              </a:extLst>
            </p:cNvPr>
            <p:cNvSpPr/>
            <p:nvPr/>
          </p:nvSpPr>
          <p:spPr>
            <a:xfrm rot="20554370">
              <a:off x="2032838" y="2237999"/>
              <a:ext cx="482056" cy="2069640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8100" cap="rnd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CF07D1E-9C54-0741-A4E8-78A7290DCFC0}"/>
                </a:ext>
              </a:extLst>
            </p:cNvPr>
            <p:cNvSpPr/>
            <p:nvPr/>
          </p:nvSpPr>
          <p:spPr>
            <a:xfrm rot="20809795">
              <a:off x="1837392" y="363138"/>
              <a:ext cx="482056" cy="1608368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175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7613D7-1BF7-B746-AE3F-CF4ABD03F546}"/>
                </a:ext>
              </a:extLst>
            </p:cNvPr>
            <p:cNvSpPr/>
            <p:nvPr/>
          </p:nvSpPr>
          <p:spPr>
            <a:xfrm>
              <a:off x="1592968" y="2076796"/>
              <a:ext cx="827138" cy="1238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C25ED87D-0EA2-4F42-931B-5DF77F582D1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5400000">
              <a:off x="1063033" y="2302793"/>
              <a:ext cx="1045677" cy="841333"/>
            </a:xfrm>
            <a:prstGeom prst="bentConnector3">
              <a:avLst/>
            </a:prstGeom>
            <a:ln w="1270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DBB7D2-F54D-9441-B907-F879AC7AE7A7}"/>
                </a:ext>
              </a:extLst>
            </p:cNvPr>
            <p:cNvSpPr/>
            <p:nvPr/>
          </p:nvSpPr>
          <p:spPr>
            <a:xfrm>
              <a:off x="669904" y="3246298"/>
              <a:ext cx="990600" cy="6953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Power </a:t>
              </a:r>
              <a:r>
                <a:rPr lang="fi-FI" dirty="0" err="1">
                  <a:solidFill>
                    <a:schemeClr val="tx1"/>
                  </a:solidFill>
                </a:rPr>
                <a:t>station</a:t>
              </a:r>
              <a:endParaRPr lang="fi-FI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37806149-A4CF-144A-97B8-AB6FEC4A73A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1495544" y="3611282"/>
              <a:ext cx="403394" cy="1064075"/>
            </a:xfrm>
            <a:prstGeom prst="bentConnector2">
              <a:avLst/>
            </a:prstGeom>
            <a:ln w="1270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8F7626D-A022-DB41-A123-82FE7A877E9A}"/>
                </a:ext>
              </a:extLst>
            </p:cNvPr>
            <p:cNvSpPr/>
            <p:nvPr/>
          </p:nvSpPr>
          <p:spPr>
            <a:xfrm rot="20809795">
              <a:off x="2032837" y="4419328"/>
              <a:ext cx="482056" cy="1608368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175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13F3C-74D4-A749-8AE4-23CA9F189D1E}"/>
                </a:ext>
              </a:extLst>
            </p:cNvPr>
            <p:cNvSpPr txBox="1"/>
            <p:nvPr/>
          </p:nvSpPr>
          <p:spPr>
            <a:xfrm>
              <a:off x="1432557" y="4893559"/>
              <a:ext cx="987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/>
                <a:t>River </a:t>
              </a:r>
              <a:r>
                <a:rPr lang="fi-FI" dirty="0" err="1"/>
                <a:t>flow</a:t>
              </a:r>
              <a:endParaRPr lang="fi-FI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82DBB-7EEA-1D42-84A2-5D069B5ED38C}"/>
                </a:ext>
              </a:extLst>
            </p:cNvPr>
            <p:cNvSpPr txBox="1"/>
            <p:nvPr/>
          </p:nvSpPr>
          <p:spPr>
            <a:xfrm>
              <a:off x="2332897" y="2976173"/>
              <a:ext cx="1108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stream</a:t>
              </a:r>
              <a:r>
                <a:rPr lang="fi-FI" dirty="0"/>
                <a:t> </a:t>
              </a:r>
              <a:r>
                <a:rPr lang="fi-FI" dirty="0" err="1"/>
                <a:t>flow</a:t>
              </a:r>
              <a:endParaRPr lang="fi-FI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95D3A-59C4-CC4A-A85B-ACE96A9A6785}"/>
                </a:ext>
              </a:extLst>
            </p:cNvPr>
            <p:cNvSpPr txBox="1"/>
            <p:nvPr/>
          </p:nvSpPr>
          <p:spPr>
            <a:xfrm>
              <a:off x="443345" y="2315733"/>
              <a:ext cx="150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err="1"/>
                <a:t>turbine</a:t>
              </a:r>
              <a:r>
                <a:rPr lang="fi-FI" dirty="0"/>
                <a:t> </a:t>
              </a:r>
              <a:r>
                <a:rPr lang="fi-FI" dirty="0" err="1"/>
                <a:t>flow</a:t>
              </a:r>
              <a:endParaRPr lang="fi-FI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1123F1-E091-224A-B022-D0582BFF3433}"/>
              </a:ext>
            </a:extLst>
          </p:cNvPr>
          <p:cNvSpPr txBox="1"/>
          <p:nvPr/>
        </p:nvSpPr>
        <p:spPr>
          <a:xfrm>
            <a:off x="5220433" y="1127404"/>
            <a:ext cx="3923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/>
              <a:t>Can </a:t>
            </a:r>
            <a:r>
              <a:rPr lang="fi-FI" sz="2800" dirty="0" err="1"/>
              <a:t>we</a:t>
            </a:r>
            <a:r>
              <a:rPr lang="fi-FI" sz="2800" dirty="0"/>
              <a:t> </a:t>
            </a:r>
            <a:r>
              <a:rPr lang="fi-FI" sz="2800" dirty="0" err="1"/>
              <a:t>calculate</a:t>
            </a:r>
            <a:r>
              <a:rPr lang="fi-FI" sz="2800" dirty="0"/>
              <a:t> </a:t>
            </a:r>
            <a:r>
              <a:rPr lang="fi-FI" sz="2800" dirty="0" err="1"/>
              <a:t>one</a:t>
            </a:r>
            <a:r>
              <a:rPr lang="fi-FI" sz="2800" dirty="0"/>
              <a:t> </a:t>
            </a:r>
            <a:r>
              <a:rPr lang="fi-FI" sz="2800" dirty="0" err="1"/>
              <a:t>from</a:t>
            </a:r>
            <a:r>
              <a:rPr lang="fi-FI" sz="2800" dirty="0"/>
              <a:t> </a:t>
            </a:r>
            <a:r>
              <a:rPr lang="fi-FI" sz="2800" dirty="0" err="1"/>
              <a:t>other</a:t>
            </a:r>
            <a:r>
              <a:rPr lang="fi-FI" sz="2800" dirty="0"/>
              <a:t> </a:t>
            </a:r>
            <a:r>
              <a:rPr lang="fi-FI" sz="2800" dirty="0" err="1"/>
              <a:t>two</a:t>
            </a:r>
            <a:r>
              <a:rPr lang="fi-FI" sz="2800" dirty="0"/>
              <a:t>? </a:t>
            </a:r>
            <a:r>
              <a:rPr lang="fi-FI" sz="2800" dirty="0" err="1"/>
              <a:t>Yes</a:t>
            </a:r>
            <a:r>
              <a:rPr lang="fi-FI" sz="2800" dirty="0"/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D8EE5-A8DB-8742-B458-5078D62AB584}"/>
              </a:ext>
            </a:extLst>
          </p:cNvPr>
          <p:cNvSpPr txBox="1"/>
          <p:nvPr/>
        </p:nvSpPr>
        <p:spPr>
          <a:xfrm>
            <a:off x="3064829" y="3537388"/>
            <a:ext cx="8848084" cy="584775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3200" b="1" i="1" dirty="0" err="1"/>
              <a:t>Stream</a:t>
            </a:r>
            <a:r>
              <a:rPr lang="fi-FI" sz="3200" b="1" i="1" dirty="0"/>
              <a:t> </a:t>
            </a:r>
            <a:r>
              <a:rPr lang="fi-FI" sz="3200" b="1" i="1" dirty="0" err="1"/>
              <a:t>flow</a:t>
            </a:r>
            <a:r>
              <a:rPr lang="fi-FI" sz="3200" b="1" i="1" dirty="0"/>
              <a:t> = </a:t>
            </a:r>
            <a:r>
              <a:rPr lang="fi-FI" sz="3200" b="1" i="1" dirty="0" err="1"/>
              <a:t>river</a:t>
            </a:r>
            <a:r>
              <a:rPr lang="fi-FI" sz="3200" b="1" i="1" dirty="0"/>
              <a:t> </a:t>
            </a:r>
            <a:r>
              <a:rPr lang="fi-FI" sz="3200" b="1" i="1" dirty="0" err="1"/>
              <a:t>flow</a:t>
            </a:r>
            <a:r>
              <a:rPr lang="fi-FI" sz="3200" b="1" i="1" dirty="0"/>
              <a:t> – </a:t>
            </a:r>
            <a:r>
              <a:rPr lang="fi-FI" sz="3200" b="1" i="1" dirty="0" err="1"/>
              <a:t>turbine</a:t>
            </a:r>
            <a:r>
              <a:rPr lang="fi-FI" sz="3200" b="1" i="1" dirty="0"/>
              <a:t> </a:t>
            </a:r>
            <a:r>
              <a:rPr lang="fi-FI" sz="3200" b="1" i="1" dirty="0" err="1"/>
              <a:t>flow</a:t>
            </a:r>
            <a:endParaRPr lang="fi-FI" sz="3200" b="1" i="1" dirty="0"/>
          </a:p>
        </p:txBody>
      </p:sp>
    </p:spTree>
    <p:extLst>
      <p:ext uri="{BB962C8B-B14F-4D97-AF65-F5344CB8AC3E}">
        <p14:creationId xmlns:p14="http://schemas.microsoft.com/office/powerpoint/2010/main" val="204101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C6545-4761-3B42-95B5-18C537CEF140}"/>
              </a:ext>
            </a:extLst>
          </p:cNvPr>
          <p:cNvGrpSpPr/>
          <p:nvPr/>
        </p:nvGrpSpPr>
        <p:grpSpPr>
          <a:xfrm>
            <a:off x="125647" y="800274"/>
            <a:ext cx="2998214" cy="5664558"/>
            <a:chOff x="443345" y="363138"/>
            <a:chExt cx="2998214" cy="566455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FFB121E-4602-314C-8748-051D1E765BB7}"/>
                </a:ext>
              </a:extLst>
            </p:cNvPr>
            <p:cNvSpPr/>
            <p:nvPr/>
          </p:nvSpPr>
          <p:spPr>
            <a:xfrm rot="20554370">
              <a:off x="2032838" y="2237999"/>
              <a:ext cx="482056" cy="2069640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8100" cap="rnd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CF07D1E-9C54-0741-A4E8-78A7290DCFC0}"/>
                </a:ext>
              </a:extLst>
            </p:cNvPr>
            <p:cNvSpPr/>
            <p:nvPr/>
          </p:nvSpPr>
          <p:spPr>
            <a:xfrm rot="20809795">
              <a:off x="1837392" y="363138"/>
              <a:ext cx="482056" cy="1608368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175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7613D7-1BF7-B746-AE3F-CF4ABD03F546}"/>
                </a:ext>
              </a:extLst>
            </p:cNvPr>
            <p:cNvSpPr/>
            <p:nvPr/>
          </p:nvSpPr>
          <p:spPr>
            <a:xfrm>
              <a:off x="1592968" y="2076796"/>
              <a:ext cx="827138" cy="1238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C25ED87D-0EA2-4F42-931B-5DF77F582D1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5400000">
              <a:off x="1063033" y="2302793"/>
              <a:ext cx="1045677" cy="841333"/>
            </a:xfrm>
            <a:prstGeom prst="bentConnector3">
              <a:avLst/>
            </a:prstGeom>
            <a:ln w="1270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DBB7D2-F54D-9441-B907-F879AC7AE7A7}"/>
                </a:ext>
              </a:extLst>
            </p:cNvPr>
            <p:cNvSpPr/>
            <p:nvPr/>
          </p:nvSpPr>
          <p:spPr>
            <a:xfrm>
              <a:off x="669904" y="3246298"/>
              <a:ext cx="990600" cy="6953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>
                  <a:solidFill>
                    <a:schemeClr val="tx1"/>
                  </a:solidFill>
                </a:rPr>
                <a:t>Power </a:t>
              </a:r>
              <a:r>
                <a:rPr lang="fi-FI" dirty="0" err="1">
                  <a:solidFill>
                    <a:schemeClr val="tx1"/>
                  </a:solidFill>
                </a:rPr>
                <a:t>station</a:t>
              </a:r>
              <a:endParaRPr lang="fi-FI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37806149-A4CF-144A-97B8-AB6FEC4A73A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1495544" y="3611282"/>
              <a:ext cx="403394" cy="1064075"/>
            </a:xfrm>
            <a:prstGeom prst="bentConnector2">
              <a:avLst/>
            </a:prstGeom>
            <a:ln w="1270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8F7626D-A022-DB41-A123-82FE7A877E9A}"/>
                </a:ext>
              </a:extLst>
            </p:cNvPr>
            <p:cNvSpPr/>
            <p:nvPr/>
          </p:nvSpPr>
          <p:spPr>
            <a:xfrm rot="20809795">
              <a:off x="2032837" y="4419328"/>
              <a:ext cx="482056" cy="1608368"/>
            </a:xfrm>
            <a:custGeom>
              <a:avLst/>
              <a:gdLst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303129 w 483602"/>
                <a:gd name="connsiteY7" fmla="*/ 469231 h 1888958"/>
                <a:gd name="connsiteX8" fmla="*/ 267034 w 483602"/>
                <a:gd name="connsiteY8" fmla="*/ 529389 h 1888958"/>
                <a:gd name="connsiteX9" fmla="*/ 230939 w 483602"/>
                <a:gd name="connsiteY9" fmla="*/ 565484 h 1888958"/>
                <a:gd name="connsiteX10" fmla="*/ 170781 w 483602"/>
                <a:gd name="connsiteY10" fmla="*/ 673768 h 1888958"/>
                <a:gd name="connsiteX11" fmla="*/ 134687 w 483602"/>
                <a:gd name="connsiteY11" fmla="*/ 721894 h 1888958"/>
                <a:gd name="connsiteX12" fmla="*/ 110623 w 483602"/>
                <a:gd name="connsiteY12" fmla="*/ 757989 h 1888958"/>
                <a:gd name="connsiteX13" fmla="*/ 110623 w 483602"/>
                <a:gd name="connsiteY13" fmla="*/ 1046747 h 1888958"/>
                <a:gd name="connsiteX14" fmla="*/ 170781 w 483602"/>
                <a:gd name="connsiteY14" fmla="*/ 1143000 h 1888958"/>
                <a:gd name="connsiteX15" fmla="*/ 146718 w 483602"/>
                <a:gd name="connsiteY15" fmla="*/ 1299410 h 1888958"/>
                <a:gd name="connsiteX16" fmla="*/ 134687 w 483602"/>
                <a:gd name="connsiteY16" fmla="*/ 1335505 h 1888958"/>
                <a:gd name="connsiteX17" fmla="*/ 98592 w 483602"/>
                <a:gd name="connsiteY17" fmla="*/ 1419726 h 1888958"/>
                <a:gd name="connsiteX18" fmla="*/ 62497 w 483602"/>
                <a:gd name="connsiteY18" fmla="*/ 1443789 h 1888958"/>
                <a:gd name="connsiteX19" fmla="*/ 50465 w 483602"/>
                <a:gd name="connsiteY19" fmla="*/ 1479884 h 1888958"/>
                <a:gd name="connsiteX20" fmla="*/ 26402 w 483602"/>
                <a:gd name="connsiteY20" fmla="*/ 1515979 h 1888958"/>
                <a:gd name="connsiteX21" fmla="*/ 14371 w 483602"/>
                <a:gd name="connsiteY21" fmla="*/ 1588168 h 1888958"/>
                <a:gd name="connsiteX22" fmla="*/ 2339 w 483602"/>
                <a:gd name="connsiteY22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230939 w 483602"/>
                <a:gd name="connsiteY8" fmla="*/ 565484 h 1888958"/>
                <a:gd name="connsiteX9" fmla="*/ 170781 w 483602"/>
                <a:gd name="connsiteY9" fmla="*/ 673768 h 1888958"/>
                <a:gd name="connsiteX10" fmla="*/ 134687 w 483602"/>
                <a:gd name="connsiteY10" fmla="*/ 721894 h 1888958"/>
                <a:gd name="connsiteX11" fmla="*/ 110623 w 483602"/>
                <a:gd name="connsiteY11" fmla="*/ 757989 h 1888958"/>
                <a:gd name="connsiteX12" fmla="*/ 110623 w 483602"/>
                <a:gd name="connsiteY12" fmla="*/ 1046747 h 1888958"/>
                <a:gd name="connsiteX13" fmla="*/ 170781 w 483602"/>
                <a:gd name="connsiteY13" fmla="*/ 1143000 h 1888958"/>
                <a:gd name="connsiteX14" fmla="*/ 146718 w 483602"/>
                <a:gd name="connsiteY14" fmla="*/ 1299410 h 1888958"/>
                <a:gd name="connsiteX15" fmla="*/ 134687 w 483602"/>
                <a:gd name="connsiteY15" fmla="*/ 1335505 h 1888958"/>
                <a:gd name="connsiteX16" fmla="*/ 98592 w 483602"/>
                <a:gd name="connsiteY16" fmla="*/ 1419726 h 1888958"/>
                <a:gd name="connsiteX17" fmla="*/ 62497 w 483602"/>
                <a:gd name="connsiteY17" fmla="*/ 1443789 h 1888958"/>
                <a:gd name="connsiteX18" fmla="*/ 50465 w 483602"/>
                <a:gd name="connsiteY18" fmla="*/ 1479884 h 1888958"/>
                <a:gd name="connsiteX19" fmla="*/ 26402 w 483602"/>
                <a:gd name="connsiteY19" fmla="*/ 1515979 h 1888958"/>
                <a:gd name="connsiteX20" fmla="*/ 14371 w 483602"/>
                <a:gd name="connsiteY20" fmla="*/ 1588168 h 1888958"/>
                <a:gd name="connsiteX21" fmla="*/ 2339 w 483602"/>
                <a:gd name="connsiteY21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134687 w 483602"/>
                <a:gd name="connsiteY14" fmla="*/ 1335505 h 1888958"/>
                <a:gd name="connsiteX15" fmla="*/ 98592 w 483602"/>
                <a:gd name="connsiteY15" fmla="*/ 1419726 h 1888958"/>
                <a:gd name="connsiteX16" fmla="*/ 62497 w 483602"/>
                <a:gd name="connsiteY16" fmla="*/ 1443789 h 1888958"/>
                <a:gd name="connsiteX17" fmla="*/ 50465 w 483602"/>
                <a:gd name="connsiteY17" fmla="*/ 1479884 h 1888958"/>
                <a:gd name="connsiteX18" fmla="*/ 26402 w 483602"/>
                <a:gd name="connsiteY18" fmla="*/ 1515979 h 1888958"/>
                <a:gd name="connsiteX19" fmla="*/ 14371 w 483602"/>
                <a:gd name="connsiteY19" fmla="*/ 1588168 h 1888958"/>
                <a:gd name="connsiteX20" fmla="*/ 2339 w 483602"/>
                <a:gd name="connsiteY20" fmla="*/ 1888958 h 1888958"/>
                <a:gd name="connsiteX0" fmla="*/ 483602 w 483602"/>
                <a:gd name="connsiteY0" fmla="*/ 0 h 1888958"/>
                <a:gd name="connsiteX1" fmla="*/ 471571 w 483602"/>
                <a:gd name="connsiteY1" fmla="*/ 120316 h 1888958"/>
                <a:gd name="connsiteX2" fmla="*/ 459539 w 483602"/>
                <a:gd name="connsiteY2" fmla="*/ 180473 h 1888958"/>
                <a:gd name="connsiteX3" fmla="*/ 435476 w 483602"/>
                <a:gd name="connsiteY3" fmla="*/ 312821 h 1888958"/>
                <a:gd name="connsiteX4" fmla="*/ 399381 w 483602"/>
                <a:gd name="connsiteY4" fmla="*/ 348916 h 1888958"/>
                <a:gd name="connsiteX5" fmla="*/ 351255 w 483602"/>
                <a:gd name="connsiteY5" fmla="*/ 421105 h 1888958"/>
                <a:gd name="connsiteX6" fmla="*/ 315160 w 483602"/>
                <a:gd name="connsiteY6" fmla="*/ 457200 h 1888958"/>
                <a:gd name="connsiteX7" fmla="*/ 267034 w 483602"/>
                <a:gd name="connsiteY7" fmla="*/ 529389 h 1888958"/>
                <a:gd name="connsiteX8" fmla="*/ 170781 w 483602"/>
                <a:gd name="connsiteY8" fmla="*/ 673768 h 1888958"/>
                <a:gd name="connsiteX9" fmla="*/ 134687 w 483602"/>
                <a:gd name="connsiteY9" fmla="*/ 721894 h 1888958"/>
                <a:gd name="connsiteX10" fmla="*/ 110623 w 483602"/>
                <a:gd name="connsiteY10" fmla="*/ 757989 h 1888958"/>
                <a:gd name="connsiteX11" fmla="*/ 110623 w 483602"/>
                <a:gd name="connsiteY11" fmla="*/ 1046747 h 1888958"/>
                <a:gd name="connsiteX12" fmla="*/ 170781 w 483602"/>
                <a:gd name="connsiteY12" fmla="*/ 1143000 h 1888958"/>
                <a:gd name="connsiteX13" fmla="*/ 146718 w 483602"/>
                <a:gd name="connsiteY13" fmla="*/ 1299410 h 1888958"/>
                <a:gd name="connsiteX14" fmla="*/ 98592 w 483602"/>
                <a:gd name="connsiteY14" fmla="*/ 1419726 h 1888958"/>
                <a:gd name="connsiteX15" fmla="*/ 62497 w 483602"/>
                <a:gd name="connsiteY15" fmla="*/ 1443789 h 1888958"/>
                <a:gd name="connsiteX16" fmla="*/ 50465 w 483602"/>
                <a:gd name="connsiteY16" fmla="*/ 1479884 h 1888958"/>
                <a:gd name="connsiteX17" fmla="*/ 26402 w 483602"/>
                <a:gd name="connsiteY17" fmla="*/ 1515979 h 1888958"/>
                <a:gd name="connsiteX18" fmla="*/ 14371 w 483602"/>
                <a:gd name="connsiteY18" fmla="*/ 1588168 h 1888958"/>
                <a:gd name="connsiteX19" fmla="*/ 2339 w 483602"/>
                <a:gd name="connsiteY19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433137 w 481263"/>
                <a:gd name="connsiteY3" fmla="*/ 312821 h 1888958"/>
                <a:gd name="connsiteX4" fmla="*/ 397042 w 481263"/>
                <a:gd name="connsiteY4" fmla="*/ 348916 h 1888958"/>
                <a:gd name="connsiteX5" fmla="*/ 348916 w 481263"/>
                <a:gd name="connsiteY5" fmla="*/ 421105 h 1888958"/>
                <a:gd name="connsiteX6" fmla="*/ 312821 w 481263"/>
                <a:gd name="connsiteY6" fmla="*/ 457200 h 1888958"/>
                <a:gd name="connsiteX7" fmla="*/ 264695 w 481263"/>
                <a:gd name="connsiteY7" fmla="*/ 529389 h 1888958"/>
                <a:gd name="connsiteX8" fmla="*/ 168442 w 481263"/>
                <a:gd name="connsiteY8" fmla="*/ 673768 h 1888958"/>
                <a:gd name="connsiteX9" fmla="*/ 132348 w 481263"/>
                <a:gd name="connsiteY9" fmla="*/ 721894 h 1888958"/>
                <a:gd name="connsiteX10" fmla="*/ 108284 w 481263"/>
                <a:gd name="connsiteY10" fmla="*/ 757989 h 1888958"/>
                <a:gd name="connsiteX11" fmla="*/ 108284 w 481263"/>
                <a:gd name="connsiteY11" fmla="*/ 1046747 h 1888958"/>
                <a:gd name="connsiteX12" fmla="*/ 168442 w 481263"/>
                <a:gd name="connsiteY12" fmla="*/ 1143000 h 1888958"/>
                <a:gd name="connsiteX13" fmla="*/ 144379 w 481263"/>
                <a:gd name="connsiteY13" fmla="*/ 1299410 h 1888958"/>
                <a:gd name="connsiteX14" fmla="*/ 96253 w 481263"/>
                <a:gd name="connsiteY14" fmla="*/ 1419726 h 1888958"/>
                <a:gd name="connsiteX15" fmla="*/ 60158 w 481263"/>
                <a:gd name="connsiteY15" fmla="*/ 1443789 h 1888958"/>
                <a:gd name="connsiteX16" fmla="*/ 48126 w 481263"/>
                <a:gd name="connsiteY16" fmla="*/ 1479884 h 1888958"/>
                <a:gd name="connsiteX17" fmla="*/ 12032 w 481263"/>
                <a:gd name="connsiteY17" fmla="*/ 1588168 h 1888958"/>
                <a:gd name="connsiteX18" fmla="*/ 0 w 481263"/>
                <a:gd name="connsiteY18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312821 w 481263"/>
                <a:gd name="connsiteY5" fmla="*/ 457200 h 1888958"/>
                <a:gd name="connsiteX6" fmla="*/ 264695 w 481263"/>
                <a:gd name="connsiteY6" fmla="*/ 529389 h 1888958"/>
                <a:gd name="connsiteX7" fmla="*/ 168442 w 481263"/>
                <a:gd name="connsiteY7" fmla="*/ 673768 h 1888958"/>
                <a:gd name="connsiteX8" fmla="*/ 132348 w 481263"/>
                <a:gd name="connsiteY8" fmla="*/ 721894 h 1888958"/>
                <a:gd name="connsiteX9" fmla="*/ 108284 w 481263"/>
                <a:gd name="connsiteY9" fmla="*/ 757989 h 1888958"/>
                <a:gd name="connsiteX10" fmla="*/ 108284 w 481263"/>
                <a:gd name="connsiteY10" fmla="*/ 1046747 h 1888958"/>
                <a:gd name="connsiteX11" fmla="*/ 168442 w 481263"/>
                <a:gd name="connsiteY11" fmla="*/ 1143000 h 1888958"/>
                <a:gd name="connsiteX12" fmla="*/ 144379 w 481263"/>
                <a:gd name="connsiteY12" fmla="*/ 1299410 h 1888958"/>
                <a:gd name="connsiteX13" fmla="*/ 96253 w 481263"/>
                <a:gd name="connsiteY13" fmla="*/ 1419726 h 1888958"/>
                <a:gd name="connsiteX14" fmla="*/ 60158 w 481263"/>
                <a:gd name="connsiteY14" fmla="*/ 1443789 h 1888958"/>
                <a:gd name="connsiteX15" fmla="*/ 48126 w 481263"/>
                <a:gd name="connsiteY15" fmla="*/ 1479884 h 1888958"/>
                <a:gd name="connsiteX16" fmla="*/ 12032 w 481263"/>
                <a:gd name="connsiteY16" fmla="*/ 1588168 h 1888958"/>
                <a:gd name="connsiteX17" fmla="*/ 0 w 481263"/>
                <a:gd name="connsiteY17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32348 w 481263"/>
                <a:gd name="connsiteY7" fmla="*/ 721894 h 1888958"/>
                <a:gd name="connsiteX8" fmla="*/ 108284 w 481263"/>
                <a:gd name="connsiteY8" fmla="*/ 757989 h 1888958"/>
                <a:gd name="connsiteX9" fmla="*/ 108284 w 481263"/>
                <a:gd name="connsiteY9" fmla="*/ 1046747 h 1888958"/>
                <a:gd name="connsiteX10" fmla="*/ 168442 w 481263"/>
                <a:gd name="connsiteY10" fmla="*/ 1143000 h 1888958"/>
                <a:gd name="connsiteX11" fmla="*/ 144379 w 481263"/>
                <a:gd name="connsiteY11" fmla="*/ 1299410 h 1888958"/>
                <a:gd name="connsiteX12" fmla="*/ 96253 w 481263"/>
                <a:gd name="connsiteY12" fmla="*/ 1419726 h 1888958"/>
                <a:gd name="connsiteX13" fmla="*/ 60158 w 481263"/>
                <a:gd name="connsiteY13" fmla="*/ 1443789 h 1888958"/>
                <a:gd name="connsiteX14" fmla="*/ 48126 w 481263"/>
                <a:gd name="connsiteY14" fmla="*/ 1479884 h 1888958"/>
                <a:gd name="connsiteX15" fmla="*/ 12032 w 481263"/>
                <a:gd name="connsiteY15" fmla="*/ 1588168 h 1888958"/>
                <a:gd name="connsiteX16" fmla="*/ 0 w 481263"/>
                <a:gd name="connsiteY16" fmla="*/ 1888958 h 1888958"/>
                <a:gd name="connsiteX0" fmla="*/ 481263 w 481263"/>
                <a:gd name="connsiteY0" fmla="*/ 0 h 1888958"/>
                <a:gd name="connsiteX1" fmla="*/ 469232 w 481263"/>
                <a:gd name="connsiteY1" fmla="*/ 120316 h 1888958"/>
                <a:gd name="connsiteX2" fmla="*/ 457200 w 481263"/>
                <a:gd name="connsiteY2" fmla="*/ 180473 h 1888958"/>
                <a:gd name="connsiteX3" fmla="*/ 397042 w 481263"/>
                <a:gd name="connsiteY3" fmla="*/ 348916 h 1888958"/>
                <a:gd name="connsiteX4" fmla="*/ 348916 w 481263"/>
                <a:gd name="connsiteY4" fmla="*/ 421105 h 1888958"/>
                <a:gd name="connsiteX5" fmla="*/ 264695 w 481263"/>
                <a:gd name="connsiteY5" fmla="*/ 529389 h 1888958"/>
                <a:gd name="connsiteX6" fmla="*/ 168442 w 481263"/>
                <a:gd name="connsiteY6" fmla="*/ 673768 h 1888958"/>
                <a:gd name="connsiteX7" fmla="*/ 108284 w 481263"/>
                <a:gd name="connsiteY7" fmla="*/ 757989 h 1888958"/>
                <a:gd name="connsiteX8" fmla="*/ 108284 w 481263"/>
                <a:gd name="connsiteY8" fmla="*/ 1046747 h 1888958"/>
                <a:gd name="connsiteX9" fmla="*/ 168442 w 481263"/>
                <a:gd name="connsiteY9" fmla="*/ 1143000 h 1888958"/>
                <a:gd name="connsiteX10" fmla="*/ 144379 w 481263"/>
                <a:gd name="connsiteY10" fmla="*/ 1299410 h 1888958"/>
                <a:gd name="connsiteX11" fmla="*/ 96253 w 481263"/>
                <a:gd name="connsiteY11" fmla="*/ 1419726 h 1888958"/>
                <a:gd name="connsiteX12" fmla="*/ 60158 w 481263"/>
                <a:gd name="connsiteY12" fmla="*/ 1443789 h 1888958"/>
                <a:gd name="connsiteX13" fmla="*/ 48126 w 481263"/>
                <a:gd name="connsiteY13" fmla="*/ 1479884 h 1888958"/>
                <a:gd name="connsiteX14" fmla="*/ 12032 w 481263"/>
                <a:gd name="connsiteY14" fmla="*/ 1588168 h 1888958"/>
                <a:gd name="connsiteX15" fmla="*/ 0 w 481263"/>
                <a:gd name="connsiteY15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348916 w 481263"/>
                <a:gd name="connsiteY3" fmla="*/ 421105 h 1888958"/>
                <a:gd name="connsiteX4" fmla="*/ 264695 w 481263"/>
                <a:gd name="connsiteY4" fmla="*/ 529389 h 1888958"/>
                <a:gd name="connsiteX5" fmla="*/ 168442 w 481263"/>
                <a:gd name="connsiteY5" fmla="*/ 673768 h 1888958"/>
                <a:gd name="connsiteX6" fmla="*/ 108284 w 481263"/>
                <a:gd name="connsiteY6" fmla="*/ 757989 h 1888958"/>
                <a:gd name="connsiteX7" fmla="*/ 108284 w 481263"/>
                <a:gd name="connsiteY7" fmla="*/ 1046747 h 1888958"/>
                <a:gd name="connsiteX8" fmla="*/ 168442 w 481263"/>
                <a:gd name="connsiteY8" fmla="*/ 1143000 h 1888958"/>
                <a:gd name="connsiteX9" fmla="*/ 144379 w 481263"/>
                <a:gd name="connsiteY9" fmla="*/ 1299410 h 1888958"/>
                <a:gd name="connsiteX10" fmla="*/ 96253 w 481263"/>
                <a:gd name="connsiteY10" fmla="*/ 1419726 h 1888958"/>
                <a:gd name="connsiteX11" fmla="*/ 60158 w 481263"/>
                <a:gd name="connsiteY11" fmla="*/ 1443789 h 1888958"/>
                <a:gd name="connsiteX12" fmla="*/ 48126 w 481263"/>
                <a:gd name="connsiteY12" fmla="*/ 1479884 h 1888958"/>
                <a:gd name="connsiteX13" fmla="*/ 12032 w 481263"/>
                <a:gd name="connsiteY13" fmla="*/ 1588168 h 1888958"/>
                <a:gd name="connsiteX14" fmla="*/ 0 w 481263"/>
                <a:gd name="connsiteY14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68442 w 481263"/>
                <a:gd name="connsiteY4" fmla="*/ 673768 h 1888958"/>
                <a:gd name="connsiteX5" fmla="*/ 108284 w 481263"/>
                <a:gd name="connsiteY5" fmla="*/ 757989 h 1888958"/>
                <a:gd name="connsiteX6" fmla="*/ 108284 w 481263"/>
                <a:gd name="connsiteY6" fmla="*/ 1046747 h 1888958"/>
                <a:gd name="connsiteX7" fmla="*/ 168442 w 481263"/>
                <a:gd name="connsiteY7" fmla="*/ 1143000 h 1888958"/>
                <a:gd name="connsiteX8" fmla="*/ 144379 w 481263"/>
                <a:gd name="connsiteY8" fmla="*/ 1299410 h 1888958"/>
                <a:gd name="connsiteX9" fmla="*/ 96253 w 481263"/>
                <a:gd name="connsiteY9" fmla="*/ 1419726 h 1888958"/>
                <a:gd name="connsiteX10" fmla="*/ 60158 w 481263"/>
                <a:gd name="connsiteY10" fmla="*/ 1443789 h 1888958"/>
                <a:gd name="connsiteX11" fmla="*/ 48126 w 481263"/>
                <a:gd name="connsiteY11" fmla="*/ 1479884 h 1888958"/>
                <a:gd name="connsiteX12" fmla="*/ 12032 w 481263"/>
                <a:gd name="connsiteY12" fmla="*/ 1588168 h 1888958"/>
                <a:gd name="connsiteX13" fmla="*/ 0 w 481263"/>
                <a:gd name="connsiteY13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68442 w 481263"/>
                <a:gd name="connsiteY6" fmla="*/ 1143000 h 1888958"/>
                <a:gd name="connsiteX7" fmla="*/ 144379 w 481263"/>
                <a:gd name="connsiteY7" fmla="*/ 1299410 h 1888958"/>
                <a:gd name="connsiteX8" fmla="*/ 96253 w 481263"/>
                <a:gd name="connsiteY8" fmla="*/ 1419726 h 1888958"/>
                <a:gd name="connsiteX9" fmla="*/ 60158 w 481263"/>
                <a:gd name="connsiteY9" fmla="*/ 1443789 h 1888958"/>
                <a:gd name="connsiteX10" fmla="*/ 48126 w 481263"/>
                <a:gd name="connsiteY10" fmla="*/ 1479884 h 1888958"/>
                <a:gd name="connsiteX11" fmla="*/ 12032 w 481263"/>
                <a:gd name="connsiteY11" fmla="*/ 1588168 h 1888958"/>
                <a:gd name="connsiteX12" fmla="*/ 0 w 481263"/>
                <a:gd name="connsiteY12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60158 w 481263"/>
                <a:gd name="connsiteY8" fmla="*/ 1443789 h 1888958"/>
                <a:gd name="connsiteX9" fmla="*/ 48126 w 481263"/>
                <a:gd name="connsiteY9" fmla="*/ 1479884 h 1888958"/>
                <a:gd name="connsiteX10" fmla="*/ 12032 w 481263"/>
                <a:gd name="connsiteY10" fmla="*/ 1588168 h 1888958"/>
                <a:gd name="connsiteX11" fmla="*/ 0 w 481263"/>
                <a:gd name="connsiteY11" fmla="*/ 1888958 h 1888958"/>
                <a:gd name="connsiteX0" fmla="*/ 481263 w 481263"/>
                <a:gd name="connsiteY0" fmla="*/ 0 h 1888958"/>
                <a:gd name="connsiteX1" fmla="*/ 457200 w 481263"/>
                <a:gd name="connsiteY1" fmla="*/ 180473 h 1888958"/>
                <a:gd name="connsiteX2" fmla="*/ 397042 w 481263"/>
                <a:gd name="connsiteY2" fmla="*/ 348916 h 1888958"/>
                <a:gd name="connsiteX3" fmla="*/ 264695 w 481263"/>
                <a:gd name="connsiteY3" fmla="*/ 529389 h 1888958"/>
                <a:gd name="connsiteX4" fmla="*/ 108284 w 481263"/>
                <a:gd name="connsiteY4" fmla="*/ 757989 h 1888958"/>
                <a:gd name="connsiteX5" fmla="*/ 108284 w 481263"/>
                <a:gd name="connsiteY5" fmla="*/ 1046747 h 1888958"/>
                <a:gd name="connsiteX6" fmla="*/ 144379 w 481263"/>
                <a:gd name="connsiteY6" fmla="*/ 1299410 h 1888958"/>
                <a:gd name="connsiteX7" fmla="*/ 96253 w 481263"/>
                <a:gd name="connsiteY7" fmla="*/ 1419726 h 1888958"/>
                <a:gd name="connsiteX8" fmla="*/ 48126 w 481263"/>
                <a:gd name="connsiteY8" fmla="*/ 1479884 h 1888958"/>
                <a:gd name="connsiteX9" fmla="*/ 12032 w 481263"/>
                <a:gd name="connsiteY9" fmla="*/ 1588168 h 1888958"/>
                <a:gd name="connsiteX10" fmla="*/ 0 w 481263"/>
                <a:gd name="connsiteY10" fmla="*/ 1888958 h 1888958"/>
                <a:gd name="connsiteX0" fmla="*/ 481708 w 481708"/>
                <a:gd name="connsiteY0" fmla="*/ 0 h 1888958"/>
                <a:gd name="connsiteX1" fmla="*/ 457645 w 481708"/>
                <a:gd name="connsiteY1" fmla="*/ 180473 h 1888958"/>
                <a:gd name="connsiteX2" fmla="*/ 397487 w 481708"/>
                <a:gd name="connsiteY2" fmla="*/ 348916 h 1888958"/>
                <a:gd name="connsiteX3" fmla="*/ 265140 w 481708"/>
                <a:gd name="connsiteY3" fmla="*/ 529389 h 1888958"/>
                <a:gd name="connsiteX4" fmla="*/ 108729 w 481708"/>
                <a:gd name="connsiteY4" fmla="*/ 757989 h 1888958"/>
                <a:gd name="connsiteX5" fmla="*/ 108729 w 481708"/>
                <a:gd name="connsiteY5" fmla="*/ 1046747 h 1888958"/>
                <a:gd name="connsiteX6" fmla="*/ 144824 w 481708"/>
                <a:gd name="connsiteY6" fmla="*/ 1299410 h 1888958"/>
                <a:gd name="connsiteX7" fmla="*/ 96698 w 481708"/>
                <a:gd name="connsiteY7" fmla="*/ 1419726 h 1888958"/>
                <a:gd name="connsiteX8" fmla="*/ 12477 w 481708"/>
                <a:gd name="connsiteY8" fmla="*/ 1588168 h 1888958"/>
                <a:gd name="connsiteX9" fmla="*/ 445 w 481708"/>
                <a:gd name="connsiteY9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400049 w 484270"/>
                <a:gd name="connsiteY2" fmla="*/ 348916 h 1888958"/>
                <a:gd name="connsiteX3" fmla="*/ 267702 w 484270"/>
                <a:gd name="connsiteY3" fmla="*/ 529389 h 1888958"/>
                <a:gd name="connsiteX4" fmla="*/ 111291 w 484270"/>
                <a:gd name="connsiteY4" fmla="*/ 757989 h 1888958"/>
                <a:gd name="connsiteX5" fmla="*/ 111291 w 484270"/>
                <a:gd name="connsiteY5" fmla="*/ 1046747 h 1888958"/>
                <a:gd name="connsiteX6" fmla="*/ 147386 w 484270"/>
                <a:gd name="connsiteY6" fmla="*/ 1299410 h 1888958"/>
                <a:gd name="connsiteX7" fmla="*/ 15039 w 484270"/>
                <a:gd name="connsiteY7" fmla="*/ 1588168 h 1888958"/>
                <a:gd name="connsiteX8" fmla="*/ 3007 w 484270"/>
                <a:gd name="connsiteY8" fmla="*/ 1888958 h 1888958"/>
                <a:gd name="connsiteX0" fmla="*/ 484270 w 484270"/>
                <a:gd name="connsiteY0" fmla="*/ 0 h 1888958"/>
                <a:gd name="connsiteX1" fmla="*/ 460207 w 484270"/>
                <a:gd name="connsiteY1" fmla="*/ 180473 h 1888958"/>
                <a:gd name="connsiteX2" fmla="*/ 267702 w 484270"/>
                <a:gd name="connsiteY2" fmla="*/ 529389 h 1888958"/>
                <a:gd name="connsiteX3" fmla="*/ 111291 w 484270"/>
                <a:gd name="connsiteY3" fmla="*/ 757989 h 1888958"/>
                <a:gd name="connsiteX4" fmla="*/ 111291 w 484270"/>
                <a:gd name="connsiteY4" fmla="*/ 1046747 h 1888958"/>
                <a:gd name="connsiteX5" fmla="*/ 147386 w 484270"/>
                <a:gd name="connsiteY5" fmla="*/ 1299410 h 1888958"/>
                <a:gd name="connsiteX6" fmla="*/ 15039 w 484270"/>
                <a:gd name="connsiteY6" fmla="*/ 1588168 h 1888958"/>
                <a:gd name="connsiteX7" fmla="*/ 3007 w 484270"/>
                <a:gd name="connsiteY7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757989 h 1888958"/>
                <a:gd name="connsiteX4" fmla="*/ 109247 w 482226"/>
                <a:gd name="connsiteY4" fmla="*/ 1046747 h 1888958"/>
                <a:gd name="connsiteX5" fmla="*/ 12995 w 482226"/>
                <a:gd name="connsiteY5" fmla="*/ 1588168 h 1888958"/>
                <a:gd name="connsiteX6" fmla="*/ 963 w 482226"/>
                <a:gd name="connsiteY6" fmla="*/ 1888958 h 1888958"/>
                <a:gd name="connsiteX0" fmla="*/ 482226 w 482226"/>
                <a:gd name="connsiteY0" fmla="*/ 0 h 1888958"/>
                <a:gd name="connsiteX1" fmla="*/ 458163 w 482226"/>
                <a:gd name="connsiteY1" fmla="*/ 180473 h 1888958"/>
                <a:gd name="connsiteX2" fmla="*/ 265658 w 482226"/>
                <a:gd name="connsiteY2" fmla="*/ 529389 h 1888958"/>
                <a:gd name="connsiteX3" fmla="*/ 109247 w 482226"/>
                <a:gd name="connsiteY3" fmla="*/ 1046747 h 1888958"/>
                <a:gd name="connsiteX4" fmla="*/ 12995 w 482226"/>
                <a:gd name="connsiteY4" fmla="*/ 1588168 h 1888958"/>
                <a:gd name="connsiteX5" fmla="*/ 963 w 482226"/>
                <a:gd name="connsiteY5" fmla="*/ 1888958 h 1888958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458163 w 458163"/>
                <a:gd name="connsiteY0" fmla="*/ -1 h 1708484"/>
                <a:gd name="connsiteX1" fmla="*/ 265658 w 458163"/>
                <a:gd name="connsiteY1" fmla="*/ 348915 h 1708484"/>
                <a:gd name="connsiteX2" fmla="*/ 109247 w 458163"/>
                <a:gd name="connsiteY2" fmla="*/ 866273 h 1708484"/>
                <a:gd name="connsiteX3" fmla="*/ 12995 w 458163"/>
                <a:gd name="connsiteY3" fmla="*/ 1407694 h 1708484"/>
                <a:gd name="connsiteX4" fmla="*/ 963 w 458163"/>
                <a:gd name="connsiteY4" fmla="*/ 1708484 h 1708484"/>
                <a:gd name="connsiteX0" fmla="*/ 458163 w 458163"/>
                <a:gd name="connsiteY0" fmla="*/ 1 h 1708486"/>
                <a:gd name="connsiteX1" fmla="*/ 265658 w 458163"/>
                <a:gd name="connsiteY1" fmla="*/ 348917 h 1708486"/>
                <a:gd name="connsiteX2" fmla="*/ 109247 w 458163"/>
                <a:gd name="connsiteY2" fmla="*/ 866275 h 1708486"/>
                <a:gd name="connsiteX3" fmla="*/ 12995 w 458163"/>
                <a:gd name="connsiteY3" fmla="*/ 1407696 h 1708486"/>
                <a:gd name="connsiteX4" fmla="*/ 963 w 458163"/>
                <a:gd name="connsiteY4" fmla="*/ 1708486 h 1708486"/>
                <a:gd name="connsiteX0" fmla="*/ 580328 w 580328"/>
                <a:gd name="connsiteY0" fmla="*/ -1 h 1893203"/>
                <a:gd name="connsiteX1" fmla="*/ 387823 w 580328"/>
                <a:gd name="connsiteY1" fmla="*/ 348915 h 1893203"/>
                <a:gd name="connsiteX2" fmla="*/ 231412 w 580328"/>
                <a:gd name="connsiteY2" fmla="*/ 866273 h 1893203"/>
                <a:gd name="connsiteX3" fmla="*/ 135160 w 580328"/>
                <a:gd name="connsiteY3" fmla="*/ 1407694 h 1893203"/>
                <a:gd name="connsiteX4" fmla="*/ 0 w 580328"/>
                <a:gd name="connsiteY4" fmla="*/ 1893203 h 1893203"/>
                <a:gd name="connsiteX0" fmla="*/ 482056 w 482056"/>
                <a:gd name="connsiteY0" fmla="*/ 0 h 2032740"/>
                <a:gd name="connsiteX1" fmla="*/ 387823 w 482056"/>
                <a:gd name="connsiteY1" fmla="*/ 488452 h 2032740"/>
                <a:gd name="connsiteX2" fmla="*/ 231412 w 482056"/>
                <a:gd name="connsiteY2" fmla="*/ 1005810 h 2032740"/>
                <a:gd name="connsiteX3" fmla="*/ 135160 w 482056"/>
                <a:gd name="connsiteY3" fmla="*/ 1547231 h 2032740"/>
                <a:gd name="connsiteX4" fmla="*/ 0 w 482056"/>
                <a:gd name="connsiteY4" fmla="*/ 2032740 h 20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56" h="2032740">
                  <a:moveTo>
                    <a:pt x="482056" y="0"/>
                  </a:moveTo>
                  <a:cubicBezTo>
                    <a:pt x="445961" y="88231"/>
                    <a:pt x="429597" y="320817"/>
                    <a:pt x="387823" y="488452"/>
                  </a:cubicBezTo>
                  <a:cubicBezTo>
                    <a:pt x="346049" y="656087"/>
                    <a:pt x="273522" y="829347"/>
                    <a:pt x="231412" y="1005810"/>
                  </a:cubicBezTo>
                  <a:cubicBezTo>
                    <a:pt x="189302" y="1182273"/>
                    <a:pt x="173729" y="1376076"/>
                    <a:pt x="135160" y="1547231"/>
                  </a:cubicBezTo>
                  <a:cubicBezTo>
                    <a:pt x="96591" y="1718386"/>
                    <a:pt x="0" y="1816106"/>
                    <a:pt x="0" y="2032740"/>
                  </a:cubicBezTo>
                </a:path>
              </a:pathLst>
            </a:custGeom>
            <a:noFill/>
            <a:ln w="317500"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13F3C-74D4-A749-8AE4-23CA9F189D1E}"/>
                </a:ext>
              </a:extLst>
            </p:cNvPr>
            <p:cNvSpPr txBox="1"/>
            <p:nvPr/>
          </p:nvSpPr>
          <p:spPr>
            <a:xfrm>
              <a:off x="1432557" y="4893559"/>
              <a:ext cx="987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/>
                <a:t>River </a:t>
              </a:r>
              <a:r>
                <a:rPr lang="fi-FI" dirty="0" err="1"/>
                <a:t>flow</a:t>
              </a:r>
              <a:endParaRPr lang="fi-FI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82DBB-7EEA-1D42-84A2-5D069B5ED38C}"/>
                </a:ext>
              </a:extLst>
            </p:cNvPr>
            <p:cNvSpPr txBox="1"/>
            <p:nvPr/>
          </p:nvSpPr>
          <p:spPr>
            <a:xfrm>
              <a:off x="2332897" y="2976173"/>
              <a:ext cx="1108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stream</a:t>
              </a:r>
              <a:r>
                <a:rPr lang="fi-FI" dirty="0"/>
                <a:t> </a:t>
              </a:r>
              <a:r>
                <a:rPr lang="fi-FI" dirty="0" err="1"/>
                <a:t>flow</a:t>
              </a:r>
              <a:endParaRPr lang="fi-FI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895D3A-59C4-CC4A-A85B-ACE96A9A6785}"/>
                </a:ext>
              </a:extLst>
            </p:cNvPr>
            <p:cNvSpPr txBox="1"/>
            <p:nvPr/>
          </p:nvSpPr>
          <p:spPr>
            <a:xfrm>
              <a:off x="443345" y="2315733"/>
              <a:ext cx="150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err="1"/>
                <a:t>turbine</a:t>
              </a:r>
              <a:r>
                <a:rPr lang="fi-FI" dirty="0"/>
                <a:t> </a:t>
              </a:r>
              <a:r>
                <a:rPr lang="fi-FI" dirty="0" err="1"/>
                <a:t>flow</a:t>
              </a:r>
              <a:endParaRPr lang="fi-FI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38EFFD8-9637-1E4C-8276-B89757DA9A30}"/>
              </a:ext>
            </a:extLst>
          </p:cNvPr>
          <p:cNvSpPr txBox="1"/>
          <p:nvPr/>
        </p:nvSpPr>
        <p:spPr>
          <a:xfrm>
            <a:off x="3343916" y="1797482"/>
            <a:ext cx="8848084" cy="4524315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3200" b="1" i="1" dirty="0"/>
              <a:t>Power [W] = Net </a:t>
            </a:r>
            <a:r>
              <a:rPr lang="fi-FI" sz="3200" b="1" i="1" dirty="0" err="1"/>
              <a:t>head</a:t>
            </a:r>
            <a:r>
              <a:rPr lang="fi-FI" sz="3200" b="1" i="1" dirty="0"/>
              <a:t> [m] x </a:t>
            </a:r>
            <a:r>
              <a:rPr lang="fi-FI" sz="3200" b="1" i="1" dirty="0" err="1"/>
              <a:t>Flow</a:t>
            </a:r>
            <a:r>
              <a:rPr lang="fi-FI" sz="3200" b="1" i="1" dirty="0"/>
              <a:t> [ l/s] x g x e </a:t>
            </a:r>
          </a:p>
          <a:p>
            <a:pPr algn="ctr"/>
            <a:endParaRPr lang="fi-FI" sz="3200" b="1" i="1" dirty="0"/>
          </a:p>
          <a:p>
            <a:pPr algn="ctr"/>
            <a:r>
              <a:rPr lang="fi-FI" sz="3200" b="1" i="1" dirty="0" err="1"/>
              <a:t>Flow</a:t>
            </a:r>
            <a:r>
              <a:rPr lang="fi-FI" sz="3200" b="1" i="1" dirty="0"/>
              <a:t> [ l/s] = Power [W] / (Net </a:t>
            </a:r>
            <a:r>
              <a:rPr lang="fi-FI" sz="3200" b="1" i="1" dirty="0" err="1"/>
              <a:t>head</a:t>
            </a:r>
            <a:r>
              <a:rPr lang="fi-FI" sz="3200" b="1" i="1" dirty="0"/>
              <a:t> [m] x g x e)</a:t>
            </a:r>
          </a:p>
          <a:p>
            <a:pPr algn="ctr"/>
            <a:endParaRPr lang="fi-FI" sz="3200" b="1" i="1" dirty="0"/>
          </a:p>
          <a:p>
            <a:pPr algn="ctr"/>
            <a:r>
              <a:rPr lang="fi-FI" sz="3200" b="1" i="1" dirty="0" err="1"/>
              <a:t>Avg</a:t>
            </a:r>
            <a:r>
              <a:rPr lang="fi-FI" sz="3200" b="1" i="1" dirty="0"/>
              <a:t>. </a:t>
            </a:r>
            <a:r>
              <a:rPr lang="fi-FI" sz="3200" b="1" i="1" dirty="0" err="1"/>
              <a:t>power</a:t>
            </a:r>
            <a:r>
              <a:rPr lang="fi-FI" sz="3200" b="1" i="1" dirty="0"/>
              <a:t> [</a:t>
            </a:r>
            <a:r>
              <a:rPr lang="fi-FI" sz="3200" b="1" i="1" dirty="0" err="1"/>
              <a:t>Wh</a:t>
            </a:r>
            <a:r>
              <a:rPr lang="fi-FI" sz="3200" b="1" i="1" dirty="0"/>
              <a:t>] = (</a:t>
            </a:r>
            <a:r>
              <a:rPr lang="fi-FI" sz="3200" b="1" i="1" dirty="0" err="1"/>
              <a:t>Yearly</a:t>
            </a:r>
            <a:r>
              <a:rPr lang="fi-FI" sz="3200" b="1" i="1" dirty="0"/>
              <a:t> Power [</a:t>
            </a:r>
            <a:r>
              <a:rPr lang="fi-FI" sz="3200" b="1" i="1" dirty="0" err="1"/>
              <a:t>Wh</a:t>
            </a:r>
            <a:r>
              <a:rPr lang="fi-FI" sz="3200" b="1" i="1" dirty="0"/>
              <a:t>] / 365x24)</a:t>
            </a:r>
          </a:p>
          <a:p>
            <a:pPr algn="ctr"/>
            <a:endParaRPr lang="fi-FI" sz="3200" b="1" i="1" dirty="0"/>
          </a:p>
          <a:p>
            <a:pPr algn="ctr"/>
            <a:r>
              <a:rPr lang="fi-FI" sz="3200" b="1" i="1" dirty="0" err="1"/>
              <a:t>Avg</a:t>
            </a:r>
            <a:r>
              <a:rPr lang="fi-FI" sz="3200" b="1" i="1" dirty="0"/>
              <a:t>. </a:t>
            </a:r>
            <a:r>
              <a:rPr lang="fi-FI" sz="3200" b="1" i="1" dirty="0" err="1"/>
              <a:t>flow</a:t>
            </a:r>
            <a:r>
              <a:rPr lang="fi-FI" sz="3200" b="1" i="1" dirty="0"/>
              <a:t> [ l/s ] = </a:t>
            </a:r>
            <a:r>
              <a:rPr lang="fi-FI" sz="3200" b="1" i="1" dirty="0" err="1"/>
              <a:t>Avg</a:t>
            </a:r>
            <a:r>
              <a:rPr lang="fi-FI" sz="3200" b="1" i="1" dirty="0"/>
              <a:t>. </a:t>
            </a:r>
            <a:r>
              <a:rPr lang="fi-FI" sz="3200" b="1" i="1" dirty="0" err="1"/>
              <a:t>power</a:t>
            </a:r>
            <a:r>
              <a:rPr lang="fi-FI" sz="3200" b="1" i="1" dirty="0"/>
              <a:t> / (Net </a:t>
            </a:r>
            <a:r>
              <a:rPr lang="fi-FI" sz="3200" b="1" i="1" dirty="0" err="1"/>
              <a:t>head</a:t>
            </a:r>
            <a:r>
              <a:rPr lang="fi-FI" sz="3200" b="1" i="1" dirty="0"/>
              <a:t> x g x e)</a:t>
            </a:r>
          </a:p>
          <a:p>
            <a:pPr algn="ctr"/>
            <a:endParaRPr lang="fi-FI" sz="3200" b="1" i="1" dirty="0"/>
          </a:p>
          <a:p>
            <a:pPr algn="ctr"/>
            <a:r>
              <a:rPr lang="fi-FI" sz="3200" b="1" i="1" dirty="0" err="1"/>
              <a:t>Yearly</a:t>
            </a:r>
            <a:r>
              <a:rPr lang="fi-FI" sz="3200" b="1" i="1" dirty="0"/>
              <a:t> </a:t>
            </a:r>
            <a:r>
              <a:rPr lang="fi-FI" sz="3200" b="1" i="1" dirty="0" err="1"/>
              <a:t>flow</a:t>
            </a:r>
            <a:r>
              <a:rPr lang="fi-FI" sz="3200" b="1" i="1" dirty="0"/>
              <a:t>  [ l ] = </a:t>
            </a:r>
            <a:r>
              <a:rPr lang="fi-FI" sz="3200" b="1" i="1" dirty="0" err="1"/>
              <a:t>Avg</a:t>
            </a:r>
            <a:r>
              <a:rPr lang="fi-FI" sz="3200" b="1" i="1" dirty="0"/>
              <a:t>. </a:t>
            </a:r>
            <a:r>
              <a:rPr lang="fi-FI" sz="3200" b="1" i="1" dirty="0" err="1"/>
              <a:t>flow</a:t>
            </a:r>
            <a:r>
              <a:rPr lang="fi-FI" sz="3200" b="1" i="1" dirty="0"/>
              <a:t> x 365x86400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F2346-D1DF-8A46-926A-BA6F4BD24959}"/>
              </a:ext>
            </a:extLst>
          </p:cNvPr>
          <p:cNvSpPr txBox="1"/>
          <p:nvPr/>
        </p:nvSpPr>
        <p:spPr>
          <a:xfrm>
            <a:off x="5029201" y="289455"/>
            <a:ext cx="509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dirty="0"/>
              <a:t>Can </a:t>
            </a:r>
            <a:r>
              <a:rPr lang="fi-FI" sz="2800" dirty="0" err="1"/>
              <a:t>we</a:t>
            </a:r>
            <a:r>
              <a:rPr lang="fi-FI" sz="2800" dirty="0"/>
              <a:t> </a:t>
            </a:r>
            <a:r>
              <a:rPr lang="fi-FI" sz="2800" dirty="0" err="1"/>
              <a:t>measure</a:t>
            </a:r>
            <a:r>
              <a:rPr lang="fi-FI" sz="2800" dirty="0"/>
              <a:t> just </a:t>
            </a:r>
            <a:r>
              <a:rPr lang="fi-FI" sz="2800" dirty="0" err="1"/>
              <a:t>one</a:t>
            </a:r>
            <a:r>
              <a:rPr lang="fi-FI" sz="2800" dirty="0"/>
              <a:t> and </a:t>
            </a:r>
            <a:r>
              <a:rPr lang="fi-FI" sz="2800" dirty="0" err="1"/>
              <a:t>use</a:t>
            </a:r>
            <a:r>
              <a:rPr lang="fi-FI" sz="2800" dirty="0"/>
              <a:t> open data for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rest</a:t>
            </a:r>
            <a:r>
              <a:rPr lang="fi-FI" sz="2800" dirty="0"/>
              <a:t>? </a:t>
            </a:r>
            <a:r>
              <a:rPr lang="fi-FI" sz="2800" dirty="0" err="1"/>
              <a:t>Yes</a:t>
            </a:r>
            <a:r>
              <a:rPr lang="fi-FI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11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30B4-E5A9-E447-969D-CEFA9DFD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365125"/>
            <a:ext cx="11513128" cy="493857"/>
          </a:xfrm>
        </p:spPr>
        <p:txBody>
          <a:bodyPr>
            <a:noAutofit/>
          </a:bodyPr>
          <a:lstStyle/>
          <a:p>
            <a:r>
              <a:rPr lang="fi-FI" sz="3200" b="1" dirty="0"/>
              <a:t>Power </a:t>
            </a:r>
            <a:r>
              <a:rPr lang="fi-FI" sz="3200" b="1" dirty="0" err="1"/>
              <a:t>Plant</a:t>
            </a:r>
            <a:r>
              <a:rPr lang="fi-FI" sz="3200" b="1" dirty="0"/>
              <a:t> </a:t>
            </a:r>
            <a:r>
              <a:rPr lang="fi-FI" sz="3200" b="1" dirty="0" err="1"/>
              <a:t>Tracker</a:t>
            </a:r>
            <a:r>
              <a:rPr lang="fi-FI" sz="3200" b="1" dirty="0"/>
              <a:t> (PPT) </a:t>
            </a:r>
            <a:r>
              <a:rPr lang="fi-FI" sz="3200" dirty="0"/>
              <a:t>– </a:t>
            </a:r>
            <a:r>
              <a:rPr lang="fi-FI" sz="3200" dirty="0" err="1"/>
              <a:t>https</a:t>
            </a:r>
            <a:r>
              <a:rPr lang="fi-FI" sz="3200" dirty="0"/>
              <a:t>://</a:t>
            </a:r>
            <a:r>
              <a:rPr lang="fi-FI" sz="3200" dirty="0" err="1"/>
              <a:t>github.com</a:t>
            </a:r>
            <a:r>
              <a:rPr lang="fi-FI" sz="3200" dirty="0"/>
              <a:t>/</a:t>
            </a:r>
            <a:r>
              <a:rPr lang="fi-FI" sz="3200" dirty="0" err="1"/>
              <a:t>jariarkko</a:t>
            </a:r>
            <a:r>
              <a:rPr lang="fi-FI" sz="3200" dirty="0"/>
              <a:t>/</a:t>
            </a:r>
            <a:r>
              <a:rPr lang="fi-FI" sz="3200" dirty="0" err="1"/>
              <a:t>powerplanttracker</a:t>
            </a:r>
            <a:endParaRPr lang="fi-FI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6196-196E-7C42-98DB-53406435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2"/>
            <a:ext cx="10515600" cy="55141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% </a:t>
            </a:r>
            <a:r>
              <a:rPr lang="fi-FI" dirty="0" err="1">
                <a:latin typeface="Courier" pitchFamily="2" charset="0"/>
              </a:rPr>
              <a:t>ppt_flowcalculator.sh</a:t>
            </a:r>
            <a:r>
              <a:rPr lang="fi-FI" dirty="0">
                <a:latin typeface="Courier" pitchFamily="2" charset="0"/>
              </a:rPr>
              <a:t> –country </a:t>
            </a:r>
            <a:r>
              <a:rPr lang="fi-FI" dirty="0" err="1">
                <a:latin typeface="Courier" pitchFamily="2" charset="0"/>
              </a:rPr>
              <a:t>serbia</a:t>
            </a:r>
            <a:r>
              <a:rPr lang="fi-FI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138 </a:t>
            </a:r>
            <a:r>
              <a:rPr lang="fi-FI" dirty="0" err="1">
                <a:latin typeface="Courier" pitchFamily="2" charset="0"/>
              </a:rPr>
              <a:t>hydro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power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plants</a:t>
            </a:r>
            <a:endParaRPr lang="fi-FI" dirty="0">
              <a:latin typeface="Courier" pitchFamily="2" charset="0"/>
            </a:endParaRP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211 </a:t>
            </a:r>
            <a:r>
              <a:rPr lang="fi-FI" dirty="0" err="1">
                <a:latin typeface="Courier" pitchFamily="2" charset="0"/>
              </a:rPr>
              <a:t>power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plants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with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energy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production</a:t>
            </a:r>
            <a:r>
              <a:rPr lang="fi-FI" dirty="0">
                <a:latin typeface="Courier" pitchFamily="2" charset="0"/>
              </a:rPr>
              <a:t> data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  1 </a:t>
            </a:r>
            <a:r>
              <a:rPr lang="fi-FI" dirty="0" err="1">
                <a:latin typeface="Courier" pitchFamily="2" charset="0"/>
              </a:rPr>
              <a:t>hydro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power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plants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with</a:t>
            </a:r>
            <a:r>
              <a:rPr lang="fi-FI" dirty="0">
                <a:latin typeface="Courier" pitchFamily="2" charset="0"/>
              </a:rPr>
              <a:t> net </a:t>
            </a:r>
            <a:r>
              <a:rPr lang="fi-FI" dirty="0" err="1">
                <a:latin typeface="Courier" pitchFamily="2" charset="0"/>
              </a:rPr>
              <a:t>head</a:t>
            </a:r>
            <a:r>
              <a:rPr lang="fi-FI" dirty="0">
                <a:latin typeface="Courier" pitchFamily="2" charset="0"/>
              </a:rPr>
              <a:t> data</a:t>
            </a:r>
          </a:p>
          <a:p>
            <a:pPr marL="0" indent="0">
              <a:buNone/>
            </a:pPr>
            <a:endParaRPr lang="fi-FI" dirty="0">
              <a:latin typeface="Courier" pitchFamily="2" charset="0"/>
            </a:endParaRP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For </a:t>
            </a:r>
            <a:r>
              <a:rPr lang="fi-FI" dirty="0" err="1">
                <a:latin typeface="Courier" pitchFamily="2" charset="0"/>
              </a:rPr>
              <a:t>hydro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power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station</a:t>
            </a:r>
            <a:r>
              <a:rPr lang="fi-FI" dirty="0">
                <a:latin typeface="Courier" pitchFamily="2" charset="0"/>
              </a:rPr>
              <a:t> </a:t>
            </a:r>
            <a:r>
              <a:rPr lang="az-Cyrl-AZ" dirty="0">
                <a:latin typeface="Courier" pitchFamily="2" charset="0"/>
              </a:rPr>
              <a:t>црквине (</a:t>
            </a:r>
            <a:r>
              <a:rPr lang="fi-FI" dirty="0">
                <a:latin typeface="Courier" pitchFamily="2" charset="0"/>
              </a:rPr>
              <a:t>Serbia, 2017):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</a:t>
            </a:r>
            <a:r>
              <a:rPr lang="fi-FI" dirty="0" err="1">
                <a:latin typeface="Courier" pitchFamily="2" charset="0"/>
              </a:rPr>
              <a:t>Yearly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power</a:t>
            </a:r>
            <a:r>
              <a:rPr lang="fi-FI" dirty="0">
                <a:latin typeface="Courier" pitchFamily="2" charset="0"/>
              </a:rPr>
              <a:t>           2951585.600 KWh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Net </a:t>
            </a:r>
            <a:r>
              <a:rPr lang="fi-FI" dirty="0" err="1">
                <a:latin typeface="Courier" pitchFamily="2" charset="0"/>
              </a:rPr>
              <a:t>head</a:t>
            </a:r>
            <a:r>
              <a:rPr lang="fi-FI" dirty="0">
                <a:latin typeface="Courier" pitchFamily="2" charset="0"/>
              </a:rPr>
              <a:t> (</a:t>
            </a:r>
            <a:r>
              <a:rPr lang="fi-FI" dirty="0" err="1">
                <a:latin typeface="Courier" pitchFamily="2" charset="0"/>
              </a:rPr>
              <a:t>height</a:t>
            </a:r>
            <a:r>
              <a:rPr lang="fi-FI" dirty="0">
                <a:latin typeface="Courier" pitchFamily="2" charset="0"/>
              </a:rPr>
              <a:t>)           60.900 m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</a:t>
            </a:r>
            <a:r>
              <a:rPr lang="fi-FI" dirty="0" err="1">
                <a:latin typeface="Courier" pitchFamily="2" charset="0"/>
              </a:rPr>
              <a:t>Average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power</a:t>
            </a:r>
            <a:r>
              <a:rPr lang="fi-FI" dirty="0">
                <a:latin typeface="Courier" pitchFamily="2" charset="0"/>
              </a:rPr>
              <a:t>              336.939 KW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</a:t>
            </a:r>
            <a:r>
              <a:rPr lang="fi-FI" dirty="0" err="1">
                <a:latin typeface="Courier" pitchFamily="2" charset="0"/>
              </a:rPr>
              <a:t>Average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flow</a:t>
            </a:r>
            <a:r>
              <a:rPr lang="fi-FI" dirty="0">
                <a:latin typeface="Courier" pitchFamily="2" charset="0"/>
              </a:rPr>
              <a:t>                 1.128 m3/s</a:t>
            </a:r>
          </a:p>
          <a:p>
            <a:pPr marL="0" indent="0">
              <a:buNone/>
            </a:pPr>
            <a:r>
              <a:rPr lang="fi-FI" dirty="0">
                <a:latin typeface="Courier" pitchFamily="2" charset="0"/>
              </a:rPr>
              <a:t>     </a:t>
            </a:r>
            <a:r>
              <a:rPr lang="fi-FI" dirty="0" err="1">
                <a:latin typeface="Courier" pitchFamily="2" charset="0"/>
              </a:rPr>
              <a:t>Yearly</a:t>
            </a:r>
            <a:r>
              <a:rPr lang="fi-FI" dirty="0">
                <a:latin typeface="Courier" pitchFamily="2" charset="0"/>
              </a:rPr>
              <a:t> </a:t>
            </a:r>
            <a:r>
              <a:rPr lang="fi-FI" dirty="0" err="1">
                <a:latin typeface="Courier" pitchFamily="2" charset="0"/>
              </a:rPr>
              <a:t>flow</a:t>
            </a:r>
            <a:r>
              <a:rPr lang="fi-FI" dirty="0">
                <a:latin typeface="Courier" pitchFamily="2" charset="0"/>
              </a:rPr>
              <a:t>           35571450.867 m3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DE7BF55-4D2B-6441-993F-CD6323C16197}"/>
              </a:ext>
            </a:extLst>
          </p:cNvPr>
          <p:cNvSpPr/>
          <p:nvPr/>
        </p:nvSpPr>
        <p:spPr>
          <a:xfrm>
            <a:off x="7535557" y="5718422"/>
            <a:ext cx="2319644" cy="506974"/>
          </a:xfrm>
          <a:custGeom>
            <a:avLst/>
            <a:gdLst>
              <a:gd name="connsiteX0" fmla="*/ 2396836 w 2424561"/>
              <a:gd name="connsiteY0" fmla="*/ 27709 h 671899"/>
              <a:gd name="connsiteX1" fmla="*/ 1191491 w 2424561"/>
              <a:gd name="connsiteY1" fmla="*/ 0 h 671899"/>
              <a:gd name="connsiteX2" fmla="*/ 360218 w 2424561"/>
              <a:gd name="connsiteY2" fmla="*/ 13854 h 671899"/>
              <a:gd name="connsiteX3" fmla="*/ 221673 w 2424561"/>
              <a:gd name="connsiteY3" fmla="*/ 55418 h 671899"/>
              <a:gd name="connsiteX4" fmla="*/ 180109 w 2424561"/>
              <a:gd name="connsiteY4" fmla="*/ 69272 h 671899"/>
              <a:gd name="connsiteX5" fmla="*/ 138546 w 2424561"/>
              <a:gd name="connsiteY5" fmla="*/ 83127 h 671899"/>
              <a:gd name="connsiteX6" fmla="*/ 41564 w 2424561"/>
              <a:gd name="connsiteY6" fmla="*/ 193963 h 671899"/>
              <a:gd name="connsiteX7" fmla="*/ 27709 w 2424561"/>
              <a:gd name="connsiteY7" fmla="*/ 235527 h 671899"/>
              <a:gd name="connsiteX8" fmla="*/ 0 w 2424561"/>
              <a:gd name="connsiteY8" fmla="*/ 290945 h 671899"/>
              <a:gd name="connsiteX9" fmla="*/ 13855 w 2424561"/>
              <a:gd name="connsiteY9" fmla="*/ 484909 h 671899"/>
              <a:gd name="connsiteX10" fmla="*/ 96982 w 2424561"/>
              <a:gd name="connsiteY10" fmla="*/ 540327 h 671899"/>
              <a:gd name="connsiteX11" fmla="*/ 235527 w 2424561"/>
              <a:gd name="connsiteY11" fmla="*/ 581891 h 671899"/>
              <a:gd name="connsiteX12" fmla="*/ 318655 w 2424561"/>
              <a:gd name="connsiteY12" fmla="*/ 595745 h 671899"/>
              <a:gd name="connsiteX13" fmla="*/ 457200 w 2424561"/>
              <a:gd name="connsiteY13" fmla="*/ 609600 h 671899"/>
              <a:gd name="connsiteX14" fmla="*/ 526473 w 2424561"/>
              <a:gd name="connsiteY14" fmla="*/ 623454 h 671899"/>
              <a:gd name="connsiteX15" fmla="*/ 637309 w 2424561"/>
              <a:gd name="connsiteY15" fmla="*/ 637309 h 671899"/>
              <a:gd name="connsiteX16" fmla="*/ 692727 w 2424561"/>
              <a:gd name="connsiteY16" fmla="*/ 651163 h 671899"/>
              <a:gd name="connsiteX17" fmla="*/ 789709 w 2424561"/>
              <a:gd name="connsiteY17" fmla="*/ 665018 h 671899"/>
              <a:gd name="connsiteX18" fmla="*/ 1925782 w 2424561"/>
              <a:gd name="connsiteY18" fmla="*/ 637309 h 671899"/>
              <a:gd name="connsiteX19" fmla="*/ 2147455 w 2424561"/>
              <a:gd name="connsiteY19" fmla="*/ 595745 h 671899"/>
              <a:gd name="connsiteX20" fmla="*/ 2189018 w 2424561"/>
              <a:gd name="connsiteY20" fmla="*/ 581891 h 671899"/>
              <a:gd name="connsiteX21" fmla="*/ 2230582 w 2424561"/>
              <a:gd name="connsiteY21" fmla="*/ 554182 h 671899"/>
              <a:gd name="connsiteX22" fmla="*/ 2299855 w 2424561"/>
              <a:gd name="connsiteY22" fmla="*/ 498763 h 671899"/>
              <a:gd name="connsiteX23" fmla="*/ 2341418 w 2424561"/>
              <a:gd name="connsiteY23" fmla="*/ 484909 h 671899"/>
              <a:gd name="connsiteX24" fmla="*/ 2355273 w 2424561"/>
              <a:gd name="connsiteY24" fmla="*/ 443345 h 671899"/>
              <a:gd name="connsiteX25" fmla="*/ 2410691 w 2424561"/>
              <a:gd name="connsiteY25" fmla="*/ 374072 h 671899"/>
              <a:gd name="connsiteX26" fmla="*/ 2424546 w 2424561"/>
              <a:gd name="connsiteY26" fmla="*/ 332509 h 671899"/>
              <a:gd name="connsiteX27" fmla="*/ 2410691 w 2424561"/>
              <a:gd name="connsiteY27" fmla="*/ 166254 h 671899"/>
              <a:gd name="connsiteX28" fmla="*/ 2327564 w 2424561"/>
              <a:gd name="connsiteY28" fmla="*/ 55418 h 671899"/>
              <a:gd name="connsiteX0" fmla="*/ 2396836 w 2424546"/>
              <a:gd name="connsiteY0" fmla="*/ 27709 h 671899"/>
              <a:gd name="connsiteX1" fmla="*/ 1191491 w 2424546"/>
              <a:gd name="connsiteY1" fmla="*/ 0 h 671899"/>
              <a:gd name="connsiteX2" fmla="*/ 360218 w 2424546"/>
              <a:gd name="connsiteY2" fmla="*/ 13854 h 671899"/>
              <a:gd name="connsiteX3" fmla="*/ 221673 w 2424546"/>
              <a:gd name="connsiteY3" fmla="*/ 55418 h 671899"/>
              <a:gd name="connsiteX4" fmla="*/ 180109 w 2424546"/>
              <a:gd name="connsiteY4" fmla="*/ 69272 h 671899"/>
              <a:gd name="connsiteX5" fmla="*/ 138546 w 2424546"/>
              <a:gd name="connsiteY5" fmla="*/ 83127 h 671899"/>
              <a:gd name="connsiteX6" fmla="*/ 41564 w 2424546"/>
              <a:gd name="connsiteY6" fmla="*/ 193963 h 671899"/>
              <a:gd name="connsiteX7" fmla="*/ 27709 w 2424546"/>
              <a:gd name="connsiteY7" fmla="*/ 235527 h 671899"/>
              <a:gd name="connsiteX8" fmla="*/ 0 w 2424546"/>
              <a:gd name="connsiteY8" fmla="*/ 290945 h 671899"/>
              <a:gd name="connsiteX9" fmla="*/ 13855 w 2424546"/>
              <a:gd name="connsiteY9" fmla="*/ 484909 h 671899"/>
              <a:gd name="connsiteX10" fmla="*/ 96982 w 2424546"/>
              <a:gd name="connsiteY10" fmla="*/ 540327 h 671899"/>
              <a:gd name="connsiteX11" fmla="*/ 235527 w 2424546"/>
              <a:gd name="connsiteY11" fmla="*/ 581891 h 671899"/>
              <a:gd name="connsiteX12" fmla="*/ 318655 w 2424546"/>
              <a:gd name="connsiteY12" fmla="*/ 595745 h 671899"/>
              <a:gd name="connsiteX13" fmla="*/ 457200 w 2424546"/>
              <a:gd name="connsiteY13" fmla="*/ 609600 h 671899"/>
              <a:gd name="connsiteX14" fmla="*/ 526473 w 2424546"/>
              <a:gd name="connsiteY14" fmla="*/ 623454 h 671899"/>
              <a:gd name="connsiteX15" fmla="*/ 637309 w 2424546"/>
              <a:gd name="connsiteY15" fmla="*/ 637309 h 671899"/>
              <a:gd name="connsiteX16" fmla="*/ 692727 w 2424546"/>
              <a:gd name="connsiteY16" fmla="*/ 651163 h 671899"/>
              <a:gd name="connsiteX17" fmla="*/ 789709 w 2424546"/>
              <a:gd name="connsiteY17" fmla="*/ 665018 h 671899"/>
              <a:gd name="connsiteX18" fmla="*/ 1925782 w 2424546"/>
              <a:gd name="connsiteY18" fmla="*/ 637309 h 671899"/>
              <a:gd name="connsiteX19" fmla="*/ 2147455 w 2424546"/>
              <a:gd name="connsiteY19" fmla="*/ 595745 h 671899"/>
              <a:gd name="connsiteX20" fmla="*/ 2189018 w 2424546"/>
              <a:gd name="connsiteY20" fmla="*/ 581891 h 671899"/>
              <a:gd name="connsiteX21" fmla="*/ 2230582 w 2424546"/>
              <a:gd name="connsiteY21" fmla="*/ 554182 h 671899"/>
              <a:gd name="connsiteX22" fmla="*/ 2299855 w 2424546"/>
              <a:gd name="connsiteY22" fmla="*/ 498763 h 671899"/>
              <a:gd name="connsiteX23" fmla="*/ 2341418 w 2424546"/>
              <a:gd name="connsiteY23" fmla="*/ 484909 h 671899"/>
              <a:gd name="connsiteX24" fmla="*/ 2355273 w 2424546"/>
              <a:gd name="connsiteY24" fmla="*/ 443345 h 671899"/>
              <a:gd name="connsiteX25" fmla="*/ 2410691 w 2424546"/>
              <a:gd name="connsiteY25" fmla="*/ 374072 h 671899"/>
              <a:gd name="connsiteX26" fmla="*/ 2424546 w 2424546"/>
              <a:gd name="connsiteY26" fmla="*/ 332509 h 671899"/>
              <a:gd name="connsiteX27" fmla="*/ 2410691 w 2424546"/>
              <a:gd name="connsiteY27" fmla="*/ 166254 h 671899"/>
              <a:gd name="connsiteX28" fmla="*/ 2390265 w 2424546"/>
              <a:gd name="connsiteY28" fmla="*/ 8391 h 671899"/>
              <a:gd name="connsiteX0" fmla="*/ 2396836 w 2425120"/>
              <a:gd name="connsiteY0" fmla="*/ 27709 h 671899"/>
              <a:gd name="connsiteX1" fmla="*/ 1191491 w 2425120"/>
              <a:gd name="connsiteY1" fmla="*/ 0 h 671899"/>
              <a:gd name="connsiteX2" fmla="*/ 360218 w 2425120"/>
              <a:gd name="connsiteY2" fmla="*/ 13854 h 671899"/>
              <a:gd name="connsiteX3" fmla="*/ 221673 w 2425120"/>
              <a:gd name="connsiteY3" fmla="*/ 55418 h 671899"/>
              <a:gd name="connsiteX4" fmla="*/ 180109 w 2425120"/>
              <a:gd name="connsiteY4" fmla="*/ 69272 h 671899"/>
              <a:gd name="connsiteX5" fmla="*/ 138546 w 2425120"/>
              <a:gd name="connsiteY5" fmla="*/ 83127 h 671899"/>
              <a:gd name="connsiteX6" fmla="*/ 41564 w 2425120"/>
              <a:gd name="connsiteY6" fmla="*/ 193963 h 671899"/>
              <a:gd name="connsiteX7" fmla="*/ 27709 w 2425120"/>
              <a:gd name="connsiteY7" fmla="*/ 235527 h 671899"/>
              <a:gd name="connsiteX8" fmla="*/ 0 w 2425120"/>
              <a:gd name="connsiteY8" fmla="*/ 290945 h 671899"/>
              <a:gd name="connsiteX9" fmla="*/ 13855 w 2425120"/>
              <a:gd name="connsiteY9" fmla="*/ 484909 h 671899"/>
              <a:gd name="connsiteX10" fmla="*/ 96982 w 2425120"/>
              <a:gd name="connsiteY10" fmla="*/ 540327 h 671899"/>
              <a:gd name="connsiteX11" fmla="*/ 235527 w 2425120"/>
              <a:gd name="connsiteY11" fmla="*/ 581891 h 671899"/>
              <a:gd name="connsiteX12" fmla="*/ 318655 w 2425120"/>
              <a:gd name="connsiteY12" fmla="*/ 595745 h 671899"/>
              <a:gd name="connsiteX13" fmla="*/ 457200 w 2425120"/>
              <a:gd name="connsiteY13" fmla="*/ 609600 h 671899"/>
              <a:gd name="connsiteX14" fmla="*/ 526473 w 2425120"/>
              <a:gd name="connsiteY14" fmla="*/ 623454 h 671899"/>
              <a:gd name="connsiteX15" fmla="*/ 637309 w 2425120"/>
              <a:gd name="connsiteY15" fmla="*/ 637309 h 671899"/>
              <a:gd name="connsiteX16" fmla="*/ 692727 w 2425120"/>
              <a:gd name="connsiteY16" fmla="*/ 651163 h 671899"/>
              <a:gd name="connsiteX17" fmla="*/ 789709 w 2425120"/>
              <a:gd name="connsiteY17" fmla="*/ 665018 h 671899"/>
              <a:gd name="connsiteX18" fmla="*/ 1925782 w 2425120"/>
              <a:gd name="connsiteY18" fmla="*/ 637309 h 671899"/>
              <a:gd name="connsiteX19" fmla="*/ 2147455 w 2425120"/>
              <a:gd name="connsiteY19" fmla="*/ 595745 h 671899"/>
              <a:gd name="connsiteX20" fmla="*/ 2189018 w 2425120"/>
              <a:gd name="connsiteY20" fmla="*/ 581891 h 671899"/>
              <a:gd name="connsiteX21" fmla="*/ 2230582 w 2425120"/>
              <a:gd name="connsiteY21" fmla="*/ 554182 h 671899"/>
              <a:gd name="connsiteX22" fmla="*/ 2299855 w 2425120"/>
              <a:gd name="connsiteY22" fmla="*/ 498763 h 671899"/>
              <a:gd name="connsiteX23" fmla="*/ 2341418 w 2425120"/>
              <a:gd name="connsiteY23" fmla="*/ 484909 h 671899"/>
              <a:gd name="connsiteX24" fmla="*/ 2355273 w 2425120"/>
              <a:gd name="connsiteY24" fmla="*/ 443345 h 671899"/>
              <a:gd name="connsiteX25" fmla="*/ 2410691 w 2425120"/>
              <a:gd name="connsiteY25" fmla="*/ 374072 h 671899"/>
              <a:gd name="connsiteX26" fmla="*/ 2424546 w 2425120"/>
              <a:gd name="connsiteY26" fmla="*/ 332509 h 671899"/>
              <a:gd name="connsiteX27" fmla="*/ 2390265 w 2425120"/>
              <a:gd name="connsiteY27" fmla="*/ 8391 h 671899"/>
              <a:gd name="connsiteX0" fmla="*/ 2396836 w 2425233"/>
              <a:gd name="connsiteY0" fmla="*/ 27709 h 671899"/>
              <a:gd name="connsiteX1" fmla="*/ 1191491 w 2425233"/>
              <a:gd name="connsiteY1" fmla="*/ 0 h 671899"/>
              <a:gd name="connsiteX2" fmla="*/ 360218 w 2425233"/>
              <a:gd name="connsiteY2" fmla="*/ 13854 h 671899"/>
              <a:gd name="connsiteX3" fmla="*/ 221673 w 2425233"/>
              <a:gd name="connsiteY3" fmla="*/ 55418 h 671899"/>
              <a:gd name="connsiteX4" fmla="*/ 180109 w 2425233"/>
              <a:gd name="connsiteY4" fmla="*/ 69272 h 671899"/>
              <a:gd name="connsiteX5" fmla="*/ 138546 w 2425233"/>
              <a:gd name="connsiteY5" fmla="*/ 83127 h 671899"/>
              <a:gd name="connsiteX6" fmla="*/ 41564 w 2425233"/>
              <a:gd name="connsiteY6" fmla="*/ 193963 h 671899"/>
              <a:gd name="connsiteX7" fmla="*/ 27709 w 2425233"/>
              <a:gd name="connsiteY7" fmla="*/ 235527 h 671899"/>
              <a:gd name="connsiteX8" fmla="*/ 0 w 2425233"/>
              <a:gd name="connsiteY8" fmla="*/ 290945 h 671899"/>
              <a:gd name="connsiteX9" fmla="*/ 13855 w 2425233"/>
              <a:gd name="connsiteY9" fmla="*/ 484909 h 671899"/>
              <a:gd name="connsiteX10" fmla="*/ 96982 w 2425233"/>
              <a:gd name="connsiteY10" fmla="*/ 540327 h 671899"/>
              <a:gd name="connsiteX11" fmla="*/ 235527 w 2425233"/>
              <a:gd name="connsiteY11" fmla="*/ 581891 h 671899"/>
              <a:gd name="connsiteX12" fmla="*/ 318655 w 2425233"/>
              <a:gd name="connsiteY12" fmla="*/ 595745 h 671899"/>
              <a:gd name="connsiteX13" fmla="*/ 457200 w 2425233"/>
              <a:gd name="connsiteY13" fmla="*/ 609600 h 671899"/>
              <a:gd name="connsiteX14" fmla="*/ 526473 w 2425233"/>
              <a:gd name="connsiteY14" fmla="*/ 623454 h 671899"/>
              <a:gd name="connsiteX15" fmla="*/ 637309 w 2425233"/>
              <a:gd name="connsiteY15" fmla="*/ 637309 h 671899"/>
              <a:gd name="connsiteX16" fmla="*/ 692727 w 2425233"/>
              <a:gd name="connsiteY16" fmla="*/ 651163 h 671899"/>
              <a:gd name="connsiteX17" fmla="*/ 789709 w 2425233"/>
              <a:gd name="connsiteY17" fmla="*/ 665018 h 671899"/>
              <a:gd name="connsiteX18" fmla="*/ 1925782 w 2425233"/>
              <a:gd name="connsiteY18" fmla="*/ 637309 h 671899"/>
              <a:gd name="connsiteX19" fmla="*/ 2147455 w 2425233"/>
              <a:gd name="connsiteY19" fmla="*/ 595745 h 671899"/>
              <a:gd name="connsiteX20" fmla="*/ 2189018 w 2425233"/>
              <a:gd name="connsiteY20" fmla="*/ 581891 h 671899"/>
              <a:gd name="connsiteX21" fmla="*/ 2230582 w 2425233"/>
              <a:gd name="connsiteY21" fmla="*/ 554182 h 671899"/>
              <a:gd name="connsiteX22" fmla="*/ 2299855 w 2425233"/>
              <a:gd name="connsiteY22" fmla="*/ 498763 h 671899"/>
              <a:gd name="connsiteX23" fmla="*/ 2341418 w 2425233"/>
              <a:gd name="connsiteY23" fmla="*/ 484909 h 671899"/>
              <a:gd name="connsiteX24" fmla="*/ 2355273 w 2425233"/>
              <a:gd name="connsiteY24" fmla="*/ 443345 h 671899"/>
              <a:gd name="connsiteX25" fmla="*/ 2424546 w 2425233"/>
              <a:gd name="connsiteY25" fmla="*/ 332509 h 671899"/>
              <a:gd name="connsiteX26" fmla="*/ 2390265 w 2425233"/>
              <a:gd name="connsiteY26" fmla="*/ 8391 h 671899"/>
              <a:gd name="connsiteX0" fmla="*/ 2396836 w 2425757"/>
              <a:gd name="connsiteY0" fmla="*/ 27709 h 671899"/>
              <a:gd name="connsiteX1" fmla="*/ 1191491 w 2425757"/>
              <a:gd name="connsiteY1" fmla="*/ 0 h 671899"/>
              <a:gd name="connsiteX2" fmla="*/ 360218 w 2425757"/>
              <a:gd name="connsiteY2" fmla="*/ 13854 h 671899"/>
              <a:gd name="connsiteX3" fmla="*/ 221673 w 2425757"/>
              <a:gd name="connsiteY3" fmla="*/ 55418 h 671899"/>
              <a:gd name="connsiteX4" fmla="*/ 180109 w 2425757"/>
              <a:gd name="connsiteY4" fmla="*/ 69272 h 671899"/>
              <a:gd name="connsiteX5" fmla="*/ 138546 w 2425757"/>
              <a:gd name="connsiteY5" fmla="*/ 83127 h 671899"/>
              <a:gd name="connsiteX6" fmla="*/ 41564 w 2425757"/>
              <a:gd name="connsiteY6" fmla="*/ 193963 h 671899"/>
              <a:gd name="connsiteX7" fmla="*/ 27709 w 2425757"/>
              <a:gd name="connsiteY7" fmla="*/ 235527 h 671899"/>
              <a:gd name="connsiteX8" fmla="*/ 0 w 2425757"/>
              <a:gd name="connsiteY8" fmla="*/ 290945 h 671899"/>
              <a:gd name="connsiteX9" fmla="*/ 13855 w 2425757"/>
              <a:gd name="connsiteY9" fmla="*/ 484909 h 671899"/>
              <a:gd name="connsiteX10" fmla="*/ 96982 w 2425757"/>
              <a:gd name="connsiteY10" fmla="*/ 540327 h 671899"/>
              <a:gd name="connsiteX11" fmla="*/ 235527 w 2425757"/>
              <a:gd name="connsiteY11" fmla="*/ 581891 h 671899"/>
              <a:gd name="connsiteX12" fmla="*/ 318655 w 2425757"/>
              <a:gd name="connsiteY12" fmla="*/ 595745 h 671899"/>
              <a:gd name="connsiteX13" fmla="*/ 457200 w 2425757"/>
              <a:gd name="connsiteY13" fmla="*/ 609600 h 671899"/>
              <a:gd name="connsiteX14" fmla="*/ 526473 w 2425757"/>
              <a:gd name="connsiteY14" fmla="*/ 623454 h 671899"/>
              <a:gd name="connsiteX15" fmla="*/ 637309 w 2425757"/>
              <a:gd name="connsiteY15" fmla="*/ 637309 h 671899"/>
              <a:gd name="connsiteX16" fmla="*/ 692727 w 2425757"/>
              <a:gd name="connsiteY16" fmla="*/ 651163 h 671899"/>
              <a:gd name="connsiteX17" fmla="*/ 789709 w 2425757"/>
              <a:gd name="connsiteY17" fmla="*/ 665018 h 671899"/>
              <a:gd name="connsiteX18" fmla="*/ 1925782 w 2425757"/>
              <a:gd name="connsiteY18" fmla="*/ 637309 h 671899"/>
              <a:gd name="connsiteX19" fmla="*/ 2147455 w 2425757"/>
              <a:gd name="connsiteY19" fmla="*/ 595745 h 671899"/>
              <a:gd name="connsiteX20" fmla="*/ 2189018 w 2425757"/>
              <a:gd name="connsiteY20" fmla="*/ 581891 h 671899"/>
              <a:gd name="connsiteX21" fmla="*/ 2230582 w 2425757"/>
              <a:gd name="connsiteY21" fmla="*/ 554182 h 671899"/>
              <a:gd name="connsiteX22" fmla="*/ 2299855 w 2425757"/>
              <a:gd name="connsiteY22" fmla="*/ 498763 h 671899"/>
              <a:gd name="connsiteX23" fmla="*/ 2341418 w 2425757"/>
              <a:gd name="connsiteY23" fmla="*/ 484909 h 671899"/>
              <a:gd name="connsiteX24" fmla="*/ 2424546 w 2425757"/>
              <a:gd name="connsiteY24" fmla="*/ 332509 h 671899"/>
              <a:gd name="connsiteX25" fmla="*/ 2390265 w 2425757"/>
              <a:gd name="connsiteY25" fmla="*/ 8391 h 671899"/>
              <a:gd name="connsiteX0" fmla="*/ 2396836 w 2425757"/>
              <a:gd name="connsiteY0" fmla="*/ 27709 h 671899"/>
              <a:gd name="connsiteX1" fmla="*/ 1191491 w 2425757"/>
              <a:gd name="connsiteY1" fmla="*/ 0 h 671899"/>
              <a:gd name="connsiteX2" fmla="*/ 360218 w 2425757"/>
              <a:gd name="connsiteY2" fmla="*/ 13854 h 671899"/>
              <a:gd name="connsiteX3" fmla="*/ 221673 w 2425757"/>
              <a:gd name="connsiteY3" fmla="*/ 55418 h 671899"/>
              <a:gd name="connsiteX4" fmla="*/ 180109 w 2425757"/>
              <a:gd name="connsiteY4" fmla="*/ 69272 h 671899"/>
              <a:gd name="connsiteX5" fmla="*/ 138546 w 2425757"/>
              <a:gd name="connsiteY5" fmla="*/ 83127 h 671899"/>
              <a:gd name="connsiteX6" fmla="*/ 41564 w 2425757"/>
              <a:gd name="connsiteY6" fmla="*/ 193963 h 671899"/>
              <a:gd name="connsiteX7" fmla="*/ 27709 w 2425757"/>
              <a:gd name="connsiteY7" fmla="*/ 235527 h 671899"/>
              <a:gd name="connsiteX8" fmla="*/ 0 w 2425757"/>
              <a:gd name="connsiteY8" fmla="*/ 290945 h 671899"/>
              <a:gd name="connsiteX9" fmla="*/ 13855 w 2425757"/>
              <a:gd name="connsiteY9" fmla="*/ 484909 h 671899"/>
              <a:gd name="connsiteX10" fmla="*/ 96982 w 2425757"/>
              <a:gd name="connsiteY10" fmla="*/ 540327 h 671899"/>
              <a:gd name="connsiteX11" fmla="*/ 235527 w 2425757"/>
              <a:gd name="connsiteY11" fmla="*/ 581891 h 671899"/>
              <a:gd name="connsiteX12" fmla="*/ 318655 w 2425757"/>
              <a:gd name="connsiteY12" fmla="*/ 595745 h 671899"/>
              <a:gd name="connsiteX13" fmla="*/ 457200 w 2425757"/>
              <a:gd name="connsiteY13" fmla="*/ 609600 h 671899"/>
              <a:gd name="connsiteX14" fmla="*/ 526473 w 2425757"/>
              <a:gd name="connsiteY14" fmla="*/ 623454 h 671899"/>
              <a:gd name="connsiteX15" fmla="*/ 637309 w 2425757"/>
              <a:gd name="connsiteY15" fmla="*/ 637309 h 671899"/>
              <a:gd name="connsiteX16" fmla="*/ 692727 w 2425757"/>
              <a:gd name="connsiteY16" fmla="*/ 651163 h 671899"/>
              <a:gd name="connsiteX17" fmla="*/ 789709 w 2425757"/>
              <a:gd name="connsiteY17" fmla="*/ 665018 h 671899"/>
              <a:gd name="connsiteX18" fmla="*/ 1925782 w 2425757"/>
              <a:gd name="connsiteY18" fmla="*/ 637309 h 671899"/>
              <a:gd name="connsiteX19" fmla="*/ 2147455 w 2425757"/>
              <a:gd name="connsiteY19" fmla="*/ 595745 h 671899"/>
              <a:gd name="connsiteX20" fmla="*/ 2230582 w 2425757"/>
              <a:gd name="connsiteY20" fmla="*/ 554182 h 671899"/>
              <a:gd name="connsiteX21" fmla="*/ 2299855 w 2425757"/>
              <a:gd name="connsiteY21" fmla="*/ 498763 h 671899"/>
              <a:gd name="connsiteX22" fmla="*/ 2341418 w 2425757"/>
              <a:gd name="connsiteY22" fmla="*/ 484909 h 671899"/>
              <a:gd name="connsiteX23" fmla="*/ 2424546 w 2425757"/>
              <a:gd name="connsiteY23" fmla="*/ 332509 h 671899"/>
              <a:gd name="connsiteX24" fmla="*/ 2390265 w 2425757"/>
              <a:gd name="connsiteY24" fmla="*/ 8391 h 671899"/>
              <a:gd name="connsiteX0" fmla="*/ 2396836 w 2425757"/>
              <a:gd name="connsiteY0" fmla="*/ 27709 h 671899"/>
              <a:gd name="connsiteX1" fmla="*/ 1191491 w 2425757"/>
              <a:gd name="connsiteY1" fmla="*/ 0 h 671899"/>
              <a:gd name="connsiteX2" fmla="*/ 360218 w 2425757"/>
              <a:gd name="connsiteY2" fmla="*/ 13854 h 671899"/>
              <a:gd name="connsiteX3" fmla="*/ 221673 w 2425757"/>
              <a:gd name="connsiteY3" fmla="*/ 55418 h 671899"/>
              <a:gd name="connsiteX4" fmla="*/ 180109 w 2425757"/>
              <a:gd name="connsiteY4" fmla="*/ 69272 h 671899"/>
              <a:gd name="connsiteX5" fmla="*/ 138546 w 2425757"/>
              <a:gd name="connsiteY5" fmla="*/ 83127 h 671899"/>
              <a:gd name="connsiteX6" fmla="*/ 41564 w 2425757"/>
              <a:gd name="connsiteY6" fmla="*/ 193963 h 671899"/>
              <a:gd name="connsiteX7" fmla="*/ 0 w 2425757"/>
              <a:gd name="connsiteY7" fmla="*/ 290945 h 671899"/>
              <a:gd name="connsiteX8" fmla="*/ 13855 w 2425757"/>
              <a:gd name="connsiteY8" fmla="*/ 484909 h 671899"/>
              <a:gd name="connsiteX9" fmla="*/ 96982 w 2425757"/>
              <a:gd name="connsiteY9" fmla="*/ 540327 h 671899"/>
              <a:gd name="connsiteX10" fmla="*/ 235527 w 2425757"/>
              <a:gd name="connsiteY10" fmla="*/ 581891 h 671899"/>
              <a:gd name="connsiteX11" fmla="*/ 318655 w 2425757"/>
              <a:gd name="connsiteY11" fmla="*/ 595745 h 671899"/>
              <a:gd name="connsiteX12" fmla="*/ 457200 w 2425757"/>
              <a:gd name="connsiteY12" fmla="*/ 609600 h 671899"/>
              <a:gd name="connsiteX13" fmla="*/ 526473 w 2425757"/>
              <a:gd name="connsiteY13" fmla="*/ 623454 h 671899"/>
              <a:gd name="connsiteX14" fmla="*/ 637309 w 2425757"/>
              <a:gd name="connsiteY14" fmla="*/ 637309 h 671899"/>
              <a:gd name="connsiteX15" fmla="*/ 692727 w 2425757"/>
              <a:gd name="connsiteY15" fmla="*/ 651163 h 671899"/>
              <a:gd name="connsiteX16" fmla="*/ 789709 w 2425757"/>
              <a:gd name="connsiteY16" fmla="*/ 665018 h 671899"/>
              <a:gd name="connsiteX17" fmla="*/ 1925782 w 2425757"/>
              <a:gd name="connsiteY17" fmla="*/ 637309 h 671899"/>
              <a:gd name="connsiteX18" fmla="*/ 2147455 w 2425757"/>
              <a:gd name="connsiteY18" fmla="*/ 595745 h 671899"/>
              <a:gd name="connsiteX19" fmla="*/ 2230582 w 2425757"/>
              <a:gd name="connsiteY19" fmla="*/ 554182 h 671899"/>
              <a:gd name="connsiteX20" fmla="*/ 2299855 w 2425757"/>
              <a:gd name="connsiteY20" fmla="*/ 498763 h 671899"/>
              <a:gd name="connsiteX21" fmla="*/ 2341418 w 2425757"/>
              <a:gd name="connsiteY21" fmla="*/ 484909 h 671899"/>
              <a:gd name="connsiteX22" fmla="*/ 2424546 w 2425757"/>
              <a:gd name="connsiteY22" fmla="*/ 332509 h 671899"/>
              <a:gd name="connsiteX23" fmla="*/ 2390265 w 2425757"/>
              <a:gd name="connsiteY23" fmla="*/ 8391 h 671899"/>
              <a:gd name="connsiteX0" fmla="*/ 2396836 w 2425757"/>
              <a:gd name="connsiteY0" fmla="*/ 27709 h 671899"/>
              <a:gd name="connsiteX1" fmla="*/ 1191491 w 2425757"/>
              <a:gd name="connsiteY1" fmla="*/ 0 h 671899"/>
              <a:gd name="connsiteX2" fmla="*/ 360218 w 2425757"/>
              <a:gd name="connsiteY2" fmla="*/ 13854 h 671899"/>
              <a:gd name="connsiteX3" fmla="*/ 221673 w 2425757"/>
              <a:gd name="connsiteY3" fmla="*/ 55418 h 671899"/>
              <a:gd name="connsiteX4" fmla="*/ 138546 w 2425757"/>
              <a:gd name="connsiteY4" fmla="*/ 83127 h 671899"/>
              <a:gd name="connsiteX5" fmla="*/ 41564 w 2425757"/>
              <a:gd name="connsiteY5" fmla="*/ 193963 h 671899"/>
              <a:gd name="connsiteX6" fmla="*/ 0 w 2425757"/>
              <a:gd name="connsiteY6" fmla="*/ 290945 h 671899"/>
              <a:gd name="connsiteX7" fmla="*/ 13855 w 2425757"/>
              <a:gd name="connsiteY7" fmla="*/ 484909 h 671899"/>
              <a:gd name="connsiteX8" fmla="*/ 96982 w 2425757"/>
              <a:gd name="connsiteY8" fmla="*/ 540327 h 671899"/>
              <a:gd name="connsiteX9" fmla="*/ 235527 w 2425757"/>
              <a:gd name="connsiteY9" fmla="*/ 581891 h 671899"/>
              <a:gd name="connsiteX10" fmla="*/ 318655 w 2425757"/>
              <a:gd name="connsiteY10" fmla="*/ 595745 h 671899"/>
              <a:gd name="connsiteX11" fmla="*/ 457200 w 2425757"/>
              <a:gd name="connsiteY11" fmla="*/ 609600 h 671899"/>
              <a:gd name="connsiteX12" fmla="*/ 526473 w 2425757"/>
              <a:gd name="connsiteY12" fmla="*/ 623454 h 671899"/>
              <a:gd name="connsiteX13" fmla="*/ 637309 w 2425757"/>
              <a:gd name="connsiteY13" fmla="*/ 637309 h 671899"/>
              <a:gd name="connsiteX14" fmla="*/ 692727 w 2425757"/>
              <a:gd name="connsiteY14" fmla="*/ 651163 h 671899"/>
              <a:gd name="connsiteX15" fmla="*/ 789709 w 2425757"/>
              <a:gd name="connsiteY15" fmla="*/ 665018 h 671899"/>
              <a:gd name="connsiteX16" fmla="*/ 1925782 w 2425757"/>
              <a:gd name="connsiteY16" fmla="*/ 637309 h 671899"/>
              <a:gd name="connsiteX17" fmla="*/ 2147455 w 2425757"/>
              <a:gd name="connsiteY17" fmla="*/ 595745 h 671899"/>
              <a:gd name="connsiteX18" fmla="*/ 2230582 w 2425757"/>
              <a:gd name="connsiteY18" fmla="*/ 554182 h 671899"/>
              <a:gd name="connsiteX19" fmla="*/ 2299855 w 2425757"/>
              <a:gd name="connsiteY19" fmla="*/ 498763 h 671899"/>
              <a:gd name="connsiteX20" fmla="*/ 2341418 w 2425757"/>
              <a:gd name="connsiteY20" fmla="*/ 484909 h 671899"/>
              <a:gd name="connsiteX21" fmla="*/ 2424546 w 2425757"/>
              <a:gd name="connsiteY21" fmla="*/ 332509 h 671899"/>
              <a:gd name="connsiteX22" fmla="*/ 2390265 w 2425757"/>
              <a:gd name="connsiteY22" fmla="*/ 8391 h 671899"/>
              <a:gd name="connsiteX0" fmla="*/ 2396836 w 2425757"/>
              <a:gd name="connsiteY0" fmla="*/ 27709 h 671899"/>
              <a:gd name="connsiteX1" fmla="*/ 1191491 w 2425757"/>
              <a:gd name="connsiteY1" fmla="*/ 0 h 671899"/>
              <a:gd name="connsiteX2" fmla="*/ 360218 w 2425757"/>
              <a:gd name="connsiteY2" fmla="*/ 13854 h 671899"/>
              <a:gd name="connsiteX3" fmla="*/ 138546 w 2425757"/>
              <a:gd name="connsiteY3" fmla="*/ 83127 h 671899"/>
              <a:gd name="connsiteX4" fmla="*/ 41564 w 2425757"/>
              <a:gd name="connsiteY4" fmla="*/ 193963 h 671899"/>
              <a:gd name="connsiteX5" fmla="*/ 0 w 2425757"/>
              <a:gd name="connsiteY5" fmla="*/ 290945 h 671899"/>
              <a:gd name="connsiteX6" fmla="*/ 13855 w 2425757"/>
              <a:gd name="connsiteY6" fmla="*/ 484909 h 671899"/>
              <a:gd name="connsiteX7" fmla="*/ 96982 w 2425757"/>
              <a:gd name="connsiteY7" fmla="*/ 540327 h 671899"/>
              <a:gd name="connsiteX8" fmla="*/ 235527 w 2425757"/>
              <a:gd name="connsiteY8" fmla="*/ 581891 h 671899"/>
              <a:gd name="connsiteX9" fmla="*/ 318655 w 2425757"/>
              <a:gd name="connsiteY9" fmla="*/ 595745 h 671899"/>
              <a:gd name="connsiteX10" fmla="*/ 457200 w 2425757"/>
              <a:gd name="connsiteY10" fmla="*/ 609600 h 671899"/>
              <a:gd name="connsiteX11" fmla="*/ 526473 w 2425757"/>
              <a:gd name="connsiteY11" fmla="*/ 623454 h 671899"/>
              <a:gd name="connsiteX12" fmla="*/ 637309 w 2425757"/>
              <a:gd name="connsiteY12" fmla="*/ 637309 h 671899"/>
              <a:gd name="connsiteX13" fmla="*/ 692727 w 2425757"/>
              <a:gd name="connsiteY13" fmla="*/ 651163 h 671899"/>
              <a:gd name="connsiteX14" fmla="*/ 789709 w 2425757"/>
              <a:gd name="connsiteY14" fmla="*/ 665018 h 671899"/>
              <a:gd name="connsiteX15" fmla="*/ 1925782 w 2425757"/>
              <a:gd name="connsiteY15" fmla="*/ 637309 h 671899"/>
              <a:gd name="connsiteX16" fmla="*/ 2147455 w 2425757"/>
              <a:gd name="connsiteY16" fmla="*/ 595745 h 671899"/>
              <a:gd name="connsiteX17" fmla="*/ 2230582 w 2425757"/>
              <a:gd name="connsiteY17" fmla="*/ 554182 h 671899"/>
              <a:gd name="connsiteX18" fmla="*/ 2299855 w 2425757"/>
              <a:gd name="connsiteY18" fmla="*/ 498763 h 671899"/>
              <a:gd name="connsiteX19" fmla="*/ 2341418 w 2425757"/>
              <a:gd name="connsiteY19" fmla="*/ 484909 h 671899"/>
              <a:gd name="connsiteX20" fmla="*/ 2424546 w 2425757"/>
              <a:gd name="connsiteY20" fmla="*/ 332509 h 671899"/>
              <a:gd name="connsiteX21" fmla="*/ 2390265 w 2425757"/>
              <a:gd name="connsiteY21" fmla="*/ 8391 h 671899"/>
              <a:gd name="connsiteX0" fmla="*/ 2396836 w 2425757"/>
              <a:gd name="connsiteY0" fmla="*/ 27709 h 671899"/>
              <a:gd name="connsiteX1" fmla="*/ 1191491 w 2425757"/>
              <a:gd name="connsiteY1" fmla="*/ 0 h 671899"/>
              <a:gd name="connsiteX2" fmla="*/ 360218 w 2425757"/>
              <a:gd name="connsiteY2" fmla="*/ 13854 h 671899"/>
              <a:gd name="connsiteX3" fmla="*/ 138546 w 2425757"/>
              <a:gd name="connsiteY3" fmla="*/ 83127 h 671899"/>
              <a:gd name="connsiteX4" fmla="*/ 0 w 2425757"/>
              <a:gd name="connsiteY4" fmla="*/ 290945 h 671899"/>
              <a:gd name="connsiteX5" fmla="*/ 13855 w 2425757"/>
              <a:gd name="connsiteY5" fmla="*/ 484909 h 671899"/>
              <a:gd name="connsiteX6" fmla="*/ 96982 w 2425757"/>
              <a:gd name="connsiteY6" fmla="*/ 540327 h 671899"/>
              <a:gd name="connsiteX7" fmla="*/ 235527 w 2425757"/>
              <a:gd name="connsiteY7" fmla="*/ 581891 h 671899"/>
              <a:gd name="connsiteX8" fmla="*/ 318655 w 2425757"/>
              <a:gd name="connsiteY8" fmla="*/ 595745 h 671899"/>
              <a:gd name="connsiteX9" fmla="*/ 457200 w 2425757"/>
              <a:gd name="connsiteY9" fmla="*/ 609600 h 671899"/>
              <a:gd name="connsiteX10" fmla="*/ 526473 w 2425757"/>
              <a:gd name="connsiteY10" fmla="*/ 623454 h 671899"/>
              <a:gd name="connsiteX11" fmla="*/ 637309 w 2425757"/>
              <a:gd name="connsiteY11" fmla="*/ 637309 h 671899"/>
              <a:gd name="connsiteX12" fmla="*/ 692727 w 2425757"/>
              <a:gd name="connsiteY12" fmla="*/ 651163 h 671899"/>
              <a:gd name="connsiteX13" fmla="*/ 789709 w 2425757"/>
              <a:gd name="connsiteY13" fmla="*/ 665018 h 671899"/>
              <a:gd name="connsiteX14" fmla="*/ 1925782 w 2425757"/>
              <a:gd name="connsiteY14" fmla="*/ 637309 h 671899"/>
              <a:gd name="connsiteX15" fmla="*/ 2147455 w 2425757"/>
              <a:gd name="connsiteY15" fmla="*/ 595745 h 671899"/>
              <a:gd name="connsiteX16" fmla="*/ 2230582 w 2425757"/>
              <a:gd name="connsiteY16" fmla="*/ 554182 h 671899"/>
              <a:gd name="connsiteX17" fmla="*/ 2299855 w 2425757"/>
              <a:gd name="connsiteY17" fmla="*/ 498763 h 671899"/>
              <a:gd name="connsiteX18" fmla="*/ 2341418 w 2425757"/>
              <a:gd name="connsiteY18" fmla="*/ 484909 h 671899"/>
              <a:gd name="connsiteX19" fmla="*/ 2424546 w 2425757"/>
              <a:gd name="connsiteY19" fmla="*/ 332509 h 671899"/>
              <a:gd name="connsiteX20" fmla="*/ 2390265 w 2425757"/>
              <a:gd name="connsiteY20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325310 w 2432412"/>
              <a:gd name="connsiteY7" fmla="*/ 595745 h 671899"/>
              <a:gd name="connsiteX8" fmla="*/ 463855 w 2432412"/>
              <a:gd name="connsiteY8" fmla="*/ 609600 h 671899"/>
              <a:gd name="connsiteX9" fmla="*/ 533128 w 2432412"/>
              <a:gd name="connsiteY9" fmla="*/ 623454 h 671899"/>
              <a:gd name="connsiteX10" fmla="*/ 643964 w 2432412"/>
              <a:gd name="connsiteY10" fmla="*/ 637309 h 671899"/>
              <a:gd name="connsiteX11" fmla="*/ 699382 w 2432412"/>
              <a:gd name="connsiteY11" fmla="*/ 651163 h 671899"/>
              <a:gd name="connsiteX12" fmla="*/ 796364 w 2432412"/>
              <a:gd name="connsiteY12" fmla="*/ 665018 h 671899"/>
              <a:gd name="connsiteX13" fmla="*/ 1932437 w 2432412"/>
              <a:gd name="connsiteY13" fmla="*/ 637309 h 671899"/>
              <a:gd name="connsiteX14" fmla="*/ 2154110 w 2432412"/>
              <a:gd name="connsiteY14" fmla="*/ 595745 h 671899"/>
              <a:gd name="connsiteX15" fmla="*/ 2237237 w 2432412"/>
              <a:gd name="connsiteY15" fmla="*/ 554182 h 671899"/>
              <a:gd name="connsiteX16" fmla="*/ 2306510 w 2432412"/>
              <a:gd name="connsiteY16" fmla="*/ 498763 h 671899"/>
              <a:gd name="connsiteX17" fmla="*/ 2348073 w 2432412"/>
              <a:gd name="connsiteY17" fmla="*/ 484909 h 671899"/>
              <a:gd name="connsiteX18" fmla="*/ 2431201 w 2432412"/>
              <a:gd name="connsiteY18" fmla="*/ 332509 h 671899"/>
              <a:gd name="connsiteX19" fmla="*/ 2396920 w 2432412"/>
              <a:gd name="connsiteY19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325310 w 2432412"/>
              <a:gd name="connsiteY7" fmla="*/ 595745 h 671899"/>
              <a:gd name="connsiteX8" fmla="*/ 533128 w 2432412"/>
              <a:gd name="connsiteY8" fmla="*/ 623454 h 671899"/>
              <a:gd name="connsiteX9" fmla="*/ 643964 w 2432412"/>
              <a:gd name="connsiteY9" fmla="*/ 637309 h 671899"/>
              <a:gd name="connsiteX10" fmla="*/ 699382 w 2432412"/>
              <a:gd name="connsiteY10" fmla="*/ 651163 h 671899"/>
              <a:gd name="connsiteX11" fmla="*/ 796364 w 2432412"/>
              <a:gd name="connsiteY11" fmla="*/ 665018 h 671899"/>
              <a:gd name="connsiteX12" fmla="*/ 1932437 w 2432412"/>
              <a:gd name="connsiteY12" fmla="*/ 637309 h 671899"/>
              <a:gd name="connsiteX13" fmla="*/ 2154110 w 2432412"/>
              <a:gd name="connsiteY13" fmla="*/ 595745 h 671899"/>
              <a:gd name="connsiteX14" fmla="*/ 2237237 w 2432412"/>
              <a:gd name="connsiteY14" fmla="*/ 554182 h 671899"/>
              <a:gd name="connsiteX15" fmla="*/ 2306510 w 2432412"/>
              <a:gd name="connsiteY15" fmla="*/ 498763 h 671899"/>
              <a:gd name="connsiteX16" fmla="*/ 2348073 w 2432412"/>
              <a:gd name="connsiteY16" fmla="*/ 484909 h 671899"/>
              <a:gd name="connsiteX17" fmla="*/ 2431201 w 2432412"/>
              <a:gd name="connsiteY17" fmla="*/ 332509 h 671899"/>
              <a:gd name="connsiteX18" fmla="*/ 2396920 w 2432412"/>
              <a:gd name="connsiteY18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533128 w 2432412"/>
              <a:gd name="connsiteY7" fmla="*/ 623454 h 671899"/>
              <a:gd name="connsiteX8" fmla="*/ 643964 w 2432412"/>
              <a:gd name="connsiteY8" fmla="*/ 637309 h 671899"/>
              <a:gd name="connsiteX9" fmla="*/ 699382 w 2432412"/>
              <a:gd name="connsiteY9" fmla="*/ 651163 h 671899"/>
              <a:gd name="connsiteX10" fmla="*/ 796364 w 2432412"/>
              <a:gd name="connsiteY10" fmla="*/ 665018 h 671899"/>
              <a:gd name="connsiteX11" fmla="*/ 1932437 w 2432412"/>
              <a:gd name="connsiteY11" fmla="*/ 637309 h 671899"/>
              <a:gd name="connsiteX12" fmla="*/ 2154110 w 2432412"/>
              <a:gd name="connsiteY12" fmla="*/ 595745 h 671899"/>
              <a:gd name="connsiteX13" fmla="*/ 2237237 w 2432412"/>
              <a:gd name="connsiteY13" fmla="*/ 554182 h 671899"/>
              <a:gd name="connsiteX14" fmla="*/ 2306510 w 2432412"/>
              <a:gd name="connsiteY14" fmla="*/ 498763 h 671899"/>
              <a:gd name="connsiteX15" fmla="*/ 2348073 w 2432412"/>
              <a:gd name="connsiteY15" fmla="*/ 484909 h 671899"/>
              <a:gd name="connsiteX16" fmla="*/ 2431201 w 2432412"/>
              <a:gd name="connsiteY16" fmla="*/ 332509 h 671899"/>
              <a:gd name="connsiteX17" fmla="*/ 2396920 w 2432412"/>
              <a:gd name="connsiteY17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533128 w 2432412"/>
              <a:gd name="connsiteY7" fmla="*/ 623454 h 671899"/>
              <a:gd name="connsiteX8" fmla="*/ 643964 w 2432412"/>
              <a:gd name="connsiteY8" fmla="*/ 637309 h 671899"/>
              <a:gd name="connsiteX9" fmla="*/ 699382 w 2432412"/>
              <a:gd name="connsiteY9" fmla="*/ 651163 h 671899"/>
              <a:gd name="connsiteX10" fmla="*/ 796364 w 2432412"/>
              <a:gd name="connsiteY10" fmla="*/ 665018 h 671899"/>
              <a:gd name="connsiteX11" fmla="*/ 1932437 w 2432412"/>
              <a:gd name="connsiteY11" fmla="*/ 637309 h 671899"/>
              <a:gd name="connsiteX12" fmla="*/ 2154110 w 2432412"/>
              <a:gd name="connsiteY12" fmla="*/ 595745 h 671899"/>
              <a:gd name="connsiteX13" fmla="*/ 2237237 w 2432412"/>
              <a:gd name="connsiteY13" fmla="*/ 554182 h 671899"/>
              <a:gd name="connsiteX14" fmla="*/ 2306510 w 2432412"/>
              <a:gd name="connsiteY14" fmla="*/ 498763 h 671899"/>
              <a:gd name="connsiteX15" fmla="*/ 2298039 w 2432412"/>
              <a:gd name="connsiteY15" fmla="*/ 504622 h 671899"/>
              <a:gd name="connsiteX16" fmla="*/ 2348073 w 2432412"/>
              <a:gd name="connsiteY16" fmla="*/ 484909 h 671899"/>
              <a:gd name="connsiteX17" fmla="*/ 2431201 w 2432412"/>
              <a:gd name="connsiteY17" fmla="*/ 332509 h 671899"/>
              <a:gd name="connsiteX18" fmla="*/ 2396920 w 2432412"/>
              <a:gd name="connsiteY18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533128 w 2432412"/>
              <a:gd name="connsiteY7" fmla="*/ 623454 h 671899"/>
              <a:gd name="connsiteX8" fmla="*/ 643964 w 2432412"/>
              <a:gd name="connsiteY8" fmla="*/ 637309 h 671899"/>
              <a:gd name="connsiteX9" fmla="*/ 699382 w 2432412"/>
              <a:gd name="connsiteY9" fmla="*/ 651163 h 671899"/>
              <a:gd name="connsiteX10" fmla="*/ 796364 w 2432412"/>
              <a:gd name="connsiteY10" fmla="*/ 665018 h 671899"/>
              <a:gd name="connsiteX11" fmla="*/ 1932437 w 2432412"/>
              <a:gd name="connsiteY11" fmla="*/ 637309 h 671899"/>
              <a:gd name="connsiteX12" fmla="*/ 2154110 w 2432412"/>
              <a:gd name="connsiteY12" fmla="*/ 595745 h 671899"/>
              <a:gd name="connsiteX13" fmla="*/ 2237237 w 2432412"/>
              <a:gd name="connsiteY13" fmla="*/ 554182 h 671899"/>
              <a:gd name="connsiteX14" fmla="*/ 2306510 w 2432412"/>
              <a:gd name="connsiteY14" fmla="*/ 498763 h 671899"/>
              <a:gd name="connsiteX15" fmla="*/ 2348073 w 2432412"/>
              <a:gd name="connsiteY15" fmla="*/ 484909 h 671899"/>
              <a:gd name="connsiteX16" fmla="*/ 2431201 w 2432412"/>
              <a:gd name="connsiteY16" fmla="*/ 332509 h 671899"/>
              <a:gd name="connsiteX17" fmla="*/ 2396920 w 2432412"/>
              <a:gd name="connsiteY17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533128 w 2432412"/>
              <a:gd name="connsiteY7" fmla="*/ 623454 h 671899"/>
              <a:gd name="connsiteX8" fmla="*/ 643964 w 2432412"/>
              <a:gd name="connsiteY8" fmla="*/ 637309 h 671899"/>
              <a:gd name="connsiteX9" fmla="*/ 699382 w 2432412"/>
              <a:gd name="connsiteY9" fmla="*/ 651163 h 671899"/>
              <a:gd name="connsiteX10" fmla="*/ 796364 w 2432412"/>
              <a:gd name="connsiteY10" fmla="*/ 665018 h 671899"/>
              <a:gd name="connsiteX11" fmla="*/ 1932437 w 2432412"/>
              <a:gd name="connsiteY11" fmla="*/ 637309 h 671899"/>
              <a:gd name="connsiteX12" fmla="*/ 2154110 w 2432412"/>
              <a:gd name="connsiteY12" fmla="*/ 595745 h 671899"/>
              <a:gd name="connsiteX13" fmla="*/ 2237237 w 2432412"/>
              <a:gd name="connsiteY13" fmla="*/ 554182 h 671899"/>
              <a:gd name="connsiteX14" fmla="*/ 2348073 w 2432412"/>
              <a:gd name="connsiteY14" fmla="*/ 484909 h 671899"/>
              <a:gd name="connsiteX15" fmla="*/ 2431201 w 2432412"/>
              <a:gd name="connsiteY15" fmla="*/ 332509 h 671899"/>
              <a:gd name="connsiteX16" fmla="*/ 2396920 w 2432412"/>
              <a:gd name="connsiteY16" fmla="*/ 8391 h 671899"/>
              <a:gd name="connsiteX0" fmla="*/ 2403491 w 2432412"/>
              <a:gd name="connsiteY0" fmla="*/ 27709 h 671899"/>
              <a:gd name="connsiteX1" fmla="*/ 1198146 w 2432412"/>
              <a:gd name="connsiteY1" fmla="*/ 0 h 671899"/>
              <a:gd name="connsiteX2" fmla="*/ 366873 w 2432412"/>
              <a:gd name="connsiteY2" fmla="*/ 13854 h 671899"/>
              <a:gd name="connsiteX3" fmla="*/ 145201 w 2432412"/>
              <a:gd name="connsiteY3" fmla="*/ 83127 h 671899"/>
              <a:gd name="connsiteX4" fmla="*/ 6655 w 2432412"/>
              <a:gd name="connsiteY4" fmla="*/ 290945 h 671899"/>
              <a:gd name="connsiteX5" fmla="*/ 20510 w 2432412"/>
              <a:gd name="connsiteY5" fmla="*/ 484909 h 671899"/>
              <a:gd name="connsiteX6" fmla="*/ 242182 w 2432412"/>
              <a:gd name="connsiteY6" fmla="*/ 581891 h 671899"/>
              <a:gd name="connsiteX7" fmla="*/ 533128 w 2432412"/>
              <a:gd name="connsiteY7" fmla="*/ 623454 h 671899"/>
              <a:gd name="connsiteX8" fmla="*/ 643964 w 2432412"/>
              <a:gd name="connsiteY8" fmla="*/ 637309 h 671899"/>
              <a:gd name="connsiteX9" fmla="*/ 699382 w 2432412"/>
              <a:gd name="connsiteY9" fmla="*/ 651163 h 671899"/>
              <a:gd name="connsiteX10" fmla="*/ 796364 w 2432412"/>
              <a:gd name="connsiteY10" fmla="*/ 665018 h 671899"/>
              <a:gd name="connsiteX11" fmla="*/ 1932437 w 2432412"/>
              <a:gd name="connsiteY11" fmla="*/ 637309 h 671899"/>
              <a:gd name="connsiteX12" fmla="*/ 2154110 w 2432412"/>
              <a:gd name="connsiteY12" fmla="*/ 595745 h 671899"/>
              <a:gd name="connsiteX13" fmla="*/ 2348073 w 2432412"/>
              <a:gd name="connsiteY13" fmla="*/ 484909 h 671899"/>
              <a:gd name="connsiteX14" fmla="*/ 2431201 w 2432412"/>
              <a:gd name="connsiteY14" fmla="*/ 332509 h 671899"/>
              <a:gd name="connsiteX15" fmla="*/ 2396920 w 2432412"/>
              <a:gd name="connsiteY15" fmla="*/ 8391 h 671899"/>
              <a:gd name="connsiteX0" fmla="*/ 2403491 w 2432412"/>
              <a:gd name="connsiteY0" fmla="*/ 27709 h 674566"/>
              <a:gd name="connsiteX1" fmla="*/ 1198146 w 2432412"/>
              <a:gd name="connsiteY1" fmla="*/ 0 h 674566"/>
              <a:gd name="connsiteX2" fmla="*/ 366873 w 2432412"/>
              <a:gd name="connsiteY2" fmla="*/ 13854 h 674566"/>
              <a:gd name="connsiteX3" fmla="*/ 145201 w 2432412"/>
              <a:gd name="connsiteY3" fmla="*/ 83127 h 674566"/>
              <a:gd name="connsiteX4" fmla="*/ 6655 w 2432412"/>
              <a:gd name="connsiteY4" fmla="*/ 290945 h 674566"/>
              <a:gd name="connsiteX5" fmla="*/ 20510 w 2432412"/>
              <a:gd name="connsiteY5" fmla="*/ 484909 h 674566"/>
              <a:gd name="connsiteX6" fmla="*/ 242182 w 2432412"/>
              <a:gd name="connsiteY6" fmla="*/ 581891 h 674566"/>
              <a:gd name="connsiteX7" fmla="*/ 533128 w 2432412"/>
              <a:gd name="connsiteY7" fmla="*/ 623454 h 674566"/>
              <a:gd name="connsiteX8" fmla="*/ 643964 w 2432412"/>
              <a:gd name="connsiteY8" fmla="*/ 637309 h 674566"/>
              <a:gd name="connsiteX9" fmla="*/ 796364 w 2432412"/>
              <a:gd name="connsiteY9" fmla="*/ 665018 h 674566"/>
              <a:gd name="connsiteX10" fmla="*/ 1932437 w 2432412"/>
              <a:gd name="connsiteY10" fmla="*/ 637309 h 674566"/>
              <a:gd name="connsiteX11" fmla="*/ 2154110 w 2432412"/>
              <a:gd name="connsiteY11" fmla="*/ 595745 h 674566"/>
              <a:gd name="connsiteX12" fmla="*/ 2348073 w 2432412"/>
              <a:gd name="connsiteY12" fmla="*/ 484909 h 674566"/>
              <a:gd name="connsiteX13" fmla="*/ 2431201 w 2432412"/>
              <a:gd name="connsiteY13" fmla="*/ 332509 h 674566"/>
              <a:gd name="connsiteX14" fmla="*/ 2396920 w 2432412"/>
              <a:gd name="connsiteY14" fmla="*/ 8391 h 674566"/>
              <a:gd name="connsiteX0" fmla="*/ 2403491 w 2432412"/>
              <a:gd name="connsiteY0" fmla="*/ 27709 h 675394"/>
              <a:gd name="connsiteX1" fmla="*/ 1198146 w 2432412"/>
              <a:gd name="connsiteY1" fmla="*/ 0 h 675394"/>
              <a:gd name="connsiteX2" fmla="*/ 366873 w 2432412"/>
              <a:gd name="connsiteY2" fmla="*/ 13854 h 675394"/>
              <a:gd name="connsiteX3" fmla="*/ 145201 w 2432412"/>
              <a:gd name="connsiteY3" fmla="*/ 83127 h 675394"/>
              <a:gd name="connsiteX4" fmla="*/ 6655 w 2432412"/>
              <a:gd name="connsiteY4" fmla="*/ 290945 h 675394"/>
              <a:gd name="connsiteX5" fmla="*/ 20510 w 2432412"/>
              <a:gd name="connsiteY5" fmla="*/ 484909 h 675394"/>
              <a:gd name="connsiteX6" fmla="*/ 242182 w 2432412"/>
              <a:gd name="connsiteY6" fmla="*/ 581891 h 675394"/>
              <a:gd name="connsiteX7" fmla="*/ 533128 w 2432412"/>
              <a:gd name="connsiteY7" fmla="*/ 623454 h 675394"/>
              <a:gd name="connsiteX8" fmla="*/ 796364 w 2432412"/>
              <a:gd name="connsiteY8" fmla="*/ 665018 h 675394"/>
              <a:gd name="connsiteX9" fmla="*/ 1932437 w 2432412"/>
              <a:gd name="connsiteY9" fmla="*/ 637309 h 675394"/>
              <a:gd name="connsiteX10" fmla="*/ 2154110 w 2432412"/>
              <a:gd name="connsiteY10" fmla="*/ 595745 h 675394"/>
              <a:gd name="connsiteX11" fmla="*/ 2348073 w 2432412"/>
              <a:gd name="connsiteY11" fmla="*/ 484909 h 675394"/>
              <a:gd name="connsiteX12" fmla="*/ 2431201 w 2432412"/>
              <a:gd name="connsiteY12" fmla="*/ 332509 h 675394"/>
              <a:gd name="connsiteX13" fmla="*/ 2396920 w 2432412"/>
              <a:gd name="connsiteY13" fmla="*/ 8391 h 675394"/>
              <a:gd name="connsiteX0" fmla="*/ 2403491 w 2432412"/>
              <a:gd name="connsiteY0" fmla="*/ 27709 h 677970"/>
              <a:gd name="connsiteX1" fmla="*/ 1198146 w 2432412"/>
              <a:gd name="connsiteY1" fmla="*/ 0 h 677970"/>
              <a:gd name="connsiteX2" fmla="*/ 366873 w 2432412"/>
              <a:gd name="connsiteY2" fmla="*/ 13854 h 677970"/>
              <a:gd name="connsiteX3" fmla="*/ 145201 w 2432412"/>
              <a:gd name="connsiteY3" fmla="*/ 83127 h 677970"/>
              <a:gd name="connsiteX4" fmla="*/ 6655 w 2432412"/>
              <a:gd name="connsiteY4" fmla="*/ 290945 h 677970"/>
              <a:gd name="connsiteX5" fmla="*/ 20510 w 2432412"/>
              <a:gd name="connsiteY5" fmla="*/ 484909 h 677970"/>
              <a:gd name="connsiteX6" fmla="*/ 242182 w 2432412"/>
              <a:gd name="connsiteY6" fmla="*/ 581891 h 677970"/>
              <a:gd name="connsiteX7" fmla="*/ 796364 w 2432412"/>
              <a:gd name="connsiteY7" fmla="*/ 665018 h 677970"/>
              <a:gd name="connsiteX8" fmla="*/ 1932437 w 2432412"/>
              <a:gd name="connsiteY8" fmla="*/ 637309 h 677970"/>
              <a:gd name="connsiteX9" fmla="*/ 2154110 w 2432412"/>
              <a:gd name="connsiteY9" fmla="*/ 595745 h 677970"/>
              <a:gd name="connsiteX10" fmla="*/ 2348073 w 2432412"/>
              <a:gd name="connsiteY10" fmla="*/ 484909 h 677970"/>
              <a:gd name="connsiteX11" fmla="*/ 2431201 w 2432412"/>
              <a:gd name="connsiteY11" fmla="*/ 332509 h 677970"/>
              <a:gd name="connsiteX12" fmla="*/ 2396920 w 2432412"/>
              <a:gd name="connsiteY12" fmla="*/ 8391 h 677970"/>
              <a:gd name="connsiteX0" fmla="*/ 2403491 w 2432412"/>
              <a:gd name="connsiteY0" fmla="*/ 29567 h 679828"/>
              <a:gd name="connsiteX1" fmla="*/ 1198146 w 2432412"/>
              <a:gd name="connsiteY1" fmla="*/ 1858 h 679828"/>
              <a:gd name="connsiteX2" fmla="*/ 145201 w 2432412"/>
              <a:gd name="connsiteY2" fmla="*/ 84985 h 679828"/>
              <a:gd name="connsiteX3" fmla="*/ 6655 w 2432412"/>
              <a:gd name="connsiteY3" fmla="*/ 292803 h 679828"/>
              <a:gd name="connsiteX4" fmla="*/ 20510 w 2432412"/>
              <a:gd name="connsiteY4" fmla="*/ 486767 h 679828"/>
              <a:gd name="connsiteX5" fmla="*/ 242182 w 2432412"/>
              <a:gd name="connsiteY5" fmla="*/ 583749 h 679828"/>
              <a:gd name="connsiteX6" fmla="*/ 796364 w 2432412"/>
              <a:gd name="connsiteY6" fmla="*/ 666876 h 679828"/>
              <a:gd name="connsiteX7" fmla="*/ 1932437 w 2432412"/>
              <a:gd name="connsiteY7" fmla="*/ 639167 h 679828"/>
              <a:gd name="connsiteX8" fmla="*/ 2154110 w 2432412"/>
              <a:gd name="connsiteY8" fmla="*/ 597603 h 679828"/>
              <a:gd name="connsiteX9" fmla="*/ 2348073 w 2432412"/>
              <a:gd name="connsiteY9" fmla="*/ 486767 h 679828"/>
              <a:gd name="connsiteX10" fmla="*/ 2431201 w 2432412"/>
              <a:gd name="connsiteY10" fmla="*/ 334367 h 679828"/>
              <a:gd name="connsiteX11" fmla="*/ 2396920 w 2432412"/>
              <a:gd name="connsiteY11" fmla="*/ 10249 h 679828"/>
              <a:gd name="connsiteX0" fmla="*/ 2403491 w 2434921"/>
              <a:gd name="connsiteY0" fmla="*/ 29567 h 679828"/>
              <a:gd name="connsiteX1" fmla="*/ 1198146 w 2434921"/>
              <a:gd name="connsiteY1" fmla="*/ 1858 h 679828"/>
              <a:gd name="connsiteX2" fmla="*/ 145201 w 2434921"/>
              <a:gd name="connsiteY2" fmla="*/ 84985 h 679828"/>
              <a:gd name="connsiteX3" fmla="*/ 6655 w 2434921"/>
              <a:gd name="connsiteY3" fmla="*/ 292803 h 679828"/>
              <a:gd name="connsiteX4" fmla="*/ 20510 w 2434921"/>
              <a:gd name="connsiteY4" fmla="*/ 486767 h 679828"/>
              <a:gd name="connsiteX5" fmla="*/ 242182 w 2434921"/>
              <a:gd name="connsiteY5" fmla="*/ 583749 h 679828"/>
              <a:gd name="connsiteX6" fmla="*/ 796364 w 2434921"/>
              <a:gd name="connsiteY6" fmla="*/ 666876 h 679828"/>
              <a:gd name="connsiteX7" fmla="*/ 1932437 w 2434921"/>
              <a:gd name="connsiteY7" fmla="*/ 639167 h 679828"/>
              <a:gd name="connsiteX8" fmla="*/ 2154110 w 2434921"/>
              <a:gd name="connsiteY8" fmla="*/ 597603 h 679828"/>
              <a:gd name="connsiteX9" fmla="*/ 2348073 w 2434921"/>
              <a:gd name="connsiteY9" fmla="*/ 486767 h 679828"/>
              <a:gd name="connsiteX10" fmla="*/ 2431201 w 2434921"/>
              <a:gd name="connsiteY10" fmla="*/ 334367 h 679828"/>
              <a:gd name="connsiteX11" fmla="*/ 2214040 w 2434921"/>
              <a:gd name="connsiteY11" fmla="*/ 20699 h 679828"/>
              <a:gd name="connsiteX0" fmla="*/ 1917553 w 2434921"/>
              <a:gd name="connsiteY0" fmla="*/ 20577 h 681288"/>
              <a:gd name="connsiteX1" fmla="*/ 1198146 w 2434921"/>
              <a:gd name="connsiteY1" fmla="*/ 3318 h 681288"/>
              <a:gd name="connsiteX2" fmla="*/ 145201 w 2434921"/>
              <a:gd name="connsiteY2" fmla="*/ 86445 h 681288"/>
              <a:gd name="connsiteX3" fmla="*/ 6655 w 2434921"/>
              <a:gd name="connsiteY3" fmla="*/ 294263 h 681288"/>
              <a:gd name="connsiteX4" fmla="*/ 20510 w 2434921"/>
              <a:gd name="connsiteY4" fmla="*/ 488227 h 681288"/>
              <a:gd name="connsiteX5" fmla="*/ 242182 w 2434921"/>
              <a:gd name="connsiteY5" fmla="*/ 585209 h 681288"/>
              <a:gd name="connsiteX6" fmla="*/ 796364 w 2434921"/>
              <a:gd name="connsiteY6" fmla="*/ 668336 h 681288"/>
              <a:gd name="connsiteX7" fmla="*/ 1932437 w 2434921"/>
              <a:gd name="connsiteY7" fmla="*/ 640627 h 681288"/>
              <a:gd name="connsiteX8" fmla="*/ 2154110 w 2434921"/>
              <a:gd name="connsiteY8" fmla="*/ 599063 h 681288"/>
              <a:gd name="connsiteX9" fmla="*/ 2348073 w 2434921"/>
              <a:gd name="connsiteY9" fmla="*/ 488227 h 681288"/>
              <a:gd name="connsiteX10" fmla="*/ 2431201 w 2434921"/>
              <a:gd name="connsiteY10" fmla="*/ 335827 h 681288"/>
              <a:gd name="connsiteX11" fmla="*/ 2214040 w 2434921"/>
              <a:gd name="connsiteY11" fmla="*/ 22159 h 681288"/>
              <a:gd name="connsiteX0" fmla="*/ 1917553 w 2451876"/>
              <a:gd name="connsiteY0" fmla="*/ 20577 h 681288"/>
              <a:gd name="connsiteX1" fmla="*/ 1198146 w 2451876"/>
              <a:gd name="connsiteY1" fmla="*/ 3318 h 681288"/>
              <a:gd name="connsiteX2" fmla="*/ 145201 w 2451876"/>
              <a:gd name="connsiteY2" fmla="*/ 86445 h 681288"/>
              <a:gd name="connsiteX3" fmla="*/ 6655 w 2451876"/>
              <a:gd name="connsiteY3" fmla="*/ 294263 h 681288"/>
              <a:gd name="connsiteX4" fmla="*/ 20510 w 2451876"/>
              <a:gd name="connsiteY4" fmla="*/ 488227 h 681288"/>
              <a:gd name="connsiteX5" fmla="*/ 242182 w 2451876"/>
              <a:gd name="connsiteY5" fmla="*/ 585209 h 681288"/>
              <a:gd name="connsiteX6" fmla="*/ 796364 w 2451876"/>
              <a:gd name="connsiteY6" fmla="*/ 668336 h 681288"/>
              <a:gd name="connsiteX7" fmla="*/ 1932437 w 2451876"/>
              <a:gd name="connsiteY7" fmla="*/ 640627 h 681288"/>
              <a:gd name="connsiteX8" fmla="*/ 2154110 w 2451876"/>
              <a:gd name="connsiteY8" fmla="*/ 599063 h 681288"/>
              <a:gd name="connsiteX9" fmla="*/ 2348073 w 2451876"/>
              <a:gd name="connsiteY9" fmla="*/ 488227 h 681288"/>
              <a:gd name="connsiteX10" fmla="*/ 2431201 w 2451876"/>
              <a:gd name="connsiteY10" fmla="*/ 335827 h 681288"/>
              <a:gd name="connsiteX11" fmla="*/ 1921432 w 2451876"/>
              <a:gd name="connsiteY11" fmla="*/ 11708 h 681288"/>
              <a:gd name="connsiteX0" fmla="*/ 1917553 w 2447247"/>
              <a:gd name="connsiteY0" fmla="*/ 20577 h 681288"/>
              <a:gd name="connsiteX1" fmla="*/ 1198146 w 2447247"/>
              <a:gd name="connsiteY1" fmla="*/ 3318 h 681288"/>
              <a:gd name="connsiteX2" fmla="*/ 145201 w 2447247"/>
              <a:gd name="connsiteY2" fmla="*/ 86445 h 681288"/>
              <a:gd name="connsiteX3" fmla="*/ 6655 w 2447247"/>
              <a:gd name="connsiteY3" fmla="*/ 294263 h 681288"/>
              <a:gd name="connsiteX4" fmla="*/ 20510 w 2447247"/>
              <a:gd name="connsiteY4" fmla="*/ 488227 h 681288"/>
              <a:gd name="connsiteX5" fmla="*/ 242182 w 2447247"/>
              <a:gd name="connsiteY5" fmla="*/ 585209 h 681288"/>
              <a:gd name="connsiteX6" fmla="*/ 796364 w 2447247"/>
              <a:gd name="connsiteY6" fmla="*/ 668336 h 681288"/>
              <a:gd name="connsiteX7" fmla="*/ 1932437 w 2447247"/>
              <a:gd name="connsiteY7" fmla="*/ 640627 h 681288"/>
              <a:gd name="connsiteX8" fmla="*/ 2154110 w 2447247"/>
              <a:gd name="connsiteY8" fmla="*/ 599063 h 681288"/>
              <a:gd name="connsiteX9" fmla="*/ 2348073 w 2447247"/>
              <a:gd name="connsiteY9" fmla="*/ 488227 h 681288"/>
              <a:gd name="connsiteX10" fmla="*/ 2425976 w 2447247"/>
              <a:gd name="connsiteY10" fmla="*/ 168622 h 681288"/>
              <a:gd name="connsiteX11" fmla="*/ 1921432 w 2447247"/>
              <a:gd name="connsiteY11" fmla="*/ 11708 h 681288"/>
              <a:gd name="connsiteX0" fmla="*/ 1917553 w 2447247"/>
              <a:gd name="connsiteY0" fmla="*/ 20577 h 681288"/>
              <a:gd name="connsiteX1" fmla="*/ 1198146 w 2447247"/>
              <a:gd name="connsiteY1" fmla="*/ 3318 h 681288"/>
              <a:gd name="connsiteX2" fmla="*/ 145201 w 2447247"/>
              <a:gd name="connsiteY2" fmla="*/ 86445 h 681288"/>
              <a:gd name="connsiteX3" fmla="*/ 6655 w 2447247"/>
              <a:gd name="connsiteY3" fmla="*/ 294263 h 681288"/>
              <a:gd name="connsiteX4" fmla="*/ 20510 w 2447247"/>
              <a:gd name="connsiteY4" fmla="*/ 488227 h 681288"/>
              <a:gd name="connsiteX5" fmla="*/ 242182 w 2447247"/>
              <a:gd name="connsiteY5" fmla="*/ 585209 h 681288"/>
              <a:gd name="connsiteX6" fmla="*/ 796364 w 2447247"/>
              <a:gd name="connsiteY6" fmla="*/ 668336 h 681288"/>
              <a:gd name="connsiteX7" fmla="*/ 1932437 w 2447247"/>
              <a:gd name="connsiteY7" fmla="*/ 640627 h 681288"/>
              <a:gd name="connsiteX8" fmla="*/ 2154110 w 2447247"/>
              <a:gd name="connsiteY8" fmla="*/ 599063 h 681288"/>
              <a:gd name="connsiteX9" fmla="*/ 2348073 w 2447247"/>
              <a:gd name="connsiteY9" fmla="*/ 488227 h 681288"/>
              <a:gd name="connsiteX10" fmla="*/ 2425976 w 2447247"/>
              <a:gd name="connsiteY10" fmla="*/ 168622 h 681288"/>
              <a:gd name="connsiteX11" fmla="*/ 1921432 w 2447247"/>
              <a:gd name="connsiteY11" fmla="*/ 11708 h 681288"/>
              <a:gd name="connsiteX12" fmla="*/ 1917553 w 2447247"/>
              <a:gd name="connsiteY12" fmla="*/ 20577 h 681288"/>
              <a:gd name="connsiteX0" fmla="*/ 1917553 w 2447247"/>
              <a:gd name="connsiteY0" fmla="*/ 20577 h 681288"/>
              <a:gd name="connsiteX1" fmla="*/ 1198146 w 2447247"/>
              <a:gd name="connsiteY1" fmla="*/ 3318 h 681288"/>
              <a:gd name="connsiteX2" fmla="*/ 145201 w 2447247"/>
              <a:gd name="connsiteY2" fmla="*/ 86445 h 681288"/>
              <a:gd name="connsiteX3" fmla="*/ 6655 w 2447247"/>
              <a:gd name="connsiteY3" fmla="*/ 294263 h 681288"/>
              <a:gd name="connsiteX4" fmla="*/ 20510 w 2447247"/>
              <a:gd name="connsiteY4" fmla="*/ 488227 h 681288"/>
              <a:gd name="connsiteX5" fmla="*/ 242182 w 2447247"/>
              <a:gd name="connsiteY5" fmla="*/ 585209 h 681288"/>
              <a:gd name="connsiteX6" fmla="*/ 796364 w 2447247"/>
              <a:gd name="connsiteY6" fmla="*/ 668336 h 681288"/>
              <a:gd name="connsiteX7" fmla="*/ 1932437 w 2447247"/>
              <a:gd name="connsiteY7" fmla="*/ 640627 h 681288"/>
              <a:gd name="connsiteX8" fmla="*/ 2154110 w 2447247"/>
              <a:gd name="connsiteY8" fmla="*/ 599063 h 681288"/>
              <a:gd name="connsiteX9" fmla="*/ 2348073 w 2447247"/>
              <a:gd name="connsiteY9" fmla="*/ 488227 h 681288"/>
              <a:gd name="connsiteX10" fmla="*/ 2425976 w 2447247"/>
              <a:gd name="connsiteY10" fmla="*/ 168622 h 681288"/>
              <a:gd name="connsiteX11" fmla="*/ 1921432 w 2447247"/>
              <a:gd name="connsiteY11" fmla="*/ 11708 h 681288"/>
              <a:gd name="connsiteX12" fmla="*/ 1917553 w 2447247"/>
              <a:gd name="connsiteY12" fmla="*/ 20577 h 681288"/>
              <a:gd name="connsiteX0" fmla="*/ 1917553 w 2447247"/>
              <a:gd name="connsiteY0" fmla="*/ 19611 h 680322"/>
              <a:gd name="connsiteX1" fmla="*/ 1198146 w 2447247"/>
              <a:gd name="connsiteY1" fmla="*/ 2352 h 680322"/>
              <a:gd name="connsiteX2" fmla="*/ 145201 w 2447247"/>
              <a:gd name="connsiteY2" fmla="*/ 85479 h 680322"/>
              <a:gd name="connsiteX3" fmla="*/ 6655 w 2447247"/>
              <a:gd name="connsiteY3" fmla="*/ 293297 h 680322"/>
              <a:gd name="connsiteX4" fmla="*/ 20510 w 2447247"/>
              <a:gd name="connsiteY4" fmla="*/ 487261 h 680322"/>
              <a:gd name="connsiteX5" fmla="*/ 242182 w 2447247"/>
              <a:gd name="connsiteY5" fmla="*/ 584243 h 680322"/>
              <a:gd name="connsiteX6" fmla="*/ 796364 w 2447247"/>
              <a:gd name="connsiteY6" fmla="*/ 667370 h 680322"/>
              <a:gd name="connsiteX7" fmla="*/ 1932437 w 2447247"/>
              <a:gd name="connsiteY7" fmla="*/ 639661 h 680322"/>
              <a:gd name="connsiteX8" fmla="*/ 2154110 w 2447247"/>
              <a:gd name="connsiteY8" fmla="*/ 598097 h 680322"/>
              <a:gd name="connsiteX9" fmla="*/ 2348073 w 2447247"/>
              <a:gd name="connsiteY9" fmla="*/ 487261 h 680322"/>
              <a:gd name="connsiteX10" fmla="*/ 2425976 w 2447247"/>
              <a:gd name="connsiteY10" fmla="*/ 167656 h 680322"/>
              <a:gd name="connsiteX11" fmla="*/ 1921432 w 2447247"/>
              <a:gd name="connsiteY11" fmla="*/ 10742 h 680322"/>
              <a:gd name="connsiteX12" fmla="*/ 1917553 w 2447247"/>
              <a:gd name="connsiteY12" fmla="*/ 19611 h 680322"/>
              <a:gd name="connsiteX0" fmla="*/ 1917553 w 2447247"/>
              <a:gd name="connsiteY0" fmla="*/ 19611 h 680322"/>
              <a:gd name="connsiteX1" fmla="*/ 1198146 w 2447247"/>
              <a:gd name="connsiteY1" fmla="*/ 2352 h 680322"/>
              <a:gd name="connsiteX2" fmla="*/ 145201 w 2447247"/>
              <a:gd name="connsiteY2" fmla="*/ 85479 h 680322"/>
              <a:gd name="connsiteX3" fmla="*/ 6655 w 2447247"/>
              <a:gd name="connsiteY3" fmla="*/ 293297 h 680322"/>
              <a:gd name="connsiteX4" fmla="*/ 20510 w 2447247"/>
              <a:gd name="connsiteY4" fmla="*/ 487261 h 680322"/>
              <a:gd name="connsiteX5" fmla="*/ 242182 w 2447247"/>
              <a:gd name="connsiteY5" fmla="*/ 584243 h 680322"/>
              <a:gd name="connsiteX6" fmla="*/ 796364 w 2447247"/>
              <a:gd name="connsiteY6" fmla="*/ 667370 h 680322"/>
              <a:gd name="connsiteX7" fmla="*/ 1932437 w 2447247"/>
              <a:gd name="connsiteY7" fmla="*/ 639661 h 680322"/>
              <a:gd name="connsiteX8" fmla="*/ 2154110 w 2447247"/>
              <a:gd name="connsiteY8" fmla="*/ 598097 h 680322"/>
              <a:gd name="connsiteX9" fmla="*/ 2348073 w 2447247"/>
              <a:gd name="connsiteY9" fmla="*/ 487261 h 680322"/>
              <a:gd name="connsiteX10" fmla="*/ 2425976 w 2447247"/>
              <a:gd name="connsiteY10" fmla="*/ 167656 h 680322"/>
              <a:gd name="connsiteX11" fmla="*/ 1921432 w 2447247"/>
              <a:gd name="connsiteY11" fmla="*/ 10742 h 680322"/>
              <a:gd name="connsiteX12" fmla="*/ 1917553 w 2447247"/>
              <a:gd name="connsiteY12" fmla="*/ 19611 h 680322"/>
              <a:gd name="connsiteX0" fmla="*/ 1921451 w 2451145"/>
              <a:gd name="connsiteY0" fmla="*/ 19611 h 680322"/>
              <a:gd name="connsiteX1" fmla="*/ 1202044 w 2451145"/>
              <a:gd name="connsiteY1" fmla="*/ 2352 h 680322"/>
              <a:gd name="connsiteX2" fmla="*/ 149099 w 2451145"/>
              <a:gd name="connsiteY2" fmla="*/ 85479 h 680322"/>
              <a:gd name="connsiteX3" fmla="*/ 10553 w 2451145"/>
              <a:gd name="connsiteY3" fmla="*/ 293297 h 680322"/>
              <a:gd name="connsiteX4" fmla="*/ 24408 w 2451145"/>
              <a:gd name="connsiteY4" fmla="*/ 487261 h 680322"/>
              <a:gd name="connsiteX5" fmla="*/ 246080 w 2451145"/>
              <a:gd name="connsiteY5" fmla="*/ 584243 h 680322"/>
              <a:gd name="connsiteX6" fmla="*/ 800262 w 2451145"/>
              <a:gd name="connsiteY6" fmla="*/ 667370 h 680322"/>
              <a:gd name="connsiteX7" fmla="*/ 1936335 w 2451145"/>
              <a:gd name="connsiteY7" fmla="*/ 639661 h 680322"/>
              <a:gd name="connsiteX8" fmla="*/ 2158008 w 2451145"/>
              <a:gd name="connsiteY8" fmla="*/ 598097 h 680322"/>
              <a:gd name="connsiteX9" fmla="*/ 2351971 w 2451145"/>
              <a:gd name="connsiteY9" fmla="*/ 487261 h 680322"/>
              <a:gd name="connsiteX10" fmla="*/ 2429874 w 2451145"/>
              <a:gd name="connsiteY10" fmla="*/ 167656 h 680322"/>
              <a:gd name="connsiteX11" fmla="*/ 1925330 w 2451145"/>
              <a:gd name="connsiteY11" fmla="*/ 10742 h 680322"/>
              <a:gd name="connsiteX12" fmla="*/ 1921451 w 2451145"/>
              <a:gd name="connsiteY12" fmla="*/ 19611 h 680322"/>
              <a:gd name="connsiteX0" fmla="*/ 1921451 w 2451145"/>
              <a:gd name="connsiteY0" fmla="*/ 19611 h 680322"/>
              <a:gd name="connsiteX1" fmla="*/ 1202044 w 2451145"/>
              <a:gd name="connsiteY1" fmla="*/ 2352 h 680322"/>
              <a:gd name="connsiteX2" fmla="*/ 149099 w 2451145"/>
              <a:gd name="connsiteY2" fmla="*/ 85479 h 680322"/>
              <a:gd name="connsiteX3" fmla="*/ 10553 w 2451145"/>
              <a:gd name="connsiteY3" fmla="*/ 293297 h 680322"/>
              <a:gd name="connsiteX4" fmla="*/ 24408 w 2451145"/>
              <a:gd name="connsiteY4" fmla="*/ 487261 h 680322"/>
              <a:gd name="connsiteX5" fmla="*/ 246080 w 2451145"/>
              <a:gd name="connsiteY5" fmla="*/ 584243 h 680322"/>
              <a:gd name="connsiteX6" fmla="*/ 800262 w 2451145"/>
              <a:gd name="connsiteY6" fmla="*/ 667370 h 680322"/>
              <a:gd name="connsiteX7" fmla="*/ 1936335 w 2451145"/>
              <a:gd name="connsiteY7" fmla="*/ 639661 h 680322"/>
              <a:gd name="connsiteX8" fmla="*/ 2158008 w 2451145"/>
              <a:gd name="connsiteY8" fmla="*/ 598097 h 680322"/>
              <a:gd name="connsiteX9" fmla="*/ 2351971 w 2451145"/>
              <a:gd name="connsiteY9" fmla="*/ 487261 h 680322"/>
              <a:gd name="connsiteX10" fmla="*/ 2429874 w 2451145"/>
              <a:gd name="connsiteY10" fmla="*/ 167656 h 680322"/>
              <a:gd name="connsiteX11" fmla="*/ 1925330 w 2451145"/>
              <a:gd name="connsiteY11" fmla="*/ 10742 h 680322"/>
              <a:gd name="connsiteX12" fmla="*/ 1921451 w 2451145"/>
              <a:gd name="connsiteY12" fmla="*/ 19611 h 680322"/>
              <a:gd name="connsiteX0" fmla="*/ 1921451 w 2451145"/>
              <a:gd name="connsiteY0" fmla="*/ 19611 h 680322"/>
              <a:gd name="connsiteX1" fmla="*/ 1202044 w 2451145"/>
              <a:gd name="connsiteY1" fmla="*/ 2352 h 680322"/>
              <a:gd name="connsiteX2" fmla="*/ 149099 w 2451145"/>
              <a:gd name="connsiteY2" fmla="*/ 85479 h 680322"/>
              <a:gd name="connsiteX3" fmla="*/ 10553 w 2451145"/>
              <a:gd name="connsiteY3" fmla="*/ 293297 h 680322"/>
              <a:gd name="connsiteX4" fmla="*/ 24408 w 2451145"/>
              <a:gd name="connsiteY4" fmla="*/ 487261 h 680322"/>
              <a:gd name="connsiteX5" fmla="*/ 246080 w 2451145"/>
              <a:gd name="connsiteY5" fmla="*/ 584243 h 680322"/>
              <a:gd name="connsiteX6" fmla="*/ 800262 w 2451145"/>
              <a:gd name="connsiteY6" fmla="*/ 667370 h 680322"/>
              <a:gd name="connsiteX7" fmla="*/ 1936335 w 2451145"/>
              <a:gd name="connsiteY7" fmla="*/ 639661 h 680322"/>
              <a:gd name="connsiteX8" fmla="*/ 2158008 w 2451145"/>
              <a:gd name="connsiteY8" fmla="*/ 598097 h 680322"/>
              <a:gd name="connsiteX9" fmla="*/ 2351971 w 2451145"/>
              <a:gd name="connsiteY9" fmla="*/ 487261 h 680322"/>
              <a:gd name="connsiteX10" fmla="*/ 2429874 w 2451145"/>
              <a:gd name="connsiteY10" fmla="*/ 167656 h 680322"/>
              <a:gd name="connsiteX11" fmla="*/ 1925330 w 2451145"/>
              <a:gd name="connsiteY11" fmla="*/ 10742 h 680322"/>
              <a:gd name="connsiteX12" fmla="*/ 1921451 w 2451145"/>
              <a:gd name="connsiteY12" fmla="*/ 19611 h 680322"/>
              <a:gd name="connsiteX0" fmla="*/ 1921451 w 2451145"/>
              <a:gd name="connsiteY0" fmla="*/ 19611 h 669431"/>
              <a:gd name="connsiteX1" fmla="*/ 1202044 w 2451145"/>
              <a:gd name="connsiteY1" fmla="*/ 2352 h 669431"/>
              <a:gd name="connsiteX2" fmla="*/ 149099 w 2451145"/>
              <a:gd name="connsiteY2" fmla="*/ 85479 h 669431"/>
              <a:gd name="connsiteX3" fmla="*/ 10553 w 2451145"/>
              <a:gd name="connsiteY3" fmla="*/ 293297 h 669431"/>
              <a:gd name="connsiteX4" fmla="*/ 24408 w 2451145"/>
              <a:gd name="connsiteY4" fmla="*/ 487261 h 669431"/>
              <a:gd name="connsiteX5" fmla="*/ 246080 w 2451145"/>
              <a:gd name="connsiteY5" fmla="*/ 584243 h 669431"/>
              <a:gd name="connsiteX6" fmla="*/ 800262 w 2451145"/>
              <a:gd name="connsiteY6" fmla="*/ 667370 h 669431"/>
              <a:gd name="connsiteX7" fmla="*/ 1936335 w 2451145"/>
              <a:gd name="connsiteY7" fmla="*/ 639661 h 669431"/>
              <a:gd name="connsiteX8" fmla="*/ 2158008 w 2451145"/>
              <a:gd name="connsiteY8" fmla="*/ 598097 h 669431"/>
              <a:gd name="connsiteX9" fmla="*/ 2351971 w 2451145"/>
              <a:gd name="connsiteY9" fmla="*/ 487261 h 669431"/>
              <a:gd name="connsiteX10" fmla="*/ 2429874 w 2451145"/>
              <a:gd name="connsiteY10" fmla="*/ 167656 h 669431"/>
              <a:gd name="connsiteX11" fmla="*/ 1925330 w 2451145"/>
              <a:gd name="connsiteY11" fmla="*/ 10742 h 669431"/>
              <a:gd name="connsiteX12" fmla="*/ 1921451 w 2451145"/>
              <a:gd name="connsiteY12" fmla="*/ 19611 h 669431"/>
              <a:gd name="connsiteX0" fmla="*/ 1921451 w 2451145"/>
              <a:gd name="connsiteY0" fmla="*/ 19611 h 669431"/>
              <a:gd name="connsiteX1" fmla="*/ 1202044 w 2451145"/>
              <a:gd name="connsiteY1" fmla="*/ 2352 h 669431"/>
              <a:gd name="connsiteX2" fmla="*/ 149099 w 2451145"/>
              <a:gd name="connsiteY2" fmla="*/ 85479 h 669431"/>
              <a:gd name="connsiteX3" fmla="*/ 10553 w 2451145"/>
              <a:gd name="connsiteY3" fmla="*/ 293297 h 669431"/>
              <a:gd name="connsiteX4" fmla="*/ 24408 w 2451145"/>
              <a:gd name="connsiteY4" fmla="*/ 487261 h 669431"/>
              <a:gd name="connsiteX5" fmla="*/ 246080 w 2451145"/>
              <a:gd name="connsiteY5" fmla="*/ 584243 h 669431"/>
              <a:gd name="connsiteX6" fmla="*/ 800262 w 2451145"/>
              <a:gd name="connsiteY6" fmla="*/ 667370 h 669431"/>
              <a:gd name="connsiteX7" fmla="*/ 1936335 w 2451145"/>
              <a:gd name="connsiteY7" fmla="*/ 639661 h 669431"/>
              <a:gd name="connsiteX8" fmla="*/ 2158008 w 2451145"/>
              <a:gd name="connsiteY8" fmla="*/ 598097 h 669431"/>
              <a:gd name="connsiteX9" fmla="*/ 2351971 w 2451145"/>
              <a:gd name="connsiteY9" fmla="*/ 487261 h 669431"/>
              <a:gd name="connsiteX10" fmla="*/ 2429874 w 2451145"/>
              <a:gd name="connsiteY10" fmla="*/ 167656 h 669431"/>
              <a:gd name="connsiteX11" fmla="*/ 1925330 w 2451145"/>
              <a:gd name="connsiteY11" fmla="*/ 10742 h 669431"/>
              <a:gd name="connsiteX12" fmla="*/ 1921451 w 2451145"/>
              <a:gd name="connsiteY12" fmla="*/ 19611 h 669431"/>
              <a:gd name="connsiteX0" fmla="*/ 1921451 w 2451145"/>
              <a:gd name="connsiteY0" fmla="*/ 19611 h 669431"/>
              <a:gd name="connsiteX1" fmla="*/ 1202044 w 2451145"/>
              <a:gd name="connsiteY1" fmla="*/ 2352 h 669431"/>
              <a:gd name="connsiteX2" fmla="*/ 149099 w 2451145"/>
              <a:gd name="connsiteY2" fmla="*/ 85479 h 669431"/>
              <a:gd name="connsiteX3" fmla="*/ 10553 w 2451145"/>
              <a:gd name="connsiteY3" fmla="*/ 293297 h 669431"/>
              <a:gd name="connsiteX4" fmla="*/ 24408 w 2451145"/>
              <a:gd name="connsiteY4" fmla="*/ 487261 h 669431"/>
              <a:gd name="connsiteX5" fmla="*/ 246080 w 2451145"/>
              <a:gd name="connsiteY5" fmla="*/ 584243 h 669431"/>
              <a:gd name="connsiteX6" fmla="*/ 800262 w 2451145"/>
              <a:gd name="connsiteY6" fmla="*/ 667370 h 669431"/>
              <a:gd name="connsiteX7" fmla="*/ 1936335 w 2451145"/>
              <a:gd name="connsiteY7" fmla="*/ 639661 h 669431"/>
              <a:gd name="connsiteX8" fmla="*/ 2158008 w 2451145"/>
              <a:gd name="connsiteY8" fmla="*/ 598097 h 669431"/>
              <a:gd name="connsiteX9" fmla="*/ 2351971 w 2451145"/>
              <a:gd name="connsiteY9" fmla="*/ 487261 h 669431"/>
              <a:gd name="connsiteX10" fmla="*/ 2429874 w 2451145"/>
              <a:gd name="connsiteY10" fmla="*/ 167656 h 669431"/>
              <a:gd name="connsiteX11" fmla="*/ 1925330 w 2451145"/>
              <a:gd name="connsiteY11" fmla="*/ 10742 h 669431"/>
              <a:gd name="connsiteX12" fmla="*/ 1921451 w 2451145"/>
              <a:gd name="connsiteY12" fmla="*/ 19611 h 6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1145" h="669431">
                <a:moveTo>
                  <a:pt x="1921451" y="19611"/>
                </a:moveTo>
                <a:cubicBezTo>
                  <a:pt x="1920158" y="22567"/>
                  <a:pt x="1497436" y="-8626"/>
                  <a:pt x="1202044" y="2352"/>
                </a:cubicBezTo>
                <a:cubicBezTo>
                  <a:pt x="906652" y="13330"/>
                  <a:pt x="347681" y="36988"/>
                  <a:pt x="149099" y="85479"/>
                </a:cubicBezTo>
                <a:cubicBezTo>
                  <a:pt x="-49483" y="133970"/>
                  <a:pt x="5935" y="228642"/>
                  <a:pt x="10553" y="293297"/>
                </a:cubicBezTo>
                <a:cubicBezTo>
                  <a:pt x="15171" y="357952"/>
                  <a:pt x="-14847" y="438770"/>
                  <a:pt x="24408" y="487261"/>
                </a:cubicBezTo>
                <a:cubicBezTo>
                  <a:pt x="63663" y="535752"/>
                  <a:pt x="116771" y="554225"/>
                  <a:pt x="246080" y="584243"/>
                </a:cubicBezTo>
                <a:cubicBezTo>
                  <a:pt x="375389" y="614261"/>
                  <a:pt x="518553" y="658134"/>
                  <a:pt x="800262" y="667370"/>
                </a:cubicBezTo>
                <a:cubicBezTo>
                  <a:pt x="1081971" y="676606"/>
                  <a:pt x="1854607" y="652565"/>
                  <a:pt x="1936335" y="639661"/>
                </a:cubicBezTo>
                <a:cubicBezTo>
                  <a:pt x="2018063" y="626757"/>
                  <a:pt x="2088735" y="623497"/>
                  <a:pt x="2158008" y="598097"/>
                </a:cubicBezTo>
                <a:cubicBezTo>
                  <a:pt x="2227281" y="572697"/>
                  <a:pt x="2331189" y="514970"/>
                  <a:pt x="2351971" y="487261"/>
                </a:cubicBezTo>
                <a:cubicBezTo>
                  <a:pt x="2372753" y="459552"/>
                  <a:pt x="2500981" y="247076"/>
                  <a:pt x="2429874" y="167656"/>
                </a:cubicBezTo>
                <a:cubicBezTo>
                  <a:pt x="2358767" y="88236"/>
                  <a:pt x="1932472" y="78267"/>
                  <a:pt x="1925330" y="10742"/>
                </a:cubicBezTo>
                <a:lnTo>
                  <a:pt x="1921451" y="19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567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311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Plant Tracker (PPT) – https://github.com/jariarkko/powerplanttracker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Jari Arkko</dc:creator>
  <cp:lastModifiedBy>Jari Arkko</cp:lastModifiedBy>
  <cp:revision>9</cp:revision>
  <dcterms:created xsi:type="dcterms:W3CDTF">2018-10-14T14:07:49Z</dcterms:created>
  <dcterms:modified xsi:type="dcterms:W3CDTF">2018-10-14T15:23:46Z</dcterms:modified>
</cp:coreProperties>
</file>