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57" r:id="rId6"/>
    <p:sldId id="270" r:id="rId7"/>
    <p:sldId id="258" r:id="rId8"/>
    <p:sldId id="259" r:id="rId9"/>
    <p:sldId id="266" r:id="rId10"/>
    <p:sldId id="261" r:id="rId11"/>
    <p:sldId id="265" r:id="rId12"/>
    <p:sldId id="271" r:id="rId13"/>
    <p:sldId id="262" r:id="rId14"/>
    <p:sldId id="264" r:id="rId15"/>
    <p:sldId id="263" r:id="rId16"/>
  </p:sldIdLst>
  <p:sldSz cx="9144000" cy="6858000" type="screen4x3"/>
  <p:notesSz cx="6858000" cy="9144000"/>
  <p:embeddedFontLst>
    <p:embeddedFont>
      <p:font typeface="Shadows Into Ligh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4E125C-E731-450D-9800-B699444D6FC3}">
  <a:tblStyle styleId="{4A4E125C-E731-450D-9800-B699444D6FC3}" styleName="Table_0">
    <a:wholeTbl>
      <a:tcTxStyle b="off" i="off">
        <a:font>
          <a:latin typeface="Andy"/>
          <a:ea typeface="Andy"/>
          <a:cs typeface="Andy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D"/>
          </a:solidFill>
        </a:fill>
      </a:tcStyle>
    </a:wholeTbl>
    <a:band1H>
      <a:tcStyle>
        <a:tcBdr/>
        <a:fill>
          <a:solidFill>
            <a:srgbClr val="CCCCD9"/>
          </a:solidFill>
        </a:fill>
      </a:tcStyle>
    </a:band1H>
    <a:band1V>
      <a:tcStyle>
        <a:tcBdr/>
        <a:fill>
          <a:solidFill>
            <a:srgbClr val="CCCCD9"/>
          </a:solidFill>
        </a:fill>
      </a:tcStyle>
    </a:band1V>
    <a:lastCol>
      <a:tcTxStyle b="on" i="off">
        <a:font>
          <a:latin typeface="Andy"/>
          <a:ea typeface="Andy"/>
          <a:cs typeface="Andy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ndy"/>
          <a:ea typeface="Andy"/>
          <a:cs typeface="Andy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ndy"/>
          <a:ea typeface="Andy"/>
          <a:cs typeface="Andy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ndy"/>
          <a:ea typeface="Andy"/>
          <a:cs typeface="Andy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1214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08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82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877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749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86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75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93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3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44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47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76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73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55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4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457950"/>
            <a:ext cx="2133599" cy="323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600" b="0" i="0" u="none" strike="noStrike" cap="none" dirty="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" name="Shape 18"/>
          <p:cNvSpPr txBox="1"/>
          <p:nvPr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74" name="Shape 74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80" name="Shape 80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29" name="Shape 29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4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8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4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8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‹Nº›</a:t>
            </a:fld>
            <a:endParaRPr lang="en-US" sz="1400" b="0" i="0" u="none" strike="noStrike" cap="none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Proyectos de desarrollo de Software</a:t>
            </a:r>
            <a:endParaRPr lang="en-US" sz="2400" b="0" i="0" u="none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hadows Into Light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914400" y="1293656"/>
            <a:ext cx="7467600" cy="313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Presentacion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Producto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Ciclo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hadows Into Light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Presentado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: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hadows Into Light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Paniagua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Saavedra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Chica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Mario Hernández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Juan Carlos Arias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Shape 88" descr="Gráfico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5334000"/>
            <a:ext cx="1981199" cy="8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646332" y="660580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390271" y="660580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205905" y="656483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10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7812" b="5412"/>
          <a:stretch/>
        </p:blipFill>
        <p:spPr>
          <a:xfrm>
            <a:off x="574137" y="1561514"/>
            <a:ext cx="8493662" cy="41499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11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8242" b="6033"/>
          <a:stretch/>
        </p:blipFill>
        <p:spPr>
          <a:xfrm>
            <a:off x="487861" y="1420834"/>
            <a:ext cx="8656139" cy="41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1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12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s://outlook.office.com/owa/service.svc/s/GetFileAttachment?id=AAMkAGViZjJjN2EyLTI1YzktNDMyOS04ZWNiLTEwN2ViOGViZmQ5MQBGAAAAAACoIQPcRI0wT4EchIxvNConBwAS6P0LhrUmToTrYft8%2FOAIAAAAAAEMAAAS6P0LhrUmToTrYft8%2FOAIAADfacd1AAABEgAQACfOG5pkd%2FNBkZZE4DAWiv0%3D&amp;X-OWA-CANARY=dK3cNlIfb0aqRB41QvuWczBvl1oy_dMYrg4vT_D_okrSZEhPModJi7y5KRNoWboBpdC-qy8cBW0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https://outlook.office.com/owa/service.svc/s/GetFileAttachment?id=AAMkAGViZjJjN2EyLTI1YzktNDMyOS04ZWNiLTEwN2ViOGViZmQ5MQBGAAAAAACoIQPcRI0wT4EchIxvNConBwAS6P0LhrUmToTrYft8%2FOAIAAAAAAEMAAAS6P0LhrUmToTrYft8%2FOAIAADfacd1AAABEgAQACfOG5pkd%2FNBkZZE4DAWiv0%3D&amp;X-OWA-CANARY=dK3cNlIfb0aqRB41QvuWczBvl1oy_dMYrg4vT_D_okrSZEhPModJi7y5KRNoWboBpdC-qy8cBW0."/>
          <p:cNvSpPr>
            <a:spLocks noChangeAspect="1" noChangeArrowheads="1"/>
          </p:cNvSpPr>
          <p:nvPr/>
        </p:nvSpPr>
        <p:spPr bwMode="auto">
          <a:xfrm>
            <a:off x="307975" y="7937"/>
            <a:ext cx="6514856" cy="65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3" y="1187953"/>
            <a:ext cx="8749305" cy="51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8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13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Reflexión de la Estrella de Mar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0737" y="1113480"/>
            <a:ext cx="73936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1" dirty="0"/>
              <a:t>Reflexión sobre cambios en la interfaz usuario</a:t>
            </a:r>
          </a:p>
          <a:p>
            <a:pPr algn="just"/>
            <a:endParaRPr lang="es-ES" sz="1800" b="1" dirty="0"/>
          </a:p>
          <a:p>
            <a:pPr algn="just"/>
            <a:r>
              <a:rPr lang="es-ES" sz="1800" dirty="0"/>
              <a:t>Se hicieron los cambios respectivos en las vistas de la aplicación para mejorar visualmente la experiencia del usuario. Los cambios son bastante buenos y le dieron una vista totalmente diferente y mejorada al sitio de las estampas.</a:t>
            </a:r>
          </a:p>
          <a:p>
            <a:pPr algn="just"/>
            <a:endParaRPr lang="es-ES" sz="1800" b="1" dirty="0"/>
          </a:p>
          <a:p>
            <a:pPr algn="just"/>
            <a:r>
              <a:rPr lang="es-ES" sz="1800" b="1" dirty="0"/>
              <a:t>Reflexión sobre trazabilidad de los requerimientos</a:t>
            </a:r>
          </a:p>
          <a:p>
            <a:pPr algn="just"/>
            <a:endParaRPr lang="es-ES" sz="1800" b="1" dirty="0"/>
          </a:p>
          <a:p>
            <a:pPr algn="just"/>
            <a:r>
              <a:rPr lang="es-ES" sz="1800" dirty="0"/>
              <a:t>Se han seguido las herramientas como la matriz de requerimientos, el plan global y el </a:t>
            </a:r>
            <a:r>
              <a:rPr lang="es-ES" sz="1800" dirty="0" err="1"/>
              <a:t>teamwork</a:t>
            </a:r>
            <a:r>
              <a:rPr lang="es-ES" sz="1800" dirty="0"/>
              <a:t> para poder seguir los requerimientos que fueron parte de este ciclo.</a:t>
            </a:r>
          </a:p>
          <a:p>
            <a:pPr algn="just"/>
            <a:endParaRPr lang="es-ES" sz="1800" b="1" dirty="0"/>
          </a:p>
          <a:p>
            <a:pPr algn="just"/>
            <a:r>
              <a:rPr lang="es-ES" sz="1800" b="1" dirty="0"/>
              <a:t>Reflexión sobre planeación y seguimiento del ciclo</a:t>
            </a:r>
          </a:p>
          <a:p>
            <a:pPr algn="just"/>
            <a:endParaRPr lang="es-ES" sz="1800" b="1" dirty="0"/>
          </a:p>
          <a:p>
            <a:pPr algn="just"/>
            <a:r>
              <a:rPr lang="es-ES" sz="1800" dirty="0"/>
              <a:t>La planeación mejoro para este ciclo pero se puede mejorar aun mas con actividades mas continuas de seguimiento y control de los registros y actividades en </a:t>
            </a:r>
            <a:r>
              <a:rPr lang="es-ES" sz="1800" dirty="0" err="1"/>
              <a:t>teamwork</a:t>
            </a:r>
            <a:r>
              <a:rPr lang="es-ES" sz="1800" dirty="0"/>
              <a:t>. Se debe seguir mejorando.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397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14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Reflexión de la Estrella de Mar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64" y="1316760"/>
            <a:ext cx="5841749" cy="43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15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Ciclo 4 con respecto al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8623" y="1484768"/>
            <a:ext cx="679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Completar los requerimientos que quedaron pendientes del ciclo 3.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4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Ciclo 3 con respecto al producto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4555" y="1344091"/>
            <a:ext cx="74311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Lograr un mejor entendimiento de la aplicación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/>
              <a:t>Mejorar la planeación y asignación de actividades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/>
              <a:t>Definir los principales requerimientos con los que debe cumplir la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/>
              <a:t>Implementar los requerimientos planeados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400" dirty="0"/>
              <a:t>Mejorar el trabajo en equipo</a:t>
            </a:r>
            <a:endParaRPr lang="es-ES" sz="2400" dirty="0"/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7371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3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1669" t="8317" r="34841" b="5425"/>
          <a:stretch/>
        </p:blipFill>
        <p:spPr>
          <a:xfrm>
            <a:off x="1448971" y="90902"/>
            <a:ext cx="6949440" cy="6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7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4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1994" t="8511" r="34191" b="14375"/>
          <a:stretch/>
        </p:blipFill>
        <p:spPr>
          <a:xfrm>
            <a:off x="801859" y="253217"/>
            <a:ext cx="7399606" cy="59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5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1820" t="14840" r="32574" b="23818"/>
          <a:stretch/>
        </p:blipFill>
        <p:spPr>
          <a:xfrm>
            <a:off x="675249" y="1187953"/>
            <a:ext cx="8301868" cy="5156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6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79" y="1187953"/>
            <a:ext cx="7611296" cy="44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0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7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187953"/>
            <a:ext cx="8185040" cy="41634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8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87953"/>
            <a:ext cx="8092289" cy="46145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9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7945" b="17703"/>
          <a:stretch/>
        </p:blipFill>
        <p:spPr>
          <a:xfrm>
            <a:off x="565931" y="1434905"/>
            <a:ext cx="8467964" cy="35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7800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5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255</Words>
  <Application>Microsoft Office PowerPoint</Application>
  <PresentationFormat>Presentación en pantalla (4:3)</PresentationFormat>
  <Paragraphs>57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Times New Roman</vt:lpstr>
      <vt:lpstr>Shadows Into Light</vt:lpstr>
      <vt:lpstr>Arial</vt:lpstr>
      <vt:lpstr>Notebook5</vt:lpstr>
      <vt:lpstr>Gestión de Proyectos de desarrollo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Arquitecturas Ágiles de Software</dc:title>
  <dc:creator>de.paniagua</dc:creator>
  <cp:lastModifiedBy>David Ernesto Paniagua Garcia</cp:lastModifiedBy>
  <cp:revision>27</cp:revision>
  <dcterms:modified xsi:type="dcterms:W3CDTF">2016-10-25T23:57:58Z</dcterms:modified>
</cp:coreProperties>
</file>