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9144000" cy="6858000" type="screen4x3"/>
  <p:notesSz cx="6858000" cy="9144000"/>
  <p:embeddedFontLst>
    <p:embeddedFont>
      <p:font typeface="Shadows Into Light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4E125C-E731-450D-9800-B699444D6FC3}">
  <a:tblStyle styleId="{4A4E125C-E731-450D-9800-B699444D6FC3}" styleName="Table_0">
    <a:wholeTbl>
      <a:tcTxStyle b="off" i="off">
        <a:font>
          <a:latin typeface="Andy"/>
          <a:ea typeface="Andy"/>
          <a:cs typeface="Andy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7ED"/>
          </a:solidFill>
        </a:fill>
      </a:tcStyle>
    </a:wholeTbl>
    <a:band1H>
      <a:tcStyle>
        <a:tcBdr/>
        <a:fill>
          <a:solidFill>
            <a:srgbClr val="CCCCD9"/>
          </a:solidFill>
        </a:fill>
      </a:tcStyle>
    </a:band1H>
    <a:band1V>
      <a:tcStyle>
        <a:tcBdr/>
        <a:fill>
          <a:solidFill>
            <a:srgbClr val="CCCCD9"/>
          </a:solidFill>
        </a:fill>
      </a:tcStyle>
    </a:band1V>
    <a:lastCol>
      <a:tcTxStyle b="on" i="off">
        <a:font>
          <a:latin typeface="Andy"/>
          <a:ea typeface="Andy"/>
          <a:cs typeface="Andy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ndy"/>
          <a:ea typeface="Andy"/>
          <a:cs typeface="Andy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ndy"/>
          <a:ea typeface="Andy"/>
          <a:cs typeface="Andy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ndy"/>
          <a:ea typeface="Andy"/>
          <a:cs typeface="Andy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1214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08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93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44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947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73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87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749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86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4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4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82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457950"/>
            <a:ext cx="2133599" cy="323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600" b="0" i="0" u="none" strike="noStrike" cap="none" dirty="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" name="Shape 18"/>
          <p:cNvSpPr txBox="1"/>
          <p:nvPr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3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82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74" name="Shape 74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3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82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80" name="Shape 80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3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82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29" name="Shape 29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7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36" name="Shape 36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4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8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4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8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600" b="1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1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1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45" name="Shape 45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50" name="Shape 50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54" name="Shape 54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61" name="Shape 61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2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10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Shadows Into Light"/>
              <a:buNone/>
              <a:defRPr sz="9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-12212" y="6435194"/>
            <a:ext cx="9144000" cy="11209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8" name="Shape 18"/>
          <p:cNvSpPr txBox="1"/>
          <p:nvPr userDrawn="1"/>
        </p:nvSpPr>
        <p:spPr>
          <a:xfrm>
            <a:off x="533400" y="6477000"/>
            <a:ext cx="472440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Los Andes  -  </a:t>
            </a:r>
            <a:r>
              <a:rPr lang="es-ES" sz="1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Proyectos de desarrollo de Software</a:t>
            </a:r>
            <a:endParaRPr lang="en-US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36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742950" marR="0" lvl="1" indent="-825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32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143000" marR="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•"/>
              <a:defRPr sz="28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600200" marR="0" lvl="3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–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057400" marR="0" lvl="4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514600" marR="0" lvl="5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2971800" marR="0" lvl="6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429000" marR="0" lvl="7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3886200" marR="0" lvl="8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hadows Into Light"/>
              <a:buChar char="»"/>
              <a:defRPr sz="2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010400" y="6613525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Gestión de Proyectos de desarrollo de Software</a:t>
            </a:r>
            <a:endParaRPr lang="en-US" sz="2400" b="0" i="0" u="none" strike="noStrike" cap="none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hadows Into Light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914400" y="1293656"/>
            <a:ext cx="7467600" cy="3132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Presentacion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Producto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Ciclo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 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hadows Into Light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Presentado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por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hadows Into Light"/>
              </a:rPr>
              <a:t>: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hadows Into Light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David Paniagua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David Saavedra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German Chica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Mario Hernández</a:t>
            </a: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r>
              <a:rPr lang="es-C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Juan Carlos Arias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hadows Into Light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Shape 88" descr="Gráfico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5334000"/>
            <a:ext cx="1981199" cy="8381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3646332" y="660580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390271" y="660580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3205905" y="656483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2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79" y="1187953"/>
            <a:ext cx="7611296" cy="44004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3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90" y="1187953"/>
            <a:ext cx="8185040" cy="41634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4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87953"/>
            <a:ext cx="8092289" cy="46145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5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Avance del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87953"/>
            <a:ext cx="8119450" cy="47354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6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Reflexión de la Estrella de Mar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0737" y="1665838"/>
            <a:ext cx="739366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Reflexión </a:t>
            </a:r>
            <a:r>
              <a:rPr lang="es-ES" b="1" dirty="0"/>
              <a:t>sobre cambios en la interfaz </a:t>
            </a:r>
            <a:r>
              <a:rPr lang="es-ES" b="1" dirty="0" smtClean="0"/>
              <a:t>usuario</a:t>
            </a:r>
          </a:p>
          <a:p>
            <a:endParaRPr lang="es-ES" b="1" dirty="0"/>
          </a:p>
          <a:p>
            <a:r>
              <a:rPr lang="es-ES" dirty="0"/>
              <a:t>Se hicieron los cambios respectivos en las vistas de la </a:t>
            </a:r>
            <a:r>
              <a:rPr lang="es-ES" dirty="0" smtClean="0"/>
              <a:t>aplicación </a:t>
            </a:r>
            <a:r>
              <a:rPr lang="es-ES" dirty="0"/>
              <a:t>para mejorar visualmente la experiencia del usuario. Los cambios son bastante buenos y le dieron una vista totalmente diferente y mejorada al sitio de las estampas.</a:t>
            </a:r>
          </a:p>
          <a:p>
            <a:endParaRPr lang="es-ES" b="1" dirty="0" smtClean="0"/>
          </a:p>
          <a:p>
            <a:r>
              <a:rPr lang="es-ES" b="1" dirty="0" smtClean="0"/>
              <a:t>Reflexión </a:t>
            </a:r>
            <a:r>
              <a:rPr lang="es-ES" b="1" dirty="0"/>
              <a:t>sobre trazabilidad de los </a:t>
            </a:r>
            <a:r>
              <a:rPr lang="es-ES" b="1" dirty="0" smtClean="0"/>
              <a:t>requerimientos</a:t>
            </a:r>
          </a:p>
          <a:p>
            <a:endParaRPr lang="es-ES" b="1" dirty="0"/>
          </a:p>
          <a:p>
            <a:r>
              <a:rPr lang="es-ES" dirty="0"/>
              <a:t>Se han seguido las herramientas como la matriz de requerimientos, el plan global y el </a:t>
            </a:r>
            <a:r>
              <a:rPr lang="es-ES" dirty="0" err="1"/>
              <a:t>teamwork</a:t>
            </a:r>
            <a:r>
              <a:rPr lang="es-ES" dirty="0"/>
              <a:t> para poder seguir los requerimientos que fueron parte de este ciclo.</a:t>
            </a:r>
          </a:p>
          <a:p>
            <a:endParaRPr lang="es-ES" b="1" dirty="0" smtClean="0"/>
          </a:p>
          <a:p>
            <a:r>
              <a:rPr lang="es-ES" b="1" dirty="0" smtClean="0"/>
              <a:t>Reflexión </a:t>
            </a:r>
            <a:r>
              <a:rPr lang="es-ES" b="1" dirty="0"/>
              <a:t>sobre planeación y seguimiento del </a:t>
            </a:r>
            <a:r>
              <a:rPr lang="es-ES" b="1" dirty="0" smtClean="0"/>
              <a:t>ciclo</a:t>
            </a:r>
          </a:p>
          <a:p>
            <a:endParaRPr lang="es-ES" b="1" dirty="0"/>
          </a:p>
          <a:p>
            <a:r>
              <a:rPr lang="es-ES" dirty="0"/>
              <a:t>La </a:t>
            </a:r>
            <a:r>
              <a:rPr lang="es-ES" dirty="0" smtClean="0"/>
              <a:t>planeación </a:t>
            </a:r>
            <a:r>
              <a:rPr lang="es-ES" dirty="0"/>
              <a:t>mejoro para este ciclo pero se puede mejorar aun mas con actividades mas continuas de seguimiento y control de los registros y actividades en </a:t>
            </a:r>
            <a:r>
              <a:rPr lang="es-ES" dirty="0" err="1"/>
              <a:t>teamwork</a:t>
            </a:r>
            <a:r>
              <a:rPr lang="es-ES" dirty="0"/>
              <a:t>. Se debe seguir mejorando.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7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7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Reflexión de la Estrella de Mar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64" y="1316760"/>
            <a:ext cx="5841749" cy="43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8</a:t>
            </a:fld>
            <a:endParaRPr lang="en-US" sz="1400">
              <a:solidFill>
                <a:schemeClr val="dk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762000" y="412605"/>
            <a:ext cx="7772400" cy="775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8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>
              <a:buSzPct val="25000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Ciclo 4 con respecto al producto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8623" y="1484768"/>
            <a:ext cx="6799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Completar los requerimientos que quedaron pendientes del ciclo 3.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2467632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5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194</Words>
  <Application>Microsoft Office PowerPoint</Application>
  <PresentationFormat>On-screen Show (4:3)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Shadows Into Light</vt:lpstr>
      <vt:lpstr>Times New Roman</vt:lpstr>
      <vt:lpstr>Arial</vt:lpstr>
      <vt:lpstr>Notebook5</vt:lpstr>
      <vt:lpstr>Gestión de Proyectos de desarrollo de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Arquitecturas Ágiles de Software</dc:title>
  <cp:lastModifiedBy>Juan C. Arias</cp:lastModifiedBy>
  <cp:revision>19</cp:revision>
  <dcterms:modified xsi:type="dcterms:W3CDTF">2016-10-25T17:21:43Z</dcterms:modified>
</cp:coreProperties>
</file>