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78" r:id="rId3"/>
    <p:sldId id="256" r:id="rId4"/>
    <p:sldId id="257" r:id="rId5"/>
    <p:sldId id="258" r:id="rId6"/>
    <p:sldId id="259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5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79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3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75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97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41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23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10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21BE-9985-4188-AFEE-8ECE1B76097A}" type="datetimeFigureOut">
              <a:rPr lang="es-CO" smtClean="0"/>
              <a:t>11/09/2017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084F-A1ED-4E6A-B409-7FDDC4026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9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6000" dirty="0"/>
              <a:t>Pruebas realizadas a la aplicación PRESTASHOP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97833"/>
            <a:ext cx="10515600" cy="25210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400" dirty="0"/>
              <a:t>En el presente documento se encuentran las evidencias del flujo de creación de productos, con las incidencias identificadas hasta el momento.</a:t>
            </a:r>
          </a:p>
        </p:txBody>
      </p:sp>
    </p:spTree>
    <p:extLst>
      <p:ext uri="{BB962C8B-B14F-4D97-AF65-F5344CB8AC3E}">
        <p14:creationId xmlns:p14="http://schemas.microsoft.com/office/powerpoint/2010/main" val="398621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8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: esquinas redondeadas 2"/>
          <p:cNvSpPr/>
          <p:nvPr/>
        </p:nvSpPr>
        <p:spPr>
          <a:xfrm>
            <a:off x="2822713" y="2796209"/>
            <a:ext cx="5830957" cy="20805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lecha: a la derecha 3"/>
          <p:cNvSpPr/>
          <p:nvPr/>
        </p:nvSpPr>
        <p:spPr>
          <a:xfrm>
            <a:off x="5194852" y="4346713"/>
            <a:ext cx="1470991" cy="26504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cadillo: ovalado 4"/>
          <p:cNvSpPr/>
          <p:nvPr/>
        </p:nvSpPr>
        <p:spPr>
          <a:xfrm>
            <a:off x="2822713" y="992374"/>
            <a:ext cx="3843130" cy="1369561"/>
          </a:xfrm>
          <a:prstGeom prst="wedgeEllipseCallout">
            <a:avLst>
              <a:gd name="adj1" fmla="val -460"/>
              <a:gd name="adj2" fmla="val 8651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3339547" y="1161606"/>
            <a:ext cx="332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Después de agregar más de 300 caracteres, pero antes de alcanzar el máximo de 800, el contador deja de sumarlos</a:t>
            </a:r>
          </a:p>
        </p:txBody>
      </p:sp>
    </p:spTree>
    <p:extLst>
      <p:ext uri="{BB962C8B-B14F-4D97-AF65-F5344CB8AC3E}">
        <p14:creationId xmlns:p14="http://schemas.microsoft.com/office/powerpoint/2010/main" val="216740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: esquinas redondeadas 2"/>
          <p:cNvSpPr/>
          <p:nvPr/>
        </p:nvSpPr>
        <p:spPr>
          <a:xfrm>
            <a:off x="2650435" y="2610678"/>
            <a:ext cx="6016487" cy="24914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cadillo: ovalado 3"/>
          <p:cNvSpPr/>
          <p:nvPr/>
        </p:nvSpPr>
        <p:spPr>
          <a:xfrm>
            <a:off x="3154017" y="1099930"/>
            <a:ext cx="2994992" cy="1311966"/>
          </a:xfrm>
          <a:prstGeom prst="wedgeEllipse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551583" y="1232452"/>
            <a:ext cx="226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contador sigue en 332 caracteres a pesar del texto incluido</a:t>
            </a:r>
          </a:p>
        </p:txBody>
      </p:sp>
    </p:spTree>
    <p:extLst>
      <p:ext uri="{BB962C8B-B14F-4D97-AF65-F5344CB8AC3E}">
        <p14:creationId xmlns:p14="http://schemas.microsoft.com/office/powerpoint/2010/main" val="93746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: esquinas redondeadas 2"/>
          <p:cNvSpPr/>
          <p:nvPr/>
        </p:nvSpPr>
        <p:spPr>
          <a:xfrm>
            <a:off x="2703443" y="1921565"/>
            <a:ext cx="5830957" cy="29552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88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382539" y="569843"/>
            <a:ext cx="2690191" cy="1232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cadillo: ovalado 3"/>
          <p:cNvSpPr/>
          <p:nvPr/>
        </p:nvSpPr>
        <p:spPr>
          <a:xfrm>
            <a:off x="5181600" y="1205948"/>
            <a:ext cx="3882887" cy="1378226"/>
          </a:xfrm>
          <a:prstGeom prst="wedgeEllipseCallout">
            <a:avLst>
              <a:gd name="adj1" fmla="val 56983"/>
              <a:gd name="adj2" fmla="val -826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844209" y="1383845"/>
            <a:ext cx="287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mensaje de error habla de actualizar configuración, pero estamos agregando un producto</a:t>
            </a:r>
          </a:p>
        </p:txBody>
      </p:sp>
    </p:spTree>
    <p:extLst>
      <p:ext uri="{BB962C8B-B14F-4D97-AF65-F5344CB8AC3E}">
        <p14:creationId xmlns:p14="http://schemas.microsoft.com/office/powerpoint/2010/main" val="181591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727096" y="5274365"/>
            <a:ext cx="1470991" cy="63610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25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: esquinas redondeadas 2"/>
          <p:cNvSpPr/>
          <p:nvPr/>
        </p:nvSpPr>
        <p:spPr>
          <a:xfrm>
            <a:off x="9289774" y="543339"/>
            <a:ext cx="2902226" cy="11926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lecha: a la derecha 3"/>
          <p:cNvSpPr/>
          <p:nvPr/>
        </p:nvSpPr>
        <p:spPr>
          <a:xfrm rot="10800000">
            <a:off x="8474765" y="2819399"/>
            <a:ext cx="2266122" cy="609600"/>
          </a:xfrm>
          <a:prstGeom prst="rightArrow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lecha: a la derecha 4"/>
          <p:cNvSpPr/>
          <p:nvPr/>
        </p:nvSpPr>
        <p:spPr>
          <a:xfrm>
            <a:off x="7341704" y="5420138"/>
            <a:ext cx="1948070" cy="278296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Bocadillo: ovalado 5"/>
          <p:cNvSpPr/>
          <p:nvPr/>
        </p:nvSpPr>
        <p:spPr>
          <a:xfrm>
            <a:off x="4214191" y="3604591"/>
            <a:ext cx="4041913" cy="993913"/>
          </a:xfrm>
          <a:prstGeom prst="wedgeEllipseCallout">
            <a:avLst>
              <a:gd name="adj1" fmla="val 36118"/>
              <a:gd name="adj2" fmla="val 1238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578625" y="3778237"/>
            <a:ext cx="376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circulo de carga continúa girando, pero no está haciendo ninguna tarea</a:t>
            </a:r>
          </a:p>
        </p:txBody>
      </p:sp>
    </p:spTree>
    <p:extLst>
      <p:ext uri="{BB962C8B-B14F-4D97-AF65-F5344CB8AC3E}">
        <p14:creationId xmlns:p14="http://schemas.microsoft.com/office/powerpoint/2010/main" val="1922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517913" y="1404730"/>
            <a:ext cx="6042991" cy="1934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lecha: a la derecha 3"/>
          <p:cNvSpPr/>
          <p:nvPr/>
        </p:nvSpPr>
        <p:spPr>
          <a:xfrm rot="16200000">
            <a:off x="6387548" y="3448041"/>
            <a:ext cx="1351722" cy="59634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cadillo: ovalado 4"/>
          <p:cNvSpPr/>
          <p:nvPr/>
        </p:nvSpPr>
        <p:spPr>
          <a:xfrm>
            <a:off x="2517913" y="4422076"/>
            <a:ext cx="5420139" cy="940904"/>
          </a:xfrm>
          <a:prstGeom prst="wedgeEllipseCallout">
            <a:avLst>
              <a:gd name="adj1" fmla="val 29778"/>
              <a:gd name="adj2" fmla="val -6989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862471" y="4545496"/>
            <a:ext cx="4810538" cy="66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contador dice que hay 799 “caracteres” y que se permiten 800, pero presenta mensaje de error</a:t>
            </a:r>
          </a:p>
        </p:txBody>
      </p:sp>
    </p:spTree>
    <p:extLst>
      <p:ext uri="{BB962C8B-B14F-4D97-AF65-F5344CB8AC3E}">
        <p14:creationId xmlns:p14="http://schemas.microsoft.com/office/powerpoint/2010/main" val="116261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7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: esquinas redondeadas 3"/>
          <p:cNvSpPr/>
          <p:nvPr/>
        </p:nvSpPr>
        <p:spPr>
          <a:xfrm>
            <a:off x="7898296" y="4731026"/>
            <a:ext cx="1444487" cy="5300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cadillo: ovalado 4"/>
          <p:cNvSpPr/>
          <p:nvPr/>
        </p:nvSpPr>
        <p:spPr>
          <a:xfrm>
            <a:off x="5459896" y="2319130"/>
            <a:ext cx="2862469" cy="1378227"/>
          </a:xfrm>
          <a:prstGeom prst="wedgeEllipseCallout">
            <a:avLst>
              <a:gd name="adj1" fmla="val 80093"/>
              <a:gd name="adj2" fmla="val 1201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5632173" y="2546578"/>
            <a:ext cx="28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Permite grabar productos con stock negativo y sin precio</a:t>
            </a:r>
          </a:p>
        </p:txBody>
      </p:sp>
    </p:spTree>
    <p:extLst>
      <p:ext uri="{BB962C8B-B14F-4D97-AF65-F5344CB8AC3E}">
        <p14:creationId xmlns:p14="http://schemas.microsoft.com/office/powerpoint/2010/main" val="28649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292"/>
          <a:stretch/>
        </p:blipFill>
        <p:spPr>
          <a:xfrm>
            <a:off x="1" y="1674"/>
            <a:ext cx="11277599" cy="67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0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35896" y="5075583"/>
            <a:ext cx="1404730" cy="7818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9733723" y="5075583"/>
            <a:ext cx="1404730" cy="7818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9481931" y="589722"/>
            <a:ext cx="2511286" cy="7818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8686800" y="1959649"/>
            <a:ext cx="1689651" cy="5317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82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326296" y="3207026"/>
            <a:ext cx="2902226" cy="30612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26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: esquinas redondeadas 2"/>
          <p:cNvSpPr/>
          <p:nvPr/>
        </p:nvSpPr>
        <p:spPr>
          <a:xfrm>
            <a:off x="2557670" y="2464904"/>
            <a:ext cx="1524000" cy="1311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cadillo: ovalado 3"/>
          <p:cNvSpPr/>
          <p:nvPr/>
        </p:nvSpPr>
        <p:spPr>
          <a:xfrm>
            <a:off x="2994992" y="4161183"/>
            <a:ext cx="2928732" cy="1139687"/>
          </a:xfrm>
          <a:prstGeom prst="wedgeEllipseCallout">
            <a:avLst>
              <a:gd name="adj1" fmla="val -40436"/>
              <a:gd name="adj2" fmla="val -7692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485323" y="452713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imagen no llena el total del recuadro</a:t>
            </a:r>
          </a:p>
        </p:txBody>
      </p:sp>
    </p:spTree>
    <p:extLst>
      <p:ext uri="{BB962C8B-B14F-4D97-AF65-F5344CB8AC3E}">
        <p14:creationId xmlns:p14="http://schemas.microsoft.com/office/powerpoint/2010/main" val="32039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>
            <p:custDataLst>
              <p:custData r:id="rId1"/>
            </p:custDataLst>
          </p:nvPr>
        </p:nvGrpSpPr>
        <p:grpSpPr>
          <a:xfrm>
            <a:off x="0" y="1673"/>
            <a:ext cx="12192000" cy="6854653"/>
            <a:chOff x="0" y="1673"/>
            <a:chExt cx="12192000" cy="685465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73"/>
              <a:ext cx="12192000" cy="685465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4" name="Rectángulo 3"/>
            <p:cNvSpPr/>
            <p:nvPr/>
          </p:nvSpPr>
          <p:spPr>
            <a:xfrm>
              <a:off x="2040835" y="2014330"/>
              <a:ext cx="2981739" cy="9409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Bocadillo: ovalado 4"/>
            <p:cNvSpPr/>
            <p:nvPr/>
          </p:nvSpPr>
          <p:spPr>
            <a:xfrm>
              <a:off x="4134678" y="437324"/>
              <a:ext cx="3114261" cy="1404730"/>
            </a:xfrm>
            <a:prstGeom prst="wedgeEllipseCallou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4518992" y="509205"/>
              <a:ext cx="28359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El </a:t>
              </a:r>
              <a:r>
                <a:rPr lang="es-CO" dirty="0" err="1"/>
                <a:t>label</a:t>
              </a:r>
              <a:r>
                <a:rPr lang="es-CO" dirty="0"/>
                <a:t> del campo no se encuentra alineado con el campo ni con espacios adecuados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34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: esquinas redondeadas 2"/>
          <p:cNvSpPr/>
          <p:nvPr/>
        </p:nvSpPr>
        <p:spPr>
          <a:xfrm>
            <a:off x="9448801" y="410816"/>
            <a:ext cx="2915478" cy="33925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Flecha: a la derecha 3"/>
          <p:cNvSpPr/>
          <p:nvPr/>
        </p:nvSpPr>
        <p:spPr>
          <a:xfrm>
            <a:off x="8998226" y="516835"/>
            <a:ext cx="2186609" cy="19878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cadillo: ovalado 4"/>
          <p:cNvSpPr/>
          <p:nvPr/>
        </p:nvSpPr>
        <p:spPr>
          <a:xfrm>
            <a:off x="4545496" y="715617"/>
            <a:ext cx="3445565" cy="1749287"/>
          </a:xfrm>
          <a:prstGeom prst="wedgeEllipseCallout">
            <a:avLst>
              <a:gd name="adj1" fmla="val 78120"/>
              <a:gd name="adj2" fmla="val -5492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5141845" y="990095"/>
            <a:ext cx="263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campana de notificaciones presenta un cuadro de mensaje incompleto y sin </a:t>
            </a:r>
            <a:r>
              <a:rPr lang="es-CO" dirty="0" err="1"/>
              <a:t>scroll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58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Rectángulo: esquinas redondeadas 2"/>
          <p:cNvSpPr/>
          <p:nvPr/>
        </p:nvSpPr>
        <p:spPr>
          <a:xfrm>
            <a:off x="8680172" y="241188"/>
            <a:ext cx="2915478" cy="373181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Flecha: a la derecha 3"/>
          <p:cNvSpPr/>
          <p:nvPr/>
        </p:nvSpPr>
        <p:spPr>
          <a:xfrm>
            <a:off x="8998226" y="516835"/>
            <a:ext cx="2186609" cy="198782"/>
          </a:xfrm>
          <a:prstGeom prst="rightArrow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cadillo: ovalado 4"/>
          <p:cNvSpPr/>
          <p:nvPr/>
        </p:nvSpPr>
        <p:spPr>
          <a:xfrm>
            <a:off x="4545496" y="715617"/>
            <a:ext cx="3445565" cy="1749287"/>
          </a:xfrm>
          <a:prstGeom prst="wedgeEllipseCallout">
            <a:avLst>
              <a:gd name="adj1" fmla="val 78120"/>
              <a:gd name="adj2" fmla="val -5492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5141845" y="990095"/>
            <a:ext cx="263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esta página sí se presenta correctamente</a:t>
            </a:r>
          </a:p>
        </p:txBody>
      </p:sp>
    </p:spTree>
    <p:extLst>
      <p:ext uri="{BB962C8B-B14F-4D97-AF65-F5344CB8AC3E}">
        <p14:creationId xmlns:p14="http://schemas.microsoft.com/office/powerpoint/2010/main" val="329177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Flecha: a la derecha 2"/>
          <p:cNvSpPr/>
          <p:nvPr/>
        </p:nvSpPr>
        <p:spPr>
          <a:xfrm>
            <a:off x="7752522" y="1179443"/>
            <a:ext cx="702365" cy="34455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8454887" y="967409"/>
            <a:ext cx="1113183" cy="67586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13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6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73a6852-5fbe-47b2-a615-52b31005afb9" Revision="1" Stencil="System.MyShapes" StencilVersion="1.0"/>
</Control>
</file>

<file path=customXml/itemProps1.xml><?xml version="1.0" encoding="utf-8"?>
<ds:datastoreItem xmlns:ds="http://schemas.openxmlformats.org/officeDocument/2006/customXml" ds:itemID="{F786A5B4-0D2C-43FF-B951-9F28B7A5DE3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161</Words>
  <Application>Microsoft Office PowerPoint</Application>
  <PresentationFormat>Panorámica</PresentationFormat>
  <Paragraphs>12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Pruebas realizadas a la aplicación PRESTASHOP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Ernesto Paniagua Garcia</dc:creator>
  <cp:lastModifiedBy>David Ernesto Paniagua Garcia</cp:lastModifiedBy>
  <cp:revision>22</cp:revision>
  <dcterms:created xsi:type="dcterms:W3CDTF">2017-09-12T01:55:11Z</dcterms:created>
  <dcterms:modified xsi:type="dcterms:W3CDTF">2017-09-12T03:19:42Z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