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.jpg" ContentType="image/png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0" d="100"/>
          <a:sy n="160" d="100"/>
        </p:scale>
        <p:origin x="-1464" y="-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8AF5-EFAB-3141-9A6D-82E91B20F679}" type="datetimeFigureOut">
              <a:rPr lang="en-US" smtClean="0"/>
              <a:t>5/23/12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9D21-D047-5A4B-95A4-8E77C3010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lipseNddlEd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1189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05037" y="3600122"/>
            <a:ext cx="1980860" cy="3728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1895" y="2953791"/>
            <a:ext cx="16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utomatic error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detection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85897" y="3413708"/>
            <a:ext cx="640867" cy="291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3951" y="332662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odel summary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05878" y="2586496"/>
            <a:ext cx="163130" cy="740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59638" y="3566108"/>
            <a:ext cx="1119527" cy="117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34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BlocksWorld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2" b="6781"/>
          <a:stretch/>
        </p:blipFill>
        <p:spPr>
          <a:xfrm>
            <a:off x="206246" y="227967"/>
            <a:ext cx="8445208" cy="58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09266"/>
              </p:ext>
            </p:extLst>
          </p:nvPr>
        </p:nvGraphicFramePr>
        <p:xfrm>
          <a:off x="1402349" y="1366107"/>
          <a:ext cx="6343138" cy="321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5867400" imgH="2971800" progId="Word.Document.12">
                  <p:embed/>
                </p:oleObj>
              </mc:Choice>
              <mc:Fallback>
                <p:oleObj name="Document" r:id="rId4" imgW="5867400" imgH="2971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2349" y="1366107"/>
                        <a:ext cx="6343138" cy="321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00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6" y="798590"/>
            <a:ext cx="3238300" cy="1261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6" y="2123697"/>
            <a:ext cx="3238300" cy="1389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521" y="798590"/>
            <a:ext cx="2046621" cy="2334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25" y="3717941"/>
            <a:ext cx="4247433" cy="219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-1" r="44540"/>
          <a:stretch/>
        </p:blipFill>
        <p:spPr>
          <a:xfrm>
            <a:off x="5409545" y="3717941"/>
            <a:ext cx="1394597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9" y="1482811"/>
            <a:ext cx="6423681" cy="36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70470" y="4918738"/>
            <a:ext cx="6187187" cy="144713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2289" y="4918737"/>
            <a:ext cx="163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EUROPA Kernel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2518" y="5458434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Rule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6804" y="5458434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Solvers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1090" y="5458434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Database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5376" y="5458434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Constraint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78023" y="2159001"/>
            <a:ext cx="5372081" cy="5476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 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70469" y="3015325"/>
            <a:ext cx="6187188" cy="156490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6109" y="30153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Built-in Extensions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86804" y="3656091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Temporal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21090" y="3667735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Reasoning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52518" y="3667735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Chronological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Backtracking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Solver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55376" y="3656091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Constraint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Library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9662" y="3656091"/>
            <a:ext cx="1096703" cy="7291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Modeling Language Support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(NDDL, ANML)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48770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46766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265686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39291" y="620713"/>
            <a:ext cx="1464516" cy="547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Client Application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Up-Down Arrow 24"/>
          <p:cNvSpPr/>
          <p:nvPr/>
        </p:nvSpPr>
        <p:spPr>
          <a:xfrm>
            <a:off x="4467355" y="1168400"/>
            <a:ext cx="193416" cy="990601"/>
          </a:xfrm>
          <a:prstGeom prst="upDownArrow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9662" y="5456321"/>
            <a:ext cx="1096703" cy="729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Interpreter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4974" y="1571626"/>
            <a:ext cx="3144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EUROPA      </a:t>
            </a:r>
            <a:r>
              <a:rPr lang="en-US" sz="2400" b="1" dirty="0" smtClean="0"/>
              <a:t>Framework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50938" y="1571626"/>
            <a:ext cx="6826250" cy="4897438"/>
          </a:xfrm>
          <a:prstGeom prst="roundRect">
            <a:avLst/>
          </a:prstGeom>
          <a:noFill/>
          <a:ln w="190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278"/>
            <a:ext cx="9144000" cy="56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unchConfigur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2"/>
          <a:stretch/>
        </p:blipFill>
        <p:spPr>
          <a:xfrm>
            <a:off x="0" y="1289644"/>
            <a:ext cx="9144000" cy="40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clipseRunPerspec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10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Desktop-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>
          <a:xfrm>
            <a:off x="0" y="1401486"/>
            <a:ext cx="9144000" cy="31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8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UBO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434"/>
            <a:ext cx="9144000" cy="5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Light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" t="2624" r="2408" b="21132"/>
          <a:stretch/>
        </p:blipFill>
        <p:spPr>
          <a:xfrm>
            <a:off x="194492" y="1298444"/>
            <a:ext cx="8729274" cy="33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-NQueens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2955" cy="3706593"/>
          </a:xfrm>
          <a:prstGeom prst="rect">
            <a:avLst/>
          </a:prstGeom>
        </p:spPr>
      </p:pic>
      <p:pic>
        <p:nvPicPr>
          <p:cNvPr id="3" name="Picture 2" descr="Example-NQueens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1" y="0"/>
            <a:ext cx="4228957" cy="37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s-Shopping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900"/>
            <a:ext cx="9144000" cy="26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49</Words>
  <Application>Microsoft Macintosh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SGT Inc./ NASA Ames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Do</dc:creator>
  <cp:lastModifiedBy>Minh Do</cp:lastModifiedBy>
  <cp:revision>25</cp:revision>
  <cp:lastPrinted>2012-05-23T21:15:30Z</cp:lastPrinted>
  <dcterms:created xsi:type="dcterms:W3CDTF">2012-02-13T23:56:11Z</dcterms:created>
  <dcterms:modified xsi:type="dcterms:W3CDTF">2012-05-24T00:30:23Z</dcterms:modified>
</cp:coreProperties>
</file>