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6" d="100"/>
          <a:sy n="206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8AF5-EFAB-3141-9A6D-82E91B20F679}" type="datetimeFigureOut">
              <a:rPr lang="en-US" smtClean="0"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lipseNddlEd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18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05037" y="3600122"/>
            <a:ext cx="1980860" cy="372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1895" y="2953791"/>
            <a:ext cx="16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utomatic error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detection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85897" y="3413708"/>
            <a:ext cx="640867" cy="291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3951" y="33266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odel summary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05878" y="2586496"/>
            <a:ext cx="163130" cy="740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59638" y="3566108"/>
            <a:ext cx="1119527" cy="117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BlocksWorld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2" b="6781"/>
          <a:stretch/>
        </p:blipFill>
        <p:spPr>
          <a:xfrm>
            <a:off x="206246" y="227967"/>
            <a:ext cx="8445208" cy="58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278"/>
            <a:ext cx="9144000" cy="56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unchConfigur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/>
          <a:stretch/>
        </p:blipFill>
        <p:spPr>
          <a:xfrm>
            <a:off x="0" y="1289644"/>
            <a:ext cx="9144000" cy="40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10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Desktop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>
          <a:xfrm>
            <a:off x="0" y="1401486"/>
            <a:ext cx="9144000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8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UBO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34"/>
            <a:ext cx="9144000" cy="5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Light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624" r="2408" b="21132"/>
          <a:stretch/>
        </p:blipFill>
        <p:spPr>
          <a:xfrm>
            <a:off x="194492" y="1298444"/>
            <a:ext cx="8729274" cy="33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NQueens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2955" cy="3706593"/>
          </a:xfrm>
          <a:prstGeom prst="rect">
            <a:avLst/>
          </a:prstGeom>
        </p:spPr>
      </p:pic>
      <p:pic>
        <p:nvPicPr>
          <p:cNvPr id="3" name="Picture 2" descr="Example-NQueen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1" y="0"/>
            <a:ext cx="4228957" cy="37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Shopping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900"/>
            <a:ext cx="9144000" cy="2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5</Words>
  <Application>Microsoft Macintosh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SGT Inc./ NASA 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Do</dc:creator>
  <cp:lastModifiedBy>Minh Do</cp:lastModifiedBy>
  <cp:revision>11</cp:revision>
  <dcterms:created xsi:type="dcterms:W3CDTF">2012-02-13T23:56:11Z</dcterms:created>
  <dcterms:modified xsi:type="dcterms:W3CDTF">2012-02-29T00:39:17Z</dcterms:modified>
</cp:coreProperties>
</file>