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70C7-82A8-565C-1005-D88368DF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1AA1B-C8A9-EB7D-FD01-FD17A4C8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BE79-491C-0613-DFD8-BE066C6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6A9D-D173-70B9-A981-1EDD5873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5D-EF02-706E-A97D-A1033FB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DE50-596A-5AA2-E000-1B37CAE4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2949-D50A-D9F1-AF5C-9B7344F12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0ADF-BDE5-C59D-B04E-1581EF9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2E45-E4D1-C623-EA06-79959F45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B4D7-227A-561C-D78E-CD99B11C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E8FE0-99F0-4D44-3F55-80BB7ECA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E7AE-DC4B-CB70-5689-95EF7B6D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1F87-0A62-DEA3-BF91-90199F2A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BC65-3A75-F7A8-75DC-F92088D8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02FD-E8A3-2872-65BB-A3EE370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B34-8269-E163-8811-5F2BB908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2C8E-A0BF-54A1-1361-DE098B6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A3C6-7EDF-17C9-0F7E-5FF1359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C560-3E1B-B054-167E-4579D6CC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472E-44E2-9EC7-B6F1-1115BD60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E74F-DFFD-9016-32A8-C96E0CC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3127D-2EF4-7583-9BFD-5B6A681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44ED-0DF7-31BE-8412-A87E520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FBD6-3012-07A6-ECC0-BA044B5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774F-0768-B03B-CECB-08499992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B608-C277-E2BA-95BA-3C2D726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5A8B-88E8-CDBA-6C38-790F08DE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09E0-8706-551B-F738-EC78F87C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018A-5C24-C6C5-1CDE-8DEA951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F94D-E0C3-7570-EC55-B5DCE174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B663-2019-D52B-D7C3-9EC7D882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20B-328C-2D69-80F6-A1B813B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F4BA-C22D-1CFE-D73A-F0A422AD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574CF-B0C0-DF44-A25D-73D302D60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BD4B6-4B43-3D8E-8B07-6A1320C84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5CE9-D037-6D22-82FE-7455CE058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58CD6-4992-5AD2-55CC-2602E9C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36B15-9E46-E0E9-8E7A-1BD492B8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10E21-A317-D748-5DD8-42455C37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A26F-3E43-DEAC-C834-5D660F9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93D32-3A85-5D01-EF42-9E07DFAA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BFCE8-3A10-CC1D-FBE2-5D15E9B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37FD-C5DC-BFA6-DE15-9979D1F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27D9E-0389-4C4F-680E-8700BEB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3EF3F-766F-C481-D306-E219B790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3A01-B2C7-458C-EE4C-9C4D1BEF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091-C8E1-BF0E-B6FE-C1C29645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C283-8D4B-DCB6-4CEA-954FCD7C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67AB-311D-7081-BBB5-8E1330A9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7391-AC55-F344-D09C-22B2E945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BA76-7722-F8B1-8C7A-9A503C1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C746-4507-7BC4-A829-48B1F967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E68B-A046-A36A-1055-CFBBEB90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CE25-0F67-A165-88F0-E274828F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8530-4818-7D1B-277D-1773DD69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F324-DC9C-D827-039B-C840FDE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9793-B049-6C6F-5787-28802C8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3AEA-6CDF-1791-8E73-B0E80EC0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FEF10-FE0D-A74A-96D0-8893C500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F9C5-63A3-A0E1-470A-0D52B274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FF2B-7407-3F34-FB36-E0C182A5B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45B7F-8EA8-42F6-9299-AFCC15CAAE9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7C73B-54D8-98B0-47A7-6F53F8B22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2325-73A0-1675-469C-64B07EF82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38FC4-7D40-4482-BB49-D0570BD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sadikaljarif/worldcup-2023#2.-Player-Performance-Analysis: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C839-DBBE-F8EF-8B7E-8EF062C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A2298-D037-6B76-557C-29D7E1E71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787" y="1948543"/>
            <a:ext cx="9688070" cy="3795915"/>
          </a:xfrm>
        </p:spPr>
      </p:pic>
    </p:spTree>
    <p:extLst>
      <p:ext uri="{BB962C8B-B14F-4D97-AF65-F5344CB8AC3E}">
        <p14:creationId xmlns:p14="http://schemas.microsoft.com/office/powerpoint/2010/main" val="378872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04C-7161-7FD5-0B2E-24A530C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Identify Specific Teams or Players Excelling in Certain Conditions:</a:t>
            </a:r>
            <a:br>
              <a:rPr lang="en-US" b="0" i="0" dirty="0">
                <a:solidFill>
                  <a:srgbClr val="D7D3CE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24974-B5D2-B572-FAF8-C0CDA20D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73" y="1690688"/>
            <a:ext cx="8814253" cy="3961691"/>
          </a:xfrm>
        </p:spPr>
      </p:pic>
    </p:spTree>
    <p:extLst>
      <p:ext uri="{BB962C8B-B14F-4D97-AF65-F5344CB8AC3E}">
        <p14:creationId xmlns:p14="http://schemas.microsoft.com/office/powerpoint/2010/main" val="181704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1EDDAC-FDBC-5323-D07F-725257EC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113"/>
            <a:ext cx="10515600" cy="5403850"/>
          </a:xfrm>
        </p:spPr>
        <p:txBody>
          <a:bodyPr>
            <a:normAutofit fontScale="97500"/>
          </a:bodyPr>
          <a:lstStyle/>
          <a:p>
            <a:pPr algn="l"/>
            <a:r>
              <a:rPr lang="en-US" dirty="0"/>
              <a:t>4. Temporal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Study performance trends over time, considering start dates and overs 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 any temporal patterns or changes in team and player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1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DE253-B43C-C641-E1BF-B5DA5488E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11087"/>
            <a:ext cx="9296400" cy="2987265"/>
          </a:xfrm>
        </p:spPr>
      </p:pic>
    </p:spTree>
    <p:extLst>
      <p:ext uri="{BB962C8B-B14F-4D97-AF65-F5344CB8AC3E}">
        <p14:creationId xmlns:p14="http://schemas.microsoft.com/office/powerpoint/2010/main" val="384402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06AA-3EDB-9C4A-D240-BFCCEF3B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195B88B-B5FE-B328-C2BD-13A30ECF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38165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B092-8B25-590F-6339-1D4A44D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7D3CE"/>
                </a:solidFill>
                <a:effectLst/>
                <a:latin typeface="Inter"/>
              </a:rPr>
              <a:t>1</a:t>
            </a:r>
            <a:r>
              <a:rPr lang="en-US" dirty="0"/>
              <a:t>. Team Performance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Explore team-wise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Analyze runs scored, wickets taken, and batting/bowling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 top-performing teams and their strengths.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567BD-6B05-8A97-47B0-63E82B3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27311"/>
            <a:ext cx="8342252" cy="31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25FE-8B4A-F5B5-D40B-63D8C762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201355A6-79FF-67C0-1386-EE90888D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1556657"/>
            <a:ext cx="8196337" cy="4576763"/>
          </a:xfrm>
        </p:spPr>
      </p:pic>
    </p:spTree>
    <p:extLst>
      <p:ext uri="{BB962C8B-B14F-4D97-AF65-F5344CB8AC3E}">
        <p14:creationId xmlns:p14="http://schemas.microsoft.com/office/powerpoint/2010/main" val="275906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9223-B88E-C52F-C02C-C213E127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B168-96D9-1B00-D974-51B05DF3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2. Player Performance Analysis:</a:t>
            </a:r>
            <a:r>
              <a:rPr lang="en-US" dirty="0">
                <a:hlinkClick r:id="rId2"/>
              </a:rPr>
              <a:t>¶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Evaluate individual player statistics for both batting and bowling.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 leading run-scorers and wicket-takers.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Assess the impact of players on their team's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1404-8C59-D22F-864D-48944725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7EF0E-11F5-3418-CC8B-860660152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39" y="2024743"/>
            <a:ext cx="8217322" cy="3043406"/>
          </a:xfrm>
        </p:spPr>
      </p:pic>
    </p:spTree>
    <p:extLst>
      <p:ext uri="{BB962C8B-B14F-4D97-AF65-F5344CB8AC3E}">
        <p14:creationId xmlns:p14="http://schemas.microsoft.com/office/powerpoint/2010/main" val="381938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E665-4F52-BDC0-8D42-39AF0064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D2421-82B1-C800-4923-7E6DBE483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057" y="2144486"/>
            <a:ext cx="8294914" cy="2958589"/>
          </a:xfrm>
        </p:spPr>
      </p:pic>
    </p:spTree>
    <p:extLst>
      <p:ext uri="{BB962C8B-B14F-4D97-AF65-F5344CB8AC3E}">
        <p14:creationId xmlns:p14="http://schemas.microsoft.com/office/powerpoint/2010/main" val="205459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5C7C-2A65-5296-921B-1B678B5E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running player&#10;&#10;Description automatically generated with medium confidence">
            <a:extLst>
              <a:ext uri="{FF2B5EF4-FFF2-40B4-BE49-F238E27FC236}">
                <a16:creationId xmlns:a16="http://schemas.microsoft.com/office/drawing/2014/main" id="{AE17A865-2AD1-BC5A-090F-C730B40BB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1825625"/>
            <a:ext cx="8218714" cy="4351338"/>
          </a:xfrm>
        </p:spPr>
      </p:pic>
    </p:spTree>
    <p:extLst>
      <p:ext uri="{BB962C8B-B14F-4D97-AF65-F5344CB8AC3E}">
        <p14:creationId xmlns:p14="http://schemas.microsoft.com/office/powerpoint/2010/main" val="36384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AA48-A4A5-227F-D3AE-FC50D6E0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against Different Oppositions: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52B91-B898-320D-DDB1-CEDBFF03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331" y="2108896"/>
            <a:ext cx="7125298" cy="3784795"/>
          </a:xfrm>
        </p:spPr>
      </p:pic>
    </p:spTree>
    <p:extLst>
      <p:ext uri="{BB962C8B-B14F-4D97-AF65-F5344CB8AC3E}">
        <p14:creationId xmlns:p14="http://schemas.microsoft.com/office/powerpoint/2010/main" val="201515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105-E612-CABE-05DA-44AD5663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171"/>
            <a:ext cx="10515600" cy="754517"/>
          </a:xfrm>
        </p:spPr>
        <p:txBody>
          <a:bodyPr>
            <a:normAutofit fontScale="90000"/>
          </a:bodyPr>
          <a:lstStyle/>
          <a:p>
            <a:r>
              <a:rPr lang="en-US" dirty="0"/>
              <a:t>2. Performance Variations Across Different Playing Grounds:</a:t>
            </a:r>
            <a:br>
              <a:rPr lang="en-US" b="0" i="0" dirty="0">
                <a:solidFill>
                  <a:srgbClr val="D7D3CE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DC093-260C-9809-B6FC-44FB5C60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9" y="2324808"/>
            <a:ext cx="6263946" cy="3352972"/>
          </a:xfrm>
        </p:spPr>
      </p:pic>
    </p:spTree>
    <p:extLst>
      <p:ext uri="{BB962C8B-B14F-4D97-AF65-F5344CB8AC3E}">
        <p14:creationId xmlns:p14="http://schemas.microsoft.com/office/powerpoint/2010/main" val="33537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against Different Oppositions: </vt:lpstr>
      <vt:lpstr>2. Performance Variations Across Different Playing Grounds: </vt:lpstr>
      <vt:lpstr>3. Identify Specific Teams or Players Excelling in Certain Conditions: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BD TECH PARK</dc:creator>
  <cp:lastModifiedBy>BD TECH PARK</cp:lastModifiedBy>
  <cp:revision>1</cp:revision>
  <dcterms:created xsi:type="dcterms:W3CDTF">2024-03-16T11:33:35Z</dcterms:created>
  <dcterms:modified xsi:type="dcterms:W3CDTF">2024-03-16T17:27:18Z</dcterms:modified>
</cp:coreProperties>
</file>