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HJhkZ9cbcDXQbOpsWCOrtIuHF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9779d68a0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9779d68a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854c989e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5854c989e6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52ba0c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552ba0cc7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854c989e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5854c989e6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9779d68a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9779d68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1"/>
            <a:ext cx="12192000" cy="12872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Listings	Bookings 	New Releases  Discussion   Information 	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-16274" y="5598122"/>
            <a:ext cx="12192000" cy="12872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		Contact Us		About Us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335360" y="188640"/>
            <a:ext cx="1440160" cy="936104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 (Home)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9696400" y="188640"/>
            <a:ext cx="2160240" cy="936104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bar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8904312" y="548680"/>
            <a:ext cx="216024" cy="216024"/>
          </a:xfrm>
          <a:prstGeom prst="flowChartMerge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536160" y="908720"/>
            <a:ext cx="2160240" cy="21602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Places to go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Opening Times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9779d68a0_1_15"/>
          <p:cNvSpPr/>
          <p:nvPr/>
        </p:nvSpPr>
        <p:spPr>
          <a:xfrm>
            <a:off x="0" y="1"/>
            <a:ext cx="12192000" cy="128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Navbar</a:t>
            </a:r>
            <a:endParaRPr/>
          </a:p>
        </p:txBody>
      </p:sp>
      <p:sp>
        <p:nvSpPr>
          <p:cNvPr id="192" name="Google Shape;192;g139779d68a0_1_15"/>
          <p:cNvSpPr/>
          <p:nvPr/>
        </p:nvSpPr>
        <p:spPr>
          <a:xfrm>
            <a:off x="-16274" y="5567792"/>
            <a:ext cx="12192000" cy="128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endParaRPr/>
          </a:p>
        </p:txBody>
      </p:sp>
      <p:sp>
        <p:nvSpPr>
          <p:cNvPr id="193" name="Google Shape;193;g139779d68a0_1_15"/>
          <p:cNvSpPr/>
          <p:nvPr/>
        </p:nvSpPr>
        <p:spPr>
          <a:xfrm>
            <a:off x="4655840" y="1340768"/>
            <a:ext cx="2880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sp>
        <p:nvSpPr>
          <p:cNvPr id="194" name="Google Shape;194;g139779d68a0_1_15"/>
          <p:cNvSpPr/>
          <p:nvPr/>
        </p:nvSpPr>
        <p:spPr>
          <a:xfrm>
            <a:off x="1006700" y="2212500"/>
            <a:ext cx="1346400" cy="1108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Monday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10:00-23:00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39779d68a0_1_15"/>
          <p:cNvSpPr/>
          <p:nvPr/>
        </p:nvSpPr>
        <p:spPr>
          <a:xfrm>
            <a:off x="2521100" y="2212500"/>
            <a:ext cx="1346400" cy="1108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Tuesday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10:00-23:00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39779d68a0_1_15"/>
          <p:cNvSpPr/>
          <p:nvPr/>
        </p:nvSpPr>
        <p:spPr>
          <a:xfrm>
            <a:off x="4003600" y="2184150"/>
            <a:ext cx="1395300" cy="1108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Wednesday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10:00-23:00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39779d68a0_1_15"/>
          <p:cNvSpPr/>
          <p:nvPr/>
        </p:nvSpPr>
        <p:spPr>
          <a:xfrm>
            <a:off x="5535000" y="2212500"/>
            <a:ext cx="1346400" cy="1051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Thursday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10:00-23:00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39779d68a0_1_15"/>
          <p:cNvSpPr/>
          <p:nvPr/>
        </p:nvSpPr>
        <p:spPr>
          <a:xfrm>
            <a:off x="7017500" y="2184150"/>
            <a:ext cx="1346400" cy="1108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Friday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10:00-00:00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39779d68a0_1_15"/>
          <p:cNvSpPr/>
          <p:nvPr/>
        </p:nvSpPr>
        <p:spPr>
          <a:xfrm>
            <a:off x="8500000" y="2184150"/>
            <a:ext cx="1395300" cy="1108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Saturday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10:00-00:00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39779d68a0_1_15"/>
          <p:cNvSpPr/>
          <p:nvPr/>
        </p:nvSpPr>
        <p:spPr>
          <a:xfrm>
            <a:off x="10063300" y="2155800"/>
            <a:ext cx="1395300" cy="1108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Sunday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10:00-23:00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854c989e6_1_26"/>
          <p:cNvSpPr/>
          <p:nvPr/>
        </p:nvSpPr>
        <p:spPr>
          <a:xfrm>
            <a:off x="0" y="1"/>
            <a:ext cx="12192000" cy="128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Navbar</a:t>
            </a:r>
            <a:endParaRPr/>
          </a:p>
        </p:txBody>
      </p:sp>
      <p:sp>
        <p:nvSpPr>
          <p:cNvPr id="95" name="Google Shape;95;g15854c989e6_1_26"/>
          <p:cNvSpPr/>
          <p:nvPr/>
        </p:nvSpPr>
        <p:spPr>
          <a:xfrm>
            <a:off x="-16274" y="5567792"/>
            <a:ext cx="12192000" cy="128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endParaRPr/>
          </a:p>
        </p:txBody>
      </p:sp>
      <p:sp>
        <p:nvSpPr>
          <p:cNvPr id="96" name="Google Shape;96;g15854c989e6_1_26"/>
          <p:cNvSpPr/>
          <p:nvPr/>
        </p:nvSpPr>
        <p:spPr>
          <a:xfrm>
            <a:off x="4655840" y="1340768"/>
            <a:ext cx="2880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/>
          </a:p>
        </p:txBody>
      </p:sp>
      <p:sp>
        <p:nvSpPr>
          <p:cNvPr id="97" name="Google Shape;97;g15854c989e6_1_26"/>
          <p:cNvSpPr/>
          <p:nvPr/>
        </p:nvSpPr>
        <p:spPr>
          <a:xfrm>
            <a:off x="1775520" y="2276872"/>
            <a:ext cx="8640900" cy="295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Carousel: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Slides</a:t>
            </a:r>
            <a:endParaRPr/>
          </a:p>
        </p:txBody>
      </p:sp>
      <p:sp>
        <p:nvSpPr>
          <p:cNvPr id="98" name="Google Shape;98;g15854c989e6_1_26"/>
          <p:cNvSpPr/>
          <p:nvPr/>
        </p:nvSpPr>
        <p:spPr>
          <a:xfrm rot="-5400000">
            <a:off x="10056440" y="3573016"/>
            <a:ext cx="216024" cy="216024"/>
          </a:xfrm>
          <a:prstGeom prst="flowChartMerg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5854c989e6_1_26"/>
          <p:cNvSpPr/>
          <p:nvPr/>
        </p:nvSpPr>
        <p:spPr>
          <a:xfrm rot="5400000">
            <a:off x="1919536" y="3645024"/>
            <a:ext cx="216024" cy="216024"/>
          </a:xfrm>
          <a:prstGeom prst="flowChartMerg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0" y="1"/>
            <a:ext cx="12192000" cy="12872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Navbar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-16274" y="5567792"/>
            <a:ext cx="12192000" cy="12872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4655840" y="1340768"/>
            <a:ext cx="2880320" cy="64807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Bookings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 rot="-5400000">
            <a:off x="10056440" y="3573016"/>
            <a:ext cx="216024" cy="216024"/>
          </a:xfrm>
          <a:prstGeom prst="flowChartMerg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 rot="5400000">
            <a:off x="1919536" y="3645024"/>
            <a:ext cx="216024" cy="216024"/>
          </a:xfrm>
          <a:prstGeom prst="flowChartMerg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3381250" y="2464300"/>
            <a:ext cx="2521500" cy="439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Name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6150775" y="2464300"/>
            <a:ext cx="2521500" cy="439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Name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3381250" y="3055650"/>
            <a:ext cx="2521500" cy="439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Email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6150775" y="3055650"/>
            <a:ext cx="2521500" cy="439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Film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3381250" y="3647000"/>
            <a:ext cx="5291100" cy="439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3381250" y="4311725"/>
            <a:ext cx="5291100" cy="439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3381250" y="4939777"/>
            <a:ext cx="1375500" cy="439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Adult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5339050" y="4939764"/>
            <a:ext cx="1375500" cy="439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Child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7296850" y="4939764"/>
            <a:ext cx="1375500" cy="439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52ba0cc70_0_0"/>
          <p:cNvSpPr/>
          <p:nvPr/>
        </p:nvSpPr>
        <p:spPr>
          <a:xfrm>
            <a:off x="0" y="1"/>
            <a:ext cx="12192000" cy="128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Navbar</a:t>
            </a:r>
            <a:endParaRPr/>
          </a:p>
        </p:txBody>
      </p:sp>
      <p:sp>
        <p:nvSpPr>
          <p:cNvPr id="123" name="Google Shape;123;g1552ba0cc70_0_0"/>
          <p:cNvSpPr/>
          <p:nvPr/>
        </p:nvSpPr>
        <p:spPr>
          <a:xfrm>
            <a:off x="-16274" y="5567792"/>
            <a:ext cx="12192000" cy="128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endParaRPr/>
          </a:p>
        </p:txBody>
      </p:sp>
      <p:sp>
        <p:nvSpPr>
          <p:cNvPr id="124" name="Google Shape;124;g1552ba0cc70_0_0"/>
          <p:cNvSpPr/>
          <p:nvPr/>
        </p:nvSpPr>
        <p:spPr>
          <a:xfrm>
            <a:off x="4655840" y="1340768"/>
            <a:ext cx="2880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/>
          </a:p>
        </p:txBody>
      </p:sp>
      <p:sp>
        <p:nvSpPr>
          <p:cNvPr id="125" name="Google Shape;125;g1552ba0cc70_0_0"/>
          <p:cNvSpPr/>
          <p:nvPr/>
        </p:nvSpPr>
        <p:spPr>
          <a:xfrm rot="-5400000">
            <a:off x="10056440" y="3573016"/>
            <a:ext cx="216024" cy="216024"/>
          </a:xfrm>
          <a:prstGeom prst="flowChartMerg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552ba0cc70_0_0"/>
          <p:cNvSpPr/>
          <p:nvPr/>
        </p:nvSpPr>
        <p:spPr>
          <a:xfrm rot="5400000">
            <a:off x="1919536" y="3645024"/>
            <a:ext cx="216024" cy="216024"/>
          </a:xfrm>
          <a:prstGeom prst="flowChartMerg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552ba0cc70_0_0"/>
          <p:cNvSpPr/>
          <p:nvPr/>
        </p:nvSpPr>
        <p:spPr>
          <a:xfrm>
            <a:off x="3381250" y="2464300"/>
            <a:ext cx="2521500" cy="439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Email</a:t>
            </a:r>
            <a:endParaRPr/>
          </a:p>
        </p:txBody>
      </p:sp>
      <p:sp>
        <p:nvSpPr>
          <p:cNvPr id="128" name="Google Shape;128;g1552ba0cc70_0_0"/>
          <p:cNvSpPr/>
          <p:nvPr/>
        </p:nvSpPr>
        <p:spPr>
          <a:xfrm>
            <a:off x="6150775" y="2464300"/>
            <a:ext cx="2521500" cy="439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username</a:t>
            </a:r>
            <a:endParaRPr/>
          </a:p>
        </p:txBody>
      </p:sp>
      <p:sp>
        <p:nvSpPr>
          <p:cNvPr id="129" name="Google Shape;129;g1552ba0cc70_0_0"/>
          <p:cNvSpPr/>
          <p:nvPr/>
        </p:nvSpPr>
        <p:spPr>
          <a:xfrm>
            <a:off x="3381250" y="3055650"/>
            <a:ext cx="2521500" cy="439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Film</a:t>
            </a:r>
            <a:endParaRPr/>
          </a:p>
        </p:txBody>
      </p:sp>
      <p:sp>
        <p:nvSpPr>
          <p:cNvPr id="130" name="Google Shape;130;g1552ba0cc70_0_0"/>
          <p:cNvSpPr/>
          <p:nvPr/>
        </p:nvSpPr>
        <p:spPr>
          <a:xfrm>
            <a:off x="6150775" y="3055650"/>
            <a:ext cx="2521500" cy="439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Rating</a:t>
            </a:r>
            <a:endParaRPr/>
          </a:p>
        </p:txBody>
      </p:sp>
      <p:sp>
        <p:nvSpPr>
          <p:cNvPr id="131" name="Google Shape;131;g1552ba0cc70_0_0"/>
          <p:cNvSpPr/>
          <p:nvPr/>
        </p:nvSpPr>
        <p:spPr>
          <a:xfrm>
            <a:off x="3381250" y="3647000"/>
            <a:ext cx="5291100" cy="4395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Message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/>
          <p:nvPr/>
        </p:nvSpPr>
        <p:spPr>
          <a:xfrm>
            <a:off x="0" y="1"/>
            <a:ext cx="12192000" cy="12872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Navbar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-16274" y="5567792"/>
            <a:ext cx="12192000" cy="12872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4655840" y="1340768"/>
            <a:ext cx="2880320" cy="64807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Places to go</a:t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1775520" y="2276872"/>
            <a:ext cx="8640960" cy="295232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Carousel: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Slides</a:t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 rot="-5400000">
            <a:off x="10056440" y="3573016"/>
            <a:ext cx="216024" cy="216024"/>
          </a:xfrm>
          <a:prstGeom prst="flowChartMerg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/>
          <p:nvPr/>
        </p:nvSpPr>
        <p:spPr>
          <a:xfrm rot="5400000">
            <a:off x="1919536" y="3645024"/>
            <a:ext cx="216024" cy="216024"/>
          </a:xfrm>
          <a:prstGeom prst="flowChartMerge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0" y="1"/>
            <a:ext cx="12192000" cy="12872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Navbar</a:t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-16274" y="5567792"/>
            <a:ext cx="12192000" cy="12872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4655840" y="1340768"/>
            <a:ext cx="2880320" cy="64807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Directions</a:t>
            </a:r>
            <a:endParaRPr/>
          </a:p>
        </p:txBody>
      </p:sp>
      <p:sp>
        <p:nvSpPr>
          <p:cNvPr id="149" name="Google Shape;149;p4"/>
          <p:cNvSpPr/>
          <p:nvPr/>
        </p:nvSpPr>
        <p:spPr>
          <a:xfrm>
            <a:off x="7536160" y="2060848"/>
            <a:ext cx="2168624" cy="14401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/>
          </a:p>
        </p:txBody>
      </p:sp>
      <p:sp>
        <p:nvSpPr>
          <p:cNvPr id="150" name="Google Shape;150;p4"/>
          <p:cNvSpPr/>
          <p:nvPr/>
        </p:nvSpPr>
        <p:spPr>
          <a:xfrm>
            <a:off x="2487216" y="2060848"/>
            <a:ext cx="2168624" cy="14401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 Info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5015880" y="2060848"/>
            <a:ext cx="2168624" cy="14401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3431704" y="3645024"/>
            <a:ext cx="5328592" cy="18722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Parking Info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854c989e6_1_9"/>
          <p:cNvSpPr/>
          <p:nvPr/>
        </p:nvSpPr>
        <p:spPr>
          <a:xfrm>
            <a:off x="0" y="1"/>
            <a:ext cx="12192000" cy="128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Navbar</a:t>
            </a:r>
            <a:endParaRPr/>
          </a:p>
        </p:txBody>
      </p:sp>
      <p:sp>
        <p:nvSpPr>
          <p:cNvPr id="158" name="Google Shape;158;g15854c989e6_1_9"/>
          <p:cNvSpPr/>
          <p:nvPr/>
        </p:nvSpPr>
        <p:spPr>
          <a:xfrm>
            <a:off x="-16274" y="5567792"/>
            <a:ext cx="12192000" cy="128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endParaRPr/>
          </a:p>
        </p:txBody>
      </p:sp>
      <p:sp>
        <p:nvSpPr>
          <p:cNvPr id="159" name="Google Shape;159;g15854c989e6_1_9"/>
          <p:cNvSpPr/>
          <p:nvPr/>
        </p:nvSpPr>
        <p:spPr>
          <a:xfrm>
            <a:off x="4655840" y="1340768"/>
            <a:ext cx="2880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Directions</a:t>
            </a:r>
            <a:endParaRPr/>
          </a:p>
        </p:txBody>
      </p:sp>
      <p:sp>
        <p:nvSpPr>
          <p:cNvPr id="160" name="Google Shape;160;g15854c989e6_1_9"/>
          <p:cNvSpPr/>
          <p:nvPr/>
        </p:nvSpPr>
        <p:spPr>
          <a:xfrm>
            <a:off x="8219185" y="2123998"/>
            <a:ext cx="2168700" cy="1440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Classification</a:t>
            </a:r>
            <a:endParaRPr/>
          </a:p>
        </p:txBody>
      </p:sp>
      <p:sp>
        <p:nvSpPr>
          <p:cNvPr id="161" name="Google Shape;161;g15854c989e6_1_9"/>
          <p:cNvSpPr/>
          <p:nvPr/>
        </p:nvSpPr>
        <p:spPr>
          <a:xfrm>
            <a:off x="1474766" y="2088098"/>
            <a:ext cx="2168700" cy="1440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 Classification </a:t>
            </a:r>
            <a:endParaRPr/>
          </a:p>
        </p:txBody>
      </p:sp>
      <p:sp>
        <p:nvSpPr>
          <p:cNvPr id="162" name="Google Shape;162;g15854c989e6_1_9"/>
          <p:cNvSpPr/>
          <p:nvPr/>
        </p:nvSpPr>
        <p:spPr>
          <a:xfrm>
            <a:off x="5971055" y="2088098"/>
            <a:ext cx="2168700" cy="1440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Classification</a:t>
            </a:r>
            <a:endParaRPr/>
          </a:p>
        </p:txBody>
      </p:sp>
      <p:sp>
        <p:nvSpPr>
          <p:cNvPr id="163" name="Google Shape;163;g15854c989e6_1_9"/>
          <p:cNvSpPr/>
          <p:nvPr/>
        </p:nvSpPr>
        <p:spPr>
          <a:xfrm>
            <a:off x="3722916" y="2069498"/>
            <a:ext cx="2168700" cy="1440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PG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Classification </a:t>
            </a:r>
            <a:endParaRPr/>
          </a:p>
        </p:txBody>
      </p:sp>
      <p:sp>
        <p:nvSpPr>
          <p:cNvPr id="164" name="Google Shape;164;g15854c989e6_1_9"/>
          <p:cNvSpPr/>
          <p:nvPr/>
        </p:nvSpPr>
        <p:spPr>
          <a:xfrm>
            <a:off x="4995366" y="3731048"/>
            <a:ext cx="2168700" cy="1440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Classification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/>
          <p:nvPr/>
        </p:nvSpPr>
        <p:spPr>
          <a:xfrm>
            <a:off x="0" y="1"/>
            <a:ext cx="12192000" cy="12872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Navbar</a:t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-16274" y="5567792"/>
            <a:ext cx="12192000" cy="12872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endParaRPr/>
          </a:p>
        </p:txBody>
      </p:sp>
      <p:sp>
        <p:nvSpPr>
          <p:cNvPr id="171" name="Google Shape;171;p5"/>
          <p:cNvSpPr/>
          <p:nvPr/>
        </p:nvSpPr>
        <p:spPr>
          <a:xfrm>
            <a:off x="4655840" y="1340768"/>
            <a:ext cx="2880320" cy="64807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3431704" y="3645024"/>
            <a:ext cx="5328592" cy="18722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 Form</a:t>
            </a:r>
            <a:endParaRPr/>
          </a:p>
        </p:txBody>
      </p:sp>
      <p:sp>
        <p:nvSpPr>
          <p:cNvPr id="173" name="Google Shape;173;p5"/>
          <p:cNvSpPr/>
          <p:nvPr/>
        </p:nvSpPr>
        <p:spPr>
          <a:xfrm>
            <a:off x="3719736" y="2060848"/>
            <a:ext cx="2168624" cy="14401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 Info</a:t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6303640" y="2060848"/>
            <a:ext cx="2168624" cy="14401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9779d68a0_1_0"/>
          <p:cNvSpPr/>
          <p:nvPr/>
        </p:nvSpPr>
        <p:spPr>
          <a:xfrm>
            <a:off x="0" y="1"/>
            <a:ext cx="12192000" cy="128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Navbar</a:t>
            </a:r>
            <a:endParaRPr/>
          </a:p>
        </p:txBody>
      </p:sp>
      <p:sp>
        <p:nvSpPr>
          <p:cNvPr id="180" name="Google Shape;180;g139779d68a0_1_0"/>
          <p:cNvSpPr/>
          <p:nvPr/>
        </p:nvSpPr>
        <p:spPr>
          <a:xfrm>
            <a:off x="-16274" y="5567792"/>
            <a:ext cx="12192000" cy="1287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EBB2"/>
              </a:gs>
              <a:gs pos="50000">
                <a:srgbClr val="DBF1CE"/>
              </a:gs>
              <a:gs pos="100000">
                <a:srgbClr val="EDF8E6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endParaRPr/>
          </a:p>
        </p:txBody>
      </p:sp>
      <p:sp>
        <p:nvSpPr>
          <p:cNvPr id="181" name="Google Shape;181;g139779d68a0_1_0"/>
          <p:cNvSpPr/>
          <p:nvPr/>
        </p:nvSpPr>
        <p:spPr>
          <a:xfrm>
            <a:off x="4655840" y="1340768"/>
            <a:ext cx="2880300" cy="648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sp>
        <p:nvSpPr>
          <p:cNvPr id="182" name="Google Shape;182;g139779d68a0_1_0"/>
          <p:cNvSpPr/>
          <p:nvPr/>
        </p:nvSpPr>
        <p:spPr>
          <a:xfrm>
            <a:off x="2663202" y="2155800"/>
            <a:ext cx="1827000" cy="108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Teammate Name</a:t>
            </a:r>
            <a:endParaRPr/>
          </a:p>
        </p:txBody>
      </p:sp>
      <p:sp>
        <p:nvSpPr>
          <p:cNvPr id="183" name="Google Shape;183;g139779d68a0_1_0"/>
          <p:cNvSpPr/>
          <p:nvPr/>
        </p:nvSpPr>
        <p:spPr>
          <a:xfrm>
            <a:off x="5166227" y="2155812"/>
            <a:ext cx="1827000" cy="108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Teammate Name</a:t>
            </a:r>
            <a:endParaRPr/>
          </a:p>
        </p:txBody>
      </p:sp>
      <p:sp>
        <p:nvSpPr>
          <p:cNvPr id="184" name="Google Shape;184;g139779d68a0_1_0"/>
          <p:cNvSpPr/>
          <p:nvPr/>
        </p:nvSpPr>
        <p:spPr>
          <a:xfrm>
            <a:off x="3691402" y="3412750"/>
            <a:ext cx="1827000" cy="108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Teammate Name</a:t>
            </a:r>
            <a:endParaRPr/>
          </a:p>
        </p:txBody>
      </p:sp>
      <p:sp>
        <p:nvSpPr>
          <p:cNvPr id="185" name="Google Shape;185;g139779d68a0_1_0"/>
          <p:cNvSpPr/>
          <p:nvPr/>
        </p:nvSpPr>
        <p:spPr>
          <a:xfrm>
            <a:off x="6505477" y="3412725"/>
            <a:ext cx="1827000" cy="108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Teammate Name</a:t>
            </a:r>
            <a:endParaRPr/>
          </a:p>
        </p:txBody>
      </p:sp>
      <p:sp>
        <p:nvSpPr>
          <p:cNvPr id="186" name="Google Shape;186;g139779d68a0_1_0"/>
          <p:cNvSpPr/>
          <p:nvPr/>
        </p:nvSpPr>
        <p:spPr>
          <a:xfrm>
            <a:off x="7591777" y="2155812"/>
            <a:ext cx="1827000" cy="1089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968A2"/>
              </a:gs>
              <a:gs pos="48000">
                <a:srgbClr val="5F9DD6"/>
              </a:gs>
              <a:gs pos="100000">
                <a:srgbClr val="9CC2E5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Teammate 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2022-09-10T10:02:31Z</dcterms:created>
  <dc:creator>Jariful Haque</dc:creator>
</cp:coreProperties>
</file>