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0" autoAdjust="0"/>
  </p:normalViewPr>
  <p:slideViewPr>
    <p:cSldViewPr>
      <p:cViewPr varScale="1">
        <p:scale>
          <a:sx n="62" d="100"/>
          <a:sy n="62" d="100"/>
        </p:scale>
        <p:origin x="-101" y="-52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C14EF3F2-8038-457A-A90E-BC9D810D1DA1}" type="datetimeFigureOut">
              <a:rPr lang="en-US" smtClean="0"/>
              <a:t>25/05/2023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C061092-2162-433C-9287-5D34057AACB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4EF3F2-8038-457A-A90E-BC9D810D1DA1}" type="datetimeFigureOut">
              <a:rPr lang="en-US" smtClean="0"/>
              <a:t>25/05/2023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61092-2162-433C-9287-5D34057AACB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4EF3F2-8038-457A-A90E-BC9D810D1DA1}" type="datetimeFigureOut">
              <a:rPr lang="en-US" smtClean="0"/>
              <a:t>25/05/2023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61092-2162-433C-9287-5D34057AACB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C14EF3F2-8038-457A-A90E-BC9D810D1DA1}" type="datetimeFigureOut">
              <a:rPr lang="en-US" smtClean="0"/>
              <a:t>25/05/2023</a:t>
            </a:fld>
            <a:endParaRPr lang="en-US"/>
          </a:p>
        </p:txBody>
      </p:sp>
      <p:sp>
        <p:nvSpPr>
          <p:cNvPr id="9" name="Slide Number Placeholder 8"/>
          <p:cNvSpPr>
            <a:spLocks noGrp="1"/>
          </p:cNvSpPr>
          <p:nvPr>
            <p:ph type="sldNum" sz="quarter" idx="15"/>
          </p:nvPr>
        </p:nvSpPr>
        <p:spPr/>
        <p:txBody>
          <a:bodyPr rtlCol="0"/>
          <a:lstStyle/>
          <a:p>
            <a:fld id="{1C061092-2162-433C-9287-5D34057AACBE}"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14EF3F2-8038-457A-A90E-BC9D810D1DA1}" type="datetimeFigureOut">
              <a:rPr lang="en-US" smtClean="0"/>
              <a:t>25/05/2023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C061092-2162-433C-9287-5D34057AACB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14EF3F2-8038-457A-A90E-BC9D810D1DA1}" type="datetimeFigureOut">
              <a:rPr lang="en-US" smtClean="0"/>
              <a:t>25/05/2023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61092-2162-433C-9287-5D34057AACBE}"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14EF3F2-8038-457A-A90E-BC9D810D1DA1}" type="datetimeFigureOut">
              <a:rPr lang="en-US" smtClean="0"/>
              <a:t>25/05/2023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061092-2162-433C-9287-5D34057AACBE}"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C14EF3F2-8038-457A-A90E-BC9D810D1DA1}" type="datetimeFigureOut">
              <a:rPr lang="en-US" smtClean="0"/>
              <a:t>25/05/2023</a:t>
            </a:fld>
            <a:endParaRPr lang="en-US"/>
          </a:p>
        </p:txBody>
      </p:sp>
      <p:sp>
        <p:nvSpPr>
          <p:cNvPr id="7" name="Slide Number Placeholder 6"/>
          <p:cNvSpPr>
            <a:spLocks noGrp="1"/>
          </p:cNvSpPr>
          <p:nvPr>
            <p:ph type="sldNum" sz="quarter" idx="11"/>
          </p:nvPr>
        </p:nvSpPr>
        <p:spPr/>
        <p:txBody>
          <a:bodyPr rtlCol="0"/>
          <a:lstStyle/>
          <a:p>
            <a:fld id="{1C061092-2162-433C-9287-5D34057AACBE}"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4EF3F2-8038-457A-A90E-BC9D810D1DA1}" type="datetimeFigureOut">
              <a:rPr lang="en-US" smtClean="0"/>
              <a:t>25/05/2023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061092-2162-433C-9287-5D34057A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C14EF3F2-8038-457A-A90E-BC9D810D1DA1}" type="datetimeFigureOut">
              <a:rPr lang="en-US" smtClean="0"/>
              <a:t>25/05/2023</a:t>
            </a:fld>
            <a:endParaRPr lang="en-US"/>
          </a:p>
        </p:txBody>
      </p:sp>
      <p:sp>
        <p:nvSpPr>
          <p:cNvPr id="22" name="Slide Number Placeholder 21"/>
          <p:cNvSpPr>
            <a:spLocks noGrp="1"/>
          </p:cNvSpPr>
          <p:nvPr>
            <p:ph type="sldNum" sz="quarter" idx="15"/>
          </p:nvPr>
        </p:nvSpPr>
        <p:spPr/>
        <p:txBody>
          <a:bodyPr rtlCol="0"/>
          <a:lstStyle/>
          <a:p>
            <a:fld id="{1C061092-2162-433C-9287-5D34057AACBE}"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14EF3F2-8038-457A-A90E-BC9D810D1DA1}" type="datetimeFigureOut">
              <a:rPr lang="en-US" smtClean="0"/>
              <a:t>25/05/2023</a:t>
            </a:fld>
            <a:endParaRPr lang="en-US"/>
          </a:p>
        </p:txBody>
      </p:sp>
      <p:sp>
        <p:nvSpPr>
          <p:cNvPr id="18" name="Slide Number Placeholder 17"/>
          <p:cNvSpPr>
            <a:spLocks noGrp="1"/>
          </p:cNvSpPr>
          <p:nvPr>
            <p:ph type="sldNum" sz="quarter" idx="11"/>
          </p:nvPr>
        </p:nvSpPr>
        <p:spPr/>
        <p:txBody>
          <a:bodyPr rtlCol="0"/>
          <a:lstStyle/>
          <a:p>
            <a:fld id="{1C061092-2162-433C-9287-5D34057AACBE}"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14EF3F2-8038-457A-A90E-BC9D810D1DA1}" type="datetimeFigureOut">
              <a:rPr lang="en-US" smtClean="0"/>
              <a:t>25/05/2023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C061092-2162-433C-9287-5D34057AACB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524000"/>
            <a:ext cx="6172200" cy="1894362"/>
          </a:xfrm>
        </p:spPr>
        <p:txBody>
          <a:bodyPr/>
          <a:lstStyle/>
          <a:p>
            <a:pPr algn="ctr">
              <a:lnSpc>
                <a:spcPct val="150000"/>
              </a:lnSpc>
            </a:pPr>
            <a:r>
              <a:rPr lang="en-US" dirty="0" smtClean="0">
                <a:solidFill>
                  <a:schemeClr val="tx1"/>
                </a:solidFill>
                <a:latin typeface="Engravers MT" panose="02090707080505020304" pitchFamily="18" charset="0"/>
              </a:rPr>
              <a:t>MUSIC STREAMING WEBSITE</a:t>
            </a:r>
            <a:endParaRPr lang="en-US" dirty="0">
              <a:solidFill>
                <a:schemeClr val="tx1"/>
              </a:solidFill>
              <a:latin typeface="Engravers MT" panose="02090707080505020304" pitchFamily="18" charset="0"/>
            </a:endParaRPr>
          </a:p>
        </p:txBody>
      </p:sp>
      <p:sp>
        <p:nvSpPr>
          <p:cNvPr id="3" name="Subtitle 2"/>
          <p:cNvSpPr>
            <a:spLocks noGrp="1"/>
          </p:cNvSpPr>
          <p:nvPr>
            <p:ph type="subTitle" idx="1"/>
          </p:nvPr>
        </p:nvSpPr>
        <p:spPr>
          <a:xfrm>
            <a:off x="4876800" y="4724400"/>
            <a:ext cx="3886200" cy="1600200"/>
          </a:xfrm>
        </p:spPr>
        <p:txBody>
          <a:bodyPr>
            <a:normAutofit/>
          </a:bodyPr>
          <a:lstStyle/>
          <a:p>
            <a:r>
              <a:rPr lang="en-US" dirty="0" smtClean="0">
                <a:solidFill>
                  <a:schemeClr val="tx1"/>
                </a:solidFill>
              </a:rPr>
              <a:t>NAME: JARINA DEVASIA</a:t>
            </a:r>
          </a:p>
          <a:p>
            <a:r>
              <a:rPr lang="en-US" dirty="0" smtClean="0">
                <a:solidFill>
                  <a:schemeClr val="tx1"/>
                </a:solidFill>
              </a:rPr>
              <a:t>ROLL NO: 22PMC129</a:t>
            </a:r>
          </a:p>
          <a:p>
            <a:r>
              <a:rPr lang="en-US" dirty="0" smtClean="0">
                <a:solidFill>
                  <a:schemeClr val="tx1"/>
                </a:solidFill>
              </a:rPr>
              <a:t>1</a:t>
            </a:r>
            <a:r>
              <a:rPr lang="en-US" baseline="30000" dirty="0" smtClean="0">
                <a:solidFill>
                  <a:schemeClr val="tx1"/>
                </a:solidFill>
              </a:rPr>
              <a:t>ST</a:t>
            </a:r>
            <a:r>
              <a:rPr lang="en-US" dirty="0" smtClean="0">
                <a:solidFill>
                  <a:schemeClr val="tx1"/>
                </a:solidFill>
              </a:rPr>
              <a:t> MASTER OF COMPUTER APPLICATIONS</a:t>
            </a:r>
            <a:endParaRPr lang="en-US" dirty="0">
              <a:solidFill>
                <a:schemeClr val="tx1"/>
              </a:solidFill>
            </a:endParaRPr>
          </a:p>
        </p:txBody>
      </p:sp>
    </p:spTree>
    <p:extLst>
      <p:ext uri="{BB962C8B-B14F-4D97-AF65-F5344CB8AC3E}">
        <p14:creationId xmlns:p14="http://schemas.microsoft.com/office/powerpoint/2010/main" val="1479560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467600" cy="579438"/>
          </a:xfrm>
        </p:spPr>
        <p:txBody>
          <a:bodyPr/>
          <a:lstStyle/>
          <a:p>
            <a:pPr algn="ctr"/>
            <a:r>
              <a:rPr lang="en-US" dirty="0" smtClean="0">
                <a:solidFill>
                  <a:schemeClr val="tx1"/>
                </a:solidFill>
              </a:rPr>
              <a:t>ABSTRACT</a:t>
            </a:r>
            <a:endParaRPr lang="en-US" dirty="0">
              <a:solidFill>
                <a:schemeClr val="tx1"/>
              </a:solidFill>
            </a:endParaRPr>
          </a:p>
        </p:txBody>
      </p:sp>
      <p:sp>
        <p:nvSpPr>
          <p:cNvPr id="3" name="Content Placeholder 2"/>
          <p:cNvSpPr>
            <a:spLocks noGrp="1"/>
          </p:cNvSpPr>
          <p:nvPr>
            <p:ph sz="quarter" idx="1"/>
          </p:nvPr>
        </p:nvSpPr>
        <p:spPr>
          <a:xfrm>
            <a:off x="457200" y="1143000"/>
            <a:ext cx="8077200" cy="5330952"/>
          </a:xfrm>
        </p:spPr>
        <p:txBody>
          <a:bodyPr>
            <a:normAutofit/>
          </a:bodyPr>
          <a:lstStyle/>
          <a:p>
            <a:pPr marL="0" indent="0" algn="just">
              <a:buNone/>
            </a:pPr>
            <a:r>
              <a:rPr lang="en-US" dirty="0"/>
              <a:t>It is a system that allows users to explore and listen to a wide variety of songs available on the music streaming website. The project consists of different genres and categories of music, and they are displayed in an organized manner. The user can browse through these songs and add their favorite songs to their personal collection. If the user finds a song they like, they can listen to it instantly. Once the user subscribes successfully, they gain access to a wide range of songs and exclusive content. Thus, the online music streaming project brings a comprehensive music library to users' fingertips, making it convenient and enjoyable for music lovers to discover, listen, and enjoy their favorite tunes.</a:t>
            </a:r>
            <a:endParaRPr lang="en-US" dirty="0"/>
          </a:p>
        </p:txBody>
      </p:sp>
    </p:spTree>
    <p:extLst>
      <p:ext uri="{BB962C8B-B14F-4D97-AF65-F5344CB8AC3E}">
        <p14:creationId xmlns:p14="http://schemas.microsoft.com/office/powerpoint/2010/main" val="3377131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PROJECT REQUIREMENTS</a:t>
            </a:r>
            <a:endParaRPr lang="en-US" dirty="0">
              <a:solidFill>
                <a:schemeClr val="tx1"/>
              </a:solidFill>
            </a:endParaRPr>
          </a:p>
        </p:txBody>
      </p:sp>
      <p:sp>
        <p:nvSpPr>
          <p:cNvPr id="3" name="Content Placeholder 2"/>
          <p:cNvSpPr>
            <a:spLocks noGrp="1"/>
          </p:cNvSpPr>
          <p:nvPr>
            <p:ph sz="quarter" idx="1"/>
          </p:nvPr>
        </p:nvSpPr>
        <p:spPr>
          <a:xfrm>
            <a:off x="457200" y="1600200"/>
            <a:ext cx="8077200" cy="4873752"/>
          </a:xfrm>
        </p:spPr>
        <p:txBody>
          <a:bodyPr>
            <a:normAutofit fontScale="77500" lnSpcReduction="20000"/>
          </a:bodyPr>
          <a:lstStyle/>
          <a:p>
            <a:pPr marL="0" indent="0" algn="just">
              <a:buNone/>
            </a:pPr>
            <a:endParaRPr lang="en-US" dirty="0"/>
          </a:p>
          <a:p>
            <a:pPr algn="just"/>
            <a:r>
              <a:rPr lang="en-US" dirty="0" smtClean="0"/>
              <a:t>User </a:t>
            </a:r>
            <a:r>
              <a:rPr lang="en-US" dirty="0"/>
              <a:t>Registration and Authentication: Users should be able to create an account and log in securely to access the features of the website</a:t>
            </a:r>
            <a:r>
              <a:rPr lang="en-US" dirty="0" smtClean="0"/>
              <a:t>.</a:t>
            </a:r>
            <a:endParaRPr lang="en-US" dirty="0"/>
          </a:p>
          <a:p>
            <a:pPr algn="just"/>
            <a:r>
              <a:rPr lang="en-US" dirty="0" smtClean="0"/>
              <a:t>Song </a:t>
            </a:r>
            <a:r>
              <a:rPr lang="en-US" dirty="0"/>
              <a:t>Database: A database to store and manage a large collection of songs, including metadata such as song title, artist, album, genre, duration, and other relevant information</a:t>
            </a:r>
            <a:r>
              <a:rPr lang="en-US" dirty="0" smtClean="0"/>
              <a:t>.</a:t>
            </a:r>
            <a:endParaRPr lang="en-US" dirty="0"/>
          </a:p>
          <a:p>
            <a:pPr algn="just"/>
            <a:r>
              <a:rPr lang="en-US" dirty="0" smtClean="0"/>
              <a:t>Song </a:t>
            </a:r>
            <a:r>
              <a:rPr lang="en-US" dirty="0"/>
              <a:t>Upload: An interface for authorized users (e.g., artists, administrators) to upload songs to the platform. This may involve file storage and management</a:t>
            </a:r>
            <a:r>
              <a:rPr lang="en-US" dirty="0" smtClean="0"/>
              <a:t>.</a:t>
            </a:r>
            <a:endParaRPr lang="en-US" dirty="0"/>
          </a:p>
          <a:p>
            <a:pPr algn="just"/>
            <a:r>
              <a:rPr lang="en-US" dirty="0" smtClean="0"/>
              <a:t>Song </a:t>
            </a:r>
            <a:r>
              <a:rPr lang="en-US" dirty="0"/>
              <a:t>Streaming: The ability for users to stream songs on-demand, allowing them to listen to music directly on the website or through a dedicated player</a:t>
            </a:r>
            <a:r>
              <a:rPr lang="en-US" dirty="0" smtClean="0"/>
              <a:t>.</a:t>
            </a:r>
            <a:endParaRPr lang="en-US" dirty="0"/>
          </a:p>
          <a:p>
            <a:pPr algn="just"/>
            <a:r>
              <a:rPr lang="en-US" dirty="0" smtClean="0"/>
              <a:t>Playlists </a:t>
            </a:r>
            <a:r>
              <a:rPr lang="en-US" dirty="0"/>
              <a:t>and Favorites: Users should be able to create and manage their playlists, as well as mark songs as favorites for quick access</a:t>
            </a:r>
            <a:r>
              <a:rPr lang="en-US" dirty="0" smtClean="0"/>
              <a:t>.</a:t>
            </a:r>
            <a:endParaRPr lang="en-US" dirty="0"/>
          </a:p>
          <a:p>
            <a:pPr algn="just"/>
            <a:r>
              <a:rPr lang="en-US" dirty="0" smtClean="0"/>
              <a:t>Search </a:t>
            </a:r>
            <a:r>
              <a:rPr lang="en-US" dirty="0"/>
              <a:t>and Browse: A search functionality that allows users to find songs, artists, albums, or genres based on their preferences. The ability to browse and discover new music is also important.</a:t>
            </a:r>
          </a:p>
          <a:p>
            <a:pPr algn="just"/>
            <a:endParaRPr lang="en-US" dirty="0"/>
          </a:p>
        </p:txBody>
      </p:sp>
    </p:spTree>
    <p:extLst>
      <p:ext uri="{BB962C8B-B14F-4D97-AF65-F5344CB8AC3E}">
        <p14:creationId xmlns:p14="http://schemas.microsoft.com/office/powerpoint/2010/main" val="249598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Continue...</a:t>
            </a:r>
            <a:endParaRPr lang="en-US" dirty="0">
              <a:solidFill>
                <a:schemeClr val="tx1"/>
              </a:solidFill>
            </a:endParaRPr>
          </a:p>
        </p:txBody>
      </p:sp>
      <p:sp>
        <p:nvSpPr>
          <p:cNvPr id="3" name="Content Placeholder 2"/>
          <p:cNvSpPr>
            <a:spLocks noGrp="1"/>
          </p:cNvSpPr>
          <p:nvPr>
            <p:ph sz="quarter" idx="1"/>
          </p:nvPr>
        </p:nvSpPr>
        <p:spPr>
          <a:xfrm>
            <a:off x="457200" y="1600200"/>
            <a:ext cx="7924800" cy="4873752"/>
          </a:xfrm>
        </p:spPr>
        <p:txBody>
          <a:bodyPr>
            <a:normAutofit/>
          </a:bodyPr>
          <a:lstStyle/>
          <a:p>
            <a:pPr algn="just"/>
            <a:r>
              <a:rPr lang="en-US" dirty="0" smtClean="0"/>
              <a:t>Categories: </a:t>
            </a:r>
            <a:r>
              <a:rPr lang="en-US" dirty="0"/>
              <a:t>Categorization of songs based on genres, moods, or </a:t>
            </a:r>
            <a:r>
              <a:rPr lang="en-US" dirty="0" smtClean="0"/>
              <a:t>themes.</a:t>
            </a:r>
            <a:endParaRPr lang="en-US" dirty="0"/>
          </a:p>
          <a:p>
            <a:pPr algn="just"/>
            <a:r>
              <a:rPr lang="en-US" dirty="0" smtClean="0"/>
              <a:t>User </a:t>
            </a:r>
            <a:r>
              <a:rPr lang="en-US" dirty="0"/>
              <a:t>Profile: Each user should have a profile page where they can manage their settings, view their listening history, and update their preferences</a:t>
            </a:r>
            <a:r>
              <a:rPr lang="en-US" dirty="0" smtClean="0"/>
              <a:t>.</a:t>
            </a:r>
            <a:endParaRPr lang="en-US" dirty="0"/>
          </a:p>
          <a:p>
            <a:pPr algn="just"/>
            <a:r>
              <a:rPr lang="en-US" dirty="0" smtClean="0"/>
              <a:t>Mobile </a:t>
            </a:r>
            <a:r>
              <a:rPr lang="en-US" dirty="0"/>
              <a:t>Compatibility: Responsive design or a dedicated mobile app to ensure the website works well on different devices and platforms.</a:t>
            </a:r>
          </a:p>
          <a:p>
            <a:pPr algn="just"/>
            <a:endParaRPr lang="en-US" dirty="0"/>
          </a:p>
          <a:p>
            <a:pPr algn="just"/>
            <a:endParaRPr lang="en-US" dirty="0"/>
          </a:p>
        </p:txBody>
      </p:sp>
    </p:spTree>
    <p:extLst>
      <p:ext uri="{BB962C8B-B14F-4D97-AF65-F5344CB8AC3E}">
        <p14:creationId xmlns:p14="http://schemas.microsoft.com/office/powerpoint/2010/main" val="3808504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Continue...</a:t>
            </a:r>
            <a:endParaRPr lang="en-US" dirty="0"/>
          </a:p>
        </p:txBody>
      </p:sp>
      <p:sp>
        <p:nvSpPr>
          <p:cNvPr id="3" name="Content Placeholder 2"/>
          <p:cNvSpPr>
            <a:spLocks noGrp="1"/>
          </p:cNvSpPr>
          <p:nvPr>
            <p:ph sz="quarter" idx="1"/>
          </p:nvPr>
        </p:nvSpPr>
        <p:spPr>
          <a:xfrm>
            <a:off x="457200" y="1600200"/>
            <a:ext cx="8077200" cy="4873752"/>
          </a:xfrm>
        </p:spPr>
        <p:txBody>
          <a:bodyPr>
            <a:normAutofit/>
          </a:bodyPr>
          <a:lstStyle/>
          <a:p>
            <a:pPr algn="just"/>
            <a:r>
              <a:rPr lang="en-US" dirty="0" smtClean="0"/>
              <a:t>Performance </a:t>
            </a:r>
            <a:r>
              <a:rPr lang="en-US" dirty="0"/>
              <a:t>and Scalability: The system should be designed to handle a large number of concurrent users and efficiently deliver songs without significant delays or buffering issues</a:t>
            </a:r>
            <a:r>
              <a:rPr lang="en-US" dirty="0" smtClean="0"/>
              <a:t>.</a:t>
            </a:r>
            <a:endParaRPr lang="en-US" dirty="0"/>
          </a:p>
          <a:p>
            <a:pPr algn="just"/>
            <a:r>
              <a:rPr lang="en-US" dirty="0" smtClean="0"/>
              <a:t>Security</a:t>
            </a:r>
            <a:r>
              <a:rPr lang="en-US" dirty="0"/>
              <a:t>: Implementing necessary security measures to protect user data, prevent unauthorized access, and secure transactions</a:t>
            </a:r>
            <a:r>
              <a:rPr lang="en-US" dirty="0" smtClean="0"/>
              <a:t>.</a:t>
            </a:r>
            <a:endParaRPr lang="en-US" dirty="0"/>
          </a:p>
          <a:p>
            <a:pPr algn="just"/>
            <a:r>
              <a:rPr lang="en-US" dirty="0" smtClean="0"/>
              <a:t>Analytics </a:t>
            </a:r>
            <a:r>
              <a:rPr lang="en-US" dirty="0"/>
              <a:t>and Reporting: Collecting user data and generating reports on song popularity, user engagement, and other relevant metrics to gain insights and improve the platform.</a:t>
            </a:r>
          </a:p>
          <a:p>
            <a:pPr algn="just"/>
            <a:endParaRPr lang="en-US" dirty="0"/>
          </a:p>
          <a:p>
            <a:pPr algn="just"/>
            <a:endParaRPr lang="en-US" dirty="0"/>
          </a:p>
        </p:txBody>
      </p:sp>
    </p:spTree>
    <p:extLst>
      <p:ext uri="{BB962C8B-B14F-4D97-AF65-F5344CB8AC3E}">
        <p14:creationId xmlns:p14="http://schemas.microsoft.com/office/powerpoint/2010/main" val="1268786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639762"/>
          </a:xfrm>
        </p:spPr>
        <p:txBody>
          <a:bodyPr/>
          <a:lstStyle/>
          <a:p>
            <a:r>
              <a:rPr lang="en-US" b="1" dirty="0">
                <a:solidFill>
                  <a:schemeClr val="tx1"/>
                </a:solidFill>
              </a:rPr>
              <a:t>REQUIREMENTS </a:t>
            </a:r>
            <a:r>
              <a:rPr lang="en-US" b="1" dirty="0" smtClean="0">
                <a:solidFill>
                  <a:schemeClr val="tx1"/>
                </a:solidFill>
              </a:rPr>
              <a:t>LIST</a:t>
            </a:r>
            <a:endParaRPr lang="en-US" dirty="0">
              <a:solidFill>
                <a:schemeClr val="tx1"/>
              </a:solidFill>
            </a:endParaRPr>
          </a:p>
        </p:txBody>
      </p:sp>
      <p:sp>
        <p:nvSpPr>
          <p:cNvPr id="3" name="Content Placeholder 2"/>
          <p:cNvSpPr>
            <a:spLocks noGrp="1"/>
          </p:cNvSpPr>
          <p:nvPr>
            <p:ph sz="quarter" idx="1"/>
          </p:nvPr>
        </p:nvSpPr>
        <p:spPr>
          <a:xfrm>
            <a:off x="304800" y="914400"/>
            <a:ext cx="8305800" cy="5715000"/>
          </a:xfrm>
        </p:spPr>
        <p:txBody>
          <a:bodyPr>
            <a:normAutofit fontScale="92500" lnSpcReduction="20000"/>
          </a:bodyPr>
          <a:lstStyle/>
          <a:p>
            <a:pPr lvl="0"/>
            <a:r>
              <a:rPr lang="en-US" dirty="0" smtClean="0"/>
              <a:t>User </a:t>
            </a:r>
            <a:r>
              <a:rPr lang="en-US" dirty="0"/>
              <a:t>Authentication</a:t>
            </a:r>
          </a:p>
          <a:p>
            <a:pPr marL="457200" lvl="0" indent="-457200">
              <a:buFont typeface="+mj-lt"/>
              <a:buAutoNum type="arabicPeriod"/>
            </a:pPr>
            <a:r>
              <a:rPr lang="en-US" dirty="0"/>
              <a:t>User registration and login</a:t>
            </a:r>
          </a:p>
          <a:p>
            <a:pPr marL="457200" lvl="0" indent="-457200">
              <a:buFont typeface="+mj-lt"/>
              <a:buAutoNum type="arabicPeriod"/>
            </a:pPr>
            <a:r>
              <a:rPr lang="en-US" dirty="0"/>
              <a:t>Profile </a:t>
            </a:r>
            <a:r>
              <a:rPr lang="en-US" dirty="0" smtClean="0"/>
              <a:t>management</a:t>
            </a:r>
            <a:endParaRPr lang="en-US" dirty="0"/>
          </a:p>
          <a:p>
            <a:pPr lvl="0"/>
            <a:r>
              <a:rPr lang="en-US" dirty="0"/>
              <a:t>Music Management</a:t>
            </a:r>
          </a:p>
          <a:p>
            <a:pPr marL="457200" lvl="0" indent="-457200">
              <a:buFont typeface="+mj-lt"/>
              <a:buAutoNum type="arabicPeriod"/>
            </a:pPr>
            <a:r>
              <a:rPr lang="en-US" dirty="0"/>
              <a:t>Upload and manage </a:t>
            </a:r>
            <a:r>
              <a:rPr lang="en-US" dirty="0" smtClean="0"/>
              <a:t>songs</a:t>
            </a:r>
            <a:r>
              <a:rPr lang="en-US" dirty="0"/>
              <a:t> </a:t>
            </a:r>
          </a:p>
          <a:p>
            <a:pPr lvl="0"/>
            <a:r>
              <a:rPr lang="en-US" dirty="0"/>
              <a:t>User Management</a:t>
            </a:r>
          </a:p>
          <a:p>
            <a:pPr marL="457200" lvl="0" indent="-457200">
              <a:buFont typeface="+mj-lt"/>
              <a:buAutoNum type="arabicPeriod"/>
            </a:pPr>
            <a:r>
              <a:rPr lang="en-US" dirty="0"/>
              <a:t>View and mange user </a:t>
            </a:r>
            <a:r>
              <a:rPr lang="en-US" dirty="0" smtClean="0"/>
              <a:t>profiles</a:t>
            </a:r>
            <a:r>
              <a:rPr lang="en-US" dirty="0"/>
              <a:t> </a:t>
            </a:r>
          </a:p>
          <a:p>
            <a:pPr lvl="0"/>
            <a:r>
              <a:rPr lang="en-US" dirty="0"/>
              <a:t>Music Search And Filter</a:t>
            </a:r>
          </a:p>
          <a:p>
            <a:pPr marL="457200" lvl="0" indent="-457200">
              <a:buFont typeface="+mj-lt"/>
              <a:buAutoNum type="arabicPeriod"/>
            </a:pPr>
            <a:r>
              <a:rPr lang="en-US" dirty="0"/>
              <a:t>Allow users to search for songs  </a:t>
            </a:r>
          </a:p>
          <a:p>
            <a:pPr lvl="0"/>
            <a:r>
              <a:rPr lang="en-US" dirty="0"/>
              <a:t>Add to playlist</a:t>
            </a:r>
          </a:p>
          <a:p>
            <a:pPr marL="457200" lvl="0" indent="-457200">
              <a:buFont typeface="+mj-lt"/>
              <a:buAutoNum type="arabicPeriod"/>
            </a:pPr>
            <a:r>
              <a:rPr lang="en-US" dirty="0"/>
              <a:t>Adding favorite songs to playlist  </a:t>
            </a:r>
          </a:p>
          <a:p>
            <a:pPr lvl="0"/>
            <a:r>
              <a:rPr lang="en-US" dirty="0"/>
              <a:t>Latest songs</a:t>
            </a:r>
          </a:p>
          <a:p>
            <a:pPr marL="457200" lvl="0" indent="-457200">
              <a:buFont typeface="+mj-lt"/>
              <a:buAutoNum type="arabicPeriod"/>
            </a:pPr>
            <a:r>
              <a:rPr lang="en-US" dirty="0"/>
              <a:t>New and latest songs added by the admin is </a:t>
            </a:r>
            <a:r>
              <a:rPr lang="en-US" dirty="0" smtClean="0"/>
              <a:t>displayed</a:t>
            </a:r>
            <a:r>
              <a:rPr lang="en-US" dirty="0"/>
              <a:t> </a:t>
            </a:r>
          </a:p>
          <a:p>
            <a:pPr lvl="0"/>
            <a:r>
              <a:rPr lang="en-US" dirty="0"/>
              <a:t>All songs</a:t>
            </a:r>
          </a:p>
          <a:p>
            <a:pPr marL="457200" lvl="0" indent="-457200">
              <a:buFont typeface="+mj-lt"/>
              <a:buAutoNum type="arabicPeriod"/>
            </a:pPr>
            <a:r>
              <a:rPr lang="en-US" dirty="0"/>
              <a:t>It displays all songs in the </a:t>
            </a:r>
            <a:r>
              <a:rPr lang="en-US" dirty="0" smtClean="0"/>
              <a:t>website</a:t>
            </a:r>
            <a:endParaRPr lang="en-US" dirty="0"/>
          </a:p>
          <a:p>
            <a:pPr lvl="0"/>
            <a:r>
              <a:rPr lang="en-US" dirty="0"/>
              <a:t>Mobile responsiveness and accessibility</a:t>
            </a:r>
          </a:p>
          <a:p>
            <a:endParaRPr lang="en-US" dirty="0"/>
          </a:p>
        </p:txBody>
      </p:sp>
    </p:spTree>
    <p:extLst>
      <p:ext uri="{BB962C8B-B14F-4D97-AF65-F5344CB8AC3E}">
        <p14:creationId xmlns:p14="http://schemas.microsoft.com/office/powerpoint/2010/main" val="53734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695937" y="1600200"/>
            <a:ext cx="4990126" cy="487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438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CHALLENGES FACED</a:t>
            </a:r>
            <a:endParaRPr lang="en-US"/>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42539063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275</TotalTime>
  <Words>495</Words>
  <Application>Microsoft Office PowerPoint</Application>
  <PresentationFormat>On-screen Show (4:3)</PresentationFormat>
  <Paragraphs>41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Oriel</vt:lpstr>
      <vt:lpstr>MUSIC STREAMING WEBSITE</vt:lpstr>
      <vt:lpstr>ABSTRACT</vt:lpstr>
      <vt:lpstr>PROJECT REQUIREMENTS</vt:lpstr>
      <vt:lpstr>Continue...</vt:lpstr>
      <vt:lpstr>Continue...</vt:lpstr>
      <vt:lpstr>REQUIREMENTS LIST</vt:lpstr>
      <vt:lpstr>Class diagram</vt:lpstr>
      <vt:lpstr>CHALLENGES FACED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MyPc$</dc:creator>
  <cp:lastModifiedBy>MyPc$</cp:lastModifiedBy>
  <cp:revision>8</cp:revision>
  <dcterms:created xsi:type="dcterms:W3CDTF">2023-05-25T05:34:36Z</dcterms:created>
  <dcterms:modified xsi:type="dcterms:W3CDTF">2023-05-25T18:59:20Z</dcterms:modified>
</cp:coreProperties>
</file>