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1EE82-A9AD-4A32-8F13-8FF3152BE245}" v="310" dt="2023-12-11T19:04:4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svg"/><Relationship Id="rId4" Type="http://schemas.openxmlformats.org/officeDocument/2006/relationships/image" Target="../media/image16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svg"/><Relationship Id="rId4" Type="http://schemas.openxmlformats.org/officeDocument/2006/relationships/image" Target="../media/image16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D8733-1825-4EF6-BB90-BEA7E7C2EF8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A18691-7DFC-4727-876E-FC1061A5E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Introduction</a:t>
          </a:r>
        </a:p>
      </dgm:t>
    </dgm:pt>
    <dgm:pt modelId="{219CE745-FF3B-4AFB-8F71-0CF0ED054E05}" type="parTrans" cxnId="{E5E78EB0-D5BE-41A5-A0E7-61535CFB8C63}">
      <dgm:prSet/>
      <dgm:spPr/>
      <dgm:t>
        <a:bodyPr/>
        <a:lstStyle/>
        <a:p>
          <a:endParaRPr lang="en-US"/>
        </a:p>
      </dgm:t>
    </dgm:pt>
    <dgm:pt modelId="{CDE8CD6D-95A9-47FE-845C-86728F4B2739}" type="sibTrans" cxnId="{E5E78EB0-D5BE-41A5-A0E7-61535CFB8C63}">
      <dgm:prSet/>
      <dgm:spPr/>
      <dgm:t>
        <a:bodyPr/>
        <a:lstStyle/>
        <a:p>
          <a:endParaRPr lang="en-US"/>
        </a:p>
      </dgm:t>
    </dgm:pt>
    <dgm:pt modelId="{4BEDAC83-9B7B-47D4-89DB-FE9E1255CF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Contribution</a:t>
          </a:r>
        </a:p>
      </dgm:t>
    </dgm:pt>
    <dgm:pt modelId="{50660C9C-E9C3-425E-AB41-7B852FFAD2A6}" type="parTrans" cxnId="{5F6571FA-5521-42A8-BD5A-B32F30ABF5F1}">
      <dgm:prSet/>
      <dgm:spPr/>
      <dgm:t>
        <a:bodyPr/>
        <a:lstStyle/>
        <a:p>
          <a:endParaRPr lang="en-US"/>
        </a:p>
      </dgm:t>
    </dgm:pt>
    <dgm:pt modelId="{E93EF693-4E99-4BD6-865B-BDB795C4D382}" type="sibTrans" cxnId="{5F6571FA-5521-42A8-BD5A-B32F30ABF5F1}">
      <dgm:prSet/>
      <dgm:spPr/>
      <dgm:t>
        <a:bodyPr/>
        <a:lstStyle/>
        <a:p>
          <a:endParaRPr lang="en-US"/>
        </a:p>
      </dgm:t>
    </dgm:pt>
    <dgm:pt modelId="{69EB1C19-80EE-401B-8AFB-9D4241C47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Dataset</a:t>
          </a:r>
        </a:p>
      </dgm:t>
    </dgm:pt>
    <dgm:pt modelId="{87D40527-0232-4F1E-9FFE-8C3B0DE31973}" type="parTrans" cxnId="{93692FFB-8118-4A12-8796-FADAE831A98B}">
      <dgm:prSet/>
      <dgm:spPr/>
      <dgm:t>
        <a:bodyPr/>
        <a:lstStyle/>
        <a:p>
          <a:endParaRPr lang="en-US"/>
        </a:p>
      </dgm:t>
    </dgm:pt>
    <dgm:pt modelId="{E991F7AA-ADCF-4A66-804B-725B9B448482}" type="sibTrans" cxnId="{93692FFB-8118-4A12-8796-FADAE831A98B}">
      <dgm:prSet/>
      <dgm:spPr/>
      <dgm:t>
        <a:bodyPr/>
        <a:lstStyle/>
        <a:p>
          <a:endParaRPr lang="en-US"/>
        </a:p>
      </dgm:t>
    </dgm:pt>
    <dgm:pt modelId="{61E7988D-47A1-4868-873B-4E0BDE77E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Methodology</a:t>
          </a:r>
        </a:p>
      </dgm:t>
    </dgm:pt>
    <dgm:pt modelId="{DC087005-B26F-4CF8-B24F-25E4B17432F4}" type="parTrans" cxnId="{FD517DE3-4796-45E8-A0D7-A97280451D3F}">
      <dgm:prSet/>
      <dgm:spPr/>
      <dgm:t>
        <a:bodyPr/>
        <a:lstStyle/>
        <a:p>
          <a:endParaRPr lang="en-US"/>
        </a:p>
      </dgm:t>
    </dgm:pt>
    <dgm:pt modelId="{92F04040-40E1-485D-9439-8F932912D64B}" type="sibTrans" cxnId="{FD517DE3-4796-45E8-A0D7-A97280451D3F}">
      <dgm:prSet/>
      <dgm:spPr/>
      <dgm:t>
        <a:bodyPr/>
        <a:lstStyle/>
        <a:p>
          <a:endParaRPr lang="en-US"/>
        </a:p>
      </dgm:t>
    </dgm:pt>
    <dgm:pt modelId="{79CC3A73-D22E-49EA-9529-6217100C2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Results</a:t>
          </a:r>
        </a:p>
      </dgm:t>
    </dgm:pt>
    <dgm:pt modelId="{C5CDD99A-D1D8-42B8-B342-BA6571D80EF2}" type="parTrans" cxnId="{EA2F1A4B-CF92-4D93-A6C3-DE0FC21B1B83}">
      <dgm:prSet/>
      <dgm:spPr/>
      <dgm:t>
        <a:bodyPr/>
        <a:lstStyle/>
        <a:p>
          <a:endParaRPr lang="en-US"/>
        </a:p>
      </dgm:t>
    </dgm:pt>
    <dgm:pt modelId="{56BAFF74-ECDD-4D7D-877F-5F3BEAEFBEB5}" type="sibTrans" cxnId="{EA2F1A4B-CF92-4D93-A6C3-DE0FC21B1B83}">
      <dgm:prSet/>
      <dgm:spPr/>
      <dgm:t>
        <a:bodyPr/>
        <a:lstStyle/>
        <a:p>
          <a:endParaRPr lang="en-US"/>
        </a:p>
      </dgm:t>
    </dgm:pt>
    <dgm:pt modelId="{D02D8C2D-CCA2-4F67-9418-5019DB0DE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Future Scopes</a:t>
          </a:r>
        </a:p>
      </dgm:t>
    </dgm:pt>
    <dgm:pt modelId="{F7D06AC5-1819-46C1-AAD4-E92DE21C6D05}" type="parTrans" cxnId="{012A04B3-D4E8-4121-9340-225DBE56DABC}">
      <dgm:prSet/>
      <dgm:spPr/>
      <dgm:t>
        <a:bodyPr/>
        <a:lstStyle/>
        <a:p>
          <a:endParaRPr lang="en-US"/>
        </a:p>
      </dgm:t>
    </dgm:pt>
    <dgm:pt modelId="{D2327BD5-78A8-40A2-B81A-9FBEE43DE54E}" type="sibTrans" cxnId="{012A04B3-D4E8-4121-9340-225DBE56DABC}">
      <dgm:prSet/>
      <dgm:spPr/>
      <dgm:t>
        <a:bodyPr/>
        <a:lstStyle/>
        <a:p>
          <a:endParaRPr lang="en-US"/>
        </a:p>
      </dgm:t>
    </dgm:pt>
    <dgm:pt modelId="{6CCD8AFE-A208-45AF-A0CD-08924AF77580}" type="pres">
      <dgm:prSet presAssocID="{64CD8733-1825-4EF6-BB90-BEA7E7C2EF81}" presName="root" presStyleCnt="0">
        <dgm:presLayoutVars>
          <dgm:dir/>
          <dgm:resizeHandles val="exact"/>
        </dgm:presLayoutVars>
      </dgm:prSet>
      <dgm:spPr/>
    </dgm:pt>
    <dgm:pt modelId="{C59721EC-8C78-4E21-AD91-A1763CB8C9A1}" type="pres">
      <dgm:prSet presAssocID="{E7A18691-7DFC-4727-876E-FC1061A5E351}" presName="compNode" presStyleCnt="0"/>
      <dgm:spPr/>
    </dgm:pt>
    <dgm:pt modelId="{3B2BF21F-2CE2-45A0-908D-607F3434D07D}" type="pres">
      <dgm:prSet presAssocID="{E7A18691-7DFC-4727-876E-FC1061A5E351}" presName="bgRect" presStyleLbl="bgShp" presStyleIdx="0" presStyleCnt="6"/>
      <dgm:spPr/>
    </dgm:pt>
    <dgm:pt modelId="{E404610E-D873-4823-95AE-4551ED6667DD}" type="pres">
      <dgm:prSet presAssocID="{E7A18691-7DFC-4727-876E-FC1061A5E3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76587B1-2A63-4CEA-B07E-FC9BF44A5B7E}" type="pres">
      <dgm:prSet presAssocID="{E7A18691-7DFC-4727-876E-FC1061A5E351}" presName="spaceRect" presStyleCnt="0"/>
      <dgm:spPr/>
    </dgm:pt>
    <dgm:pt modelId="{D9E39209-DB98-4361-A5CA-8A9A0CC4DD6B}" type="pres">
      <dgm:prSet presAssocID="{E7A18691-7DFC-4727-876E-FC1061A5E351}" presName="parTx" presStyleLbl="revTx" presStyleIdx="0" presStyleCnt="6">
        <dgm:presLayoutVars>
          <dgm:chMax val="0"/>
          <dgm:chPref val="0"/>
        </dgm:presLayoutVars>
      </dgm:prSet>
      <dgm:spPr/>
    </dgm:pt>
    <dgm:pt modelId="{18E732FE-7AC0-49E4-81CC-5C46613D13F9}" type="pres">
      <dgm:prSet presAssocID="{CDE8CD6D-95A9-47FE-845C-86728F4B2739}" presName="sibTrans" presStyleCnt="0"/>
      <dgm:spPr/>
    </dgm:pt>
    <dgm:pt modelId="{BCD174C1-C2B5-4BFF-8497-6281A484EBB6}" type="pres">
      <dgm:prSet presAssocID="{4BEDAC83-9B7B-47D4-89DB-FE9E1255CFED}" presName="compNode" presStyleCnt="0"/>
      <dgm:spPr/>
    </dgm:pt>
    <dgm:pt modelId="{DC6D9072-4971-4752-8371-F1C386A1EE7C}" type="pres">
      <dgm:prSet presAssocID="{4BEDAC83-9B7B-47D4-89DB-FE9E1255CFED}" presName="bgRect" presStyleLbl="bgShp" presStyleIdx="1" presStyleCnt="6"/>
      <dgm:spPr/>
    </dgm:pt>
    <dgm:pt modelId="{E238469A-D3EA-4AEC-B971-24AABA1B0C7B}" type="pres">
      <dgm:prSet presAssocID="{4BEDAC83-9B7B-47D4-89DB-FE9E1255CF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A22F2AF-D05F-4D91-94C8-CB31CB366B1C}" type="pres">
      <dgm:prSet presAssocID="{4BEDAC83-9B7B-47D4-89DB-FE9E1255CFED}" presName="spaceRect" presStyleCnt="0"/>
      <dgm:spPr/>
    </dgm:pt>
    <dgm:pt modelId="{391DCBC7-7275-4AE1-A11B-979789796105}" type="pres">
      <dgm:prSet presAssocID="{4BEDAC83-9B7B-47D4-89DB-FE9E1255CFED}" presName="parTx" presStyleLbl="revTx" presStyleIdx="1" presStyleCnt="6">
        <dgm:presLayoutVars>
          <dgm:chMax val="0"/>
          <dgm:chPref val="0"/>
        </dgm:presLayoutVars>
      </dgm:prSet>
      <dgm:spPr/>
    </dgm:pt>
    <dgm:pt modelId="{4C13FA9F-450E-4F4C-BBA3-CAC3663A4D88}" type="pres">
      <dgm:prSet presAssocID="{E93EF693-4E99-4BD6-865B-BDB795C4D382}" presName="sibTrans" presStyleCnt="0"/>
      <dgm:spPr/>
    </dgm:pt>
    <dgm:pt modelId="{9053CFAA-C01A-494B-840C-C234E93AA6B1}" type="pres">
      <dgm:prSet presAssocID="{69EB1C19-80EE-401B-8AFB-9D4241C47491}" presName="compNode" presStyleCnt="0"/>
      <dgm:spPr/>
    </dgm:pt>
    <dgm:pt modelId="{EB50C4B0-F9C4-4DD7-BEB0-51C89EE9D680}" type="pres">
      <dgm:prSet presAssocID="{69EB1C19-80EE-401B-8AFB-9D4241C47491}" presName="bgRect" presStyleLbl="bgShp" presStyleIdx="2" presStyleCnt="6"/>
      <dgm:spPr/>
    </dgm:pt>
    <dgm:pt modelId="{43D32701-D47D-4E7B-9174-C850811909AE}" type="pres">
      <dgm:prSet presAssocID="{69EB1C19-80EE-401B-8AFB-9D4241C474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55F8C7-05B7-4CC2-9FC0-6D53E1FFFB26}" type="pres">
      <dgm:prSet presAssocID="{69EB1C19-80EE-401B-8AFB-9D4241C47491}" presName="spaceRect" presStyleCnt="0"/>
      <dgm:spPr/>
    </dgm:pt>
    <dgm:pt modelId="{BBD34186-C5F4-466E-9A2A-7392E421A300}" type="pres">
      <dgm:prSet presAssocID="{69EB1C19-80EE-401B-8AFB-9D4241C47491}" presName="parTx" presStyleLbl="revTx" presStyleIdx="2" presStyleCnt="6">
        <dgm:presLayoutVars>
          <dgm:chMax val="0"/>
          <dgm:chPref val="0"/>
        </dgm:presLayoutVars>
      </dgm:prSet>
      <dgm:spPr/>
    </dgm:pt>
    <dgm:pt modelId="{EC045C53-9A22-4707-8E53-C6D1B0595090}" type="pres">
      <dgm:prSet presAssocID="{E991F7AA-ADCF-4A66-804B-725B9B448482}" presName="sibTrans" presStyleCnt="0"/>
      <dgm:spPr/>
    </dgm:pt>
    <dgm:pt modelId="{1E8158E9-FBE8-4EC7-8FC3-55E05DFB2629}" type="pres">
      <dgm:prSet presAssocID="{61E7988D-47A1-4868-873B-4E0BDE77EC91}" presName="compNode" presStyleCnt="0"/>
      <dgm:spPr/>
    </dgm:pt>
    <dgm:pt modelId="{AD1D356D-0BDD-4425-B5AE-9A5F1D5960D7}" type="pres">
      <dgm:prSet presAssocID="{61E7988D-47A1-4868-873B-4E0BDE77EC91}" presName="bgRect" presStyleLbl="bgShp" presStyleIdx="3" presStyleCnt="6"/>
      <dgm:spPr/>
    </dgm:pt>
    <dgm:pt modelId="{C7270DF3-C47A-402F-9DA2-FC163723EEC2}" type="pres">
      <dgm:prSet presAssocID="{61E7988D-47A1-4868-873B-4E0BDE77EC9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A6DB42B-9E7B-4A6E-B674-5F01C04BDB31}" type="pres">
      <dgm:prSet presAssocID="{61E7988D-47A1-4868-873B-4E0BDE77EC91}" presName="spaceRect" presStyleCnt="0"/>
      <dgm:spPr/>
    </dgm:pt>
    <dgm:pt modelId="{D244B5D0-D5B9-47B2-9EDB-8A5F10BAE1C4}" type="pres">
      <dgm:prSet presAssocID="{61E7988D-47A1-4868-873B-4E0BDE77EC91}" presName="parTx" presStyleLbl="revTx" presStyleIdx="3" presStyleCnt="6">
        <dgm:presLayoutVars>
          <dgm:chMax val="0"/>
          <dgm:chPref val="0"/>
        </dgm:presLayoutVars>
      </dgm:prSet>
      <dgm:spPr/>
    </dgm:pt>
    <dgm:pt modelId="{053265B0-53DE-476B-A615-C669A5078FFA}" type="pres">
      <dgm:prSet presAssocID="{92F04040-40E1-485D-9439-8F932912D64B}" presName="sibTrans" presStyleCnt="0"/>
      <dgm:spPr/>
    </dgm:pt>
    <dgm:pt modelId="{9547392E-1CCD-47A1-A214-ABFBC40A27CB}" type="pres">
      <dgm:prSet presAssocID="{79CC3A73-D22E-49EA-9529-6217100C2AE9}" presName="compNode" presStyleCnt="0"/>
      <dgm:spPr/>
    </dgm:pt>
    <dgm:pt modelId="{C9A56BD1-EC4F-460F-894D-A60466408757}" type="pres">
      <dgm:prSet presAssocID="{79CC3A73-D22E-49EA-9529-6217100C2AE9}" presName="bgRect" presStyleLbl="bgShp" presStyleIdx="4" presStyleCnt="6"/>
      <dgm:spPr/>
    </dgm:pt>
    <dgm:pt modelId="{9DC02BC8-CB61-455E-90EE-D722FCEDCC24}" type="pres">
      <dgm:prSet presAssocID="{79CC3A73-D22E-49EA-9529-6217100C2A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5C2A32-4223-41AD-9267-C66705A31EFE}" type="pres">
      <dgm:prSet presAssocID="{79CC3A73-D22E-49EA-9529-6217100C2AE9}" presName="spaceRect" presStyleCnt="0"/>
      <dgm:spPr/>
    </dgm:pt>
    <dgm:pt modelId="{C8EF9406-FEC6-4306-A0BE-B8B5949008A1}" type="pres">
      <dgm:prSet presAssocID="{79CC3A73-D22E-49EA-9529-6217100C2AE9}" presName="parTx" presStyleLbl="revTx" presStyleIdx="4" presStyleCnt="6">
        <dgm:presLayoutVars>
          <dgm:chMax val="0"/>
          <dgm:chPref val="0"/>
        </dgm:presLayoutVars>
      </dgm:prSet>
      <dgm:spPr/>
    </dgm:pt>
    <dgm:pt modelId="{35760980-BE4F-425F-888E-97CBC301D434}" type="pres">
      <dgm:prSet presAssocID="{56BAFF74-ECDD-4D7D-877F-5F3BEAEFBEB5}" presName="sibTrans" presStyleCnt="0"/>
      <dgm:spPr/>
    </dgm:pt>
    <dgm:pt modelId="{6545C8D3-269B-42E7-81B4-F3F55DA627DF}" type="pres">
      <dgm:prSet presAssocID="{D02D8C2D-CCA2-4F67-9418-5019DB0DE0DC}" presName="compNode" presStyleCnt="0"/>
      <dgm:spPr/>
    </dgm:pt>
    <dgm:pt modelId="{BE7FEF22-81CC-4BFB-A701-1F3ED7AF18D4}" type="pres">
      <dgm:prSet presAssocID="{D02D8C2D-CCA2-4F67-9418-5019DB0DE0DC}" presName="bgRect" presStyleLbl="bgShp" presStyleIdx="5" presStyleCnt="6"/>
      <dgm:spPr/>
    </dgm:pt>
    <dgm:pt modelId="{227DD191-E94F-477D-BF7F-2D756A704BF8}" type="pres">
      <dgm:prSet presAssocID="{D02D8C2D-CCA2-4F67-9418-5019DB0DE0D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1E9A68-8532-4972-A67D-D1D932FEDEAA}" type="pres">
      <dgm:prSet presAssocID="{D02D8C2D-CCA2-4F67-9418-5019DB0DE0DC}" presName="spaceRect" presStyleCnt="0"/>
      <dgm:spPr/>
    </dgm:pt>
    <dgm:pt modelId="{A00AD594-8AD0-426E-ADB1-CED36C1E5883}" type="pres">
      <dgm:prSet presAssocID="{D02D8C2D-CCA2-4F67-9418-5019DB0DE0D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A2F1A4B-CF92-4D93-A6C3-DE0FC21B1B83}" srcId="{64CD8733-1825-4EF6-BB90-BEA7E7C2EF81}" destId="{79CC3A73-D22E-49EA-9529-6217100C2AE9}" srcOrd="4" destOrd="0" parTransId="{C5CDD99A-D1D8-42B8-B342-BA6571D80EF2}" sibTransId="{56BAFF74-ECDD-4D7D-877F-5F3BEAEFBEB5}"/>
    <dgm:cxn modelId="{41C22772-B8E9-43C8-BA4E-8425E98BC7F4}" type="presOf" srcId="{E7A18691-7DFC-4727-876E-FC1061A5E351}" destId="{D9E39209-DB98-4361-A5CA-8A9A0CC4DD6B}" srcOrd="0" destOrd="0" presId="urn:microsoft.com/office/officeart/2018/2/layout/IconVerticalSolidList"/>
    <dgm:cxn modelId="{D4FA5579-3E21-4A76-946D-CFAB9CAD3117}" type="presOf" srcId="{D02D8C2D-CCA2-4F67-9418-5019DB0DE0DC}" destId="{A00AD594-8AD0-426E-ADB1-CED36C1E5883}" srcOrd="0" destOrd="0" presId="urn:microsoft.com/office/officeart/2018/2/layout/IconVerticalSolidList"/>
    <dgm:cxn modelId="{0DCE5689-8462-420E-8F47-C2CAECA6103A}" type="presOf" srcId="{79CC3A73-D22E-49EA-9529-6217100C2AE9}" destId="{C8EF9406-FEC6-4306-A0BE-B8B5949008A1}" srcOrd="0" destOrd="0" presId="urn:microsoft.com/office/officeart/2018/2/layout/IconVerticalSolidList"/>
    <dgm:cxn modelId="{8647D2A2-1F37-4F35-8458-5E42A29D7E33}" type="presOf" srcId="{64CD8733-1825-4EF6-BB90-BEA7E7C2EF81}" destId="{6CCD8AFE-A208-45AF-A0CD-08924AF77580}" srcOrd="0" destOrd="0" presId="urn:microsoft.com/office/officeart/2018/2/layout/IconVerticalSolidList"/>
    <dgm:cxn modelId="{AD68D2AC-4960-44D9-B8B5-876578491D95}" type="presOf" srcId="{69EB1C19-80EE-401B-8AFB-9D4241C47491}" destId="{BBD34186-C5F4-466E-9A2A-7392E421A300}" srcOrd="0" destOrd="0" presId="urn:microsoft.com/office/officeart/2018/2/layout/IconVerticalSolidList"/>
    <dgm:cxn modelId="{1F7D03AF-5AEB-4C1D-AB7C-A248C3789E02}" type="presOf" srcId="{61E7988D-47A1-4868-873B-4E0BDE77EC91}" destId="{D244B5D0-D5B9-47B2-9EDB-8A5F10BAE1C4}" srcOrd="0" destOrd="0" presId="urn:microsoft.com/office/officeart/2018/2/layout/IconVerticalSolidList"/>
    <dgm:cxn modelId="{E5E78EB0-D5BE-41A5-A0E7-61535CFB8C63}" srcId="{64CD8733-1825-4EF6-BB90-BEA7E7C2EF81}" destId="{E7A18691-7DFC-4727-876E-FC1061A5E351}" srcOrd="0" destOrd="0" parTransId="{219CE745-FF3B-4AFB-8F71-0CF0ED054E05}" sibTransId="{CDE8CD6D-95A9-47FE-845C-86728F4B2739}"/>
    <dgm:cxn modelId="{23FB65B2-5BD7-4693-A87C-8FFDA67AF961}" type="presOf" srcId="{4BEDAC83-9B7B-47D4-89DB-FE9E1255CFED}" destId="{391DCBC7-7275-4AE1-A11B-979789796105}" srcOrd="0" destOrd="0" presId="urn:microsoft.com/office/officeart/2018/2/layout/IconVerticalSolidList"/>
    <dgm:cxn modelId="{012A04B3-D4E8-4121-9340-225DBE56DABC}" srcId="{64CD8733-1825-4EF6-BB90-BEA7E7C2EF81}" destId="{D02D8C2D-CCA2-4F67-9418-5019DB0DE0DC}" srcOrd="5" destOrd="0" parTransId="{F7D06AC5-1819-46C1-AAD4-E92DE21C6D05}" sibTransId="{D2327BD5-78A8-40A2-B81A-9FBEE43DE54E}"/>
    <dgm:cxn modelId="{FD517DE3-4796-45E8-A0D7-A97280451D3F}" srcId="{64CD8733-1825-4EF6-BB90-BEA7E7C2EF81}" destId="{61E7988D-47A1-4868-873B-4E0BDE77EC91}" srcOrd="3" destOrd="0" parTransId="{DC087005-B26F-4CF8-B24F-25E4B17432F4}" sibTransId="{92F04040-40E1-485D-9439-8F932912D64B}"/>
    <dgm:cxn modelId="{5F6571FA-5521-42A8-BD5A-B32F30ABF5F1}" srcId="{64CD8733-1825-4EF6-BB90-BEA7E7C2EF81}" destId="{4BEDAC83-9B7B-47D4-89DB-FE9E1255CFED}" srcOrd="1" destOrd="0" parTransId="{50660C9C-E9C3-425E-AB41-7B852FFAD2A6}" sibTransId="{E93EF693-4E99-4BD6-865B-BDB795C4D382}"/>
    <dgm:cxn modelId="{93692FFB-8118-4A12-8796-FADAE831A98B}" srcId="{64CD8733-1825-4EF6-BB90-BEA7E7C2EF81}" destId="{69EB1C19-80EE-401B-8AFB-9D4241C47491}" srcOrd="2" destOrd="0" parTransId="{87D40527-0232-4F1E-9FFE-8C3B0DE31973}" sibTransId="{E991F7AA-ADCF-4A66-804B-725B9B448482}"/>
    <dgm:cxn modelId="{9ED44FA3-AEE9-4784-B79F-97DA7FF3C0BB}" type="presParOf" srcId="{6CCD8AFE-A208-45AF-A0CD-08924AF77580}" destId="{C59721EC-8C78-4E21-AD91-A1763CB8C9A1}" srcOrd="0" destOrd="0" presId="urn:microsoft.com/office/officeart/2018/2/layout/IconVerticalSolidList"/>
    <dgm:cxn modelId="{D9FD0962-EB66-472E-AE95-528AB154E3F8}" type="presParOf" srcId="{C59721EC-8C78-4E21-AD91-A1763CB8C9A1}" destId="{3B2BF21F-2CE2-45A0-908D-607F3434D07D}" srcOrd="0" destOrd="0" presId="urn:microsoft.com/office/officeart/2018/2/layout/IconVerticalSolidList"/>
    <dgm:cxn modelId="{70101CA7-0B11-4ACC-AEB9-18A170B43EFC}" type="presParOf" srcId="{C59721EC-8C78-4E21-AD91-A1763CB8C9A1}" destId="{E404610E-D873-4823-95AE-4551ED6667DD}" srcOrd="1" destOrd="0" presId="urn:microsoft.com/office/officeart/2018/2/layout/IconVerticalSolidList"/>
    <dgm:cxn modelId="{E93E8FA3-1214-430A-A2BC-EDAAAA3A22D6}" type="presParOf" srcId="{C59721EC-8C78-4E21-AD91-A1763CB8C9A1}" destId="{276587B1-2A63-4CEA-B07E-FC9BF44A5B7E}" srcOrd="2" destOrd="0" presId="urn:microsoft.com/office/officeart/2018/2/layout/IconVerticalSolidList"/>
    <dgm:cxn modelId="{513ACFDF-9E78-49F5-ADE9-31482D89C757}" type="presParOf" srcId="{C59721EC-8C78-4E21-AD91-A1763CB8C9A1}" destId="{D9E39209-DB98-4361-A5CA-8A9A0CC4DD6B}" srcOrd="3" destOrd="0" presId="urn:microsoft.com/office/officeart/2018/2/layout/IconVerticalSolidList"/>
    <dgm:cxn modelId="{89FE71F4-19CA-46FB-80BA-082B91CA08D7}" type="presParOf" srcId="{6CCD8AFE-A208-45AF-A0CD-08924AF77580}" destId="{18E732FE-7AC0-49E4-81CC-5C46613D13F9}" srcOrd="1" destOrd="0" presId="urn:microsoft.com/office/officeart/2018/2/layout/IconVerticalSolidList"/>
    <dgm:cxn modelId="{FB6F8418-6355-467D-9432-FA84A75915A2}" type="presParOf" srcId="{6CCD8AFE-A208-45AF-A0CD-08924AF77580}" destId="{BCD174C1-C2B5-4BFF-8497-6281A484EBB6}" srcOrd="2" destOrd="0" presId="urn:microsoft.com/office/officeart/2018/2/layout/IconVerticalSolidList"/>
    <dgm:cxn modelId="{880D2763-1C06-4257-8507-8546A6CF90DD}" type="presParOf" srcId="{BCD174C1-C2B5-4BFF-8497-6281A484EBB6}" destId="{DC6D9072-4971-4752-8371-F1C386A1EE7C}" srcOrd="0" destOrd="0" presId="urn:microsoft.com/office/officeart/2018/2/layout/IconVerticalSolidList"/>
    <dgm:cxn modelId="{7A2DCF56-FA48-4055-9044-A20330D723CD}" type="presParOf" srcId="{BCD174C1-C2B5-4BFF-8497-6281A484EBB6}" destId="{E238469A-D3EA-4AEC-B971-24AABA1B0C7B}" srcOrd="1" destOrd="0" presId="urn:microsoft.com/office/officeart/2018/2/layout/IconVerticalSolidList"/>
    <dgm:cxn modelId="{F7CC4128-215D-4C08-8F54-B4BC86A4C048}" type="presParOf" srcId="{BCD174C1-C2B5-4BFF-8497-6281A484EBB6}" destId="{9A22F2AF-D05F-4D91-94C8-CB31CB366B1C}" srcOrd="2" destOrd="0" presId="urn:microsoft.com/office/officeart/2018/2/layout/IconVerticalSolidList"/>
    <dgm:cxn modelId="{FA1FF8C7-8649-4FF6-B81C-76C764DFFE5D}" type="presParOf" srcId="{BCD174C1-C2B5-4BFF-8497-6281A484EBB6}" destId="{391DCBC7-7275-4AE1-A11B-979789796105}" srcOrd="3" destOrd="0" presId="urn:microsoft.com/office/officeart/2018/2/layout/IconVerticalSolidList"/>
    <dgm:cxn modelId="{9D09B7E9-6757-4F39-A5C1-F6D03C41FDBD}" type="presParOf" srcId="{6CCD8AFE-A208-45AF-A0CD-08924AF77580}" destId="{4C13FA9F-450E-4F4C-BBA3-CAC3663A4D88}" srcOrd="3" destOrd="0" presId="urn:microsoft.com/office/officeart/2018/2/layout/IconVerticalSolidList"/>
    <dgm:cxn modelId="{1252FAFD-93F5-49E7-B876-5098F31929F0}" type="presParOf" srcId="{6CCD8AFE-A208-45AF-A0CD-08924AF77580}" destId="{9053CFAA-C01A-494B-840C-C234E93AA6B1}" srcOrd="4" destOrd="0" presId="urn:microsoft.com/office/officeart/2018/2/layout/IconVerticalSolidList"/>
    <dgm:cxn modelId="{C32F0AEF-B1FD-418D-A899-AB589E3AA53E}" type="presParOf" srcId="{9053CFAA-C01A-494B-840C-C234E93AA6B1}" destId="{EB50C4B0-F9C4-4DD7-BEB0-51C89EE9D680}" srcOrd="0" destOrd="0" presId="urn:microsoft.com/office/officeart/2018/2/layout/IconVerticalSolidList"/>
    <dgm:cxn modelId="{92042DB6-01D5-4BBD-B634-64C4FA9E66FB}" type="presParOf" srcId="{9053CFAA-C01A-494B-840C-C234E93AA6B1}" destId="{43D32701-D47D-4E7B-9174-C850811909AE}" srcOrd="1" destOrd="0" presId="urn:microsoft.com/office/officeart/2018/2/layout/IconVerticalSolidList"/>
    <dgm:cxn modelId="{EF68E26A-B4B0-48C6-A25E-69B0713F8745}" type="presParOf" srcId="{9053CFAA-C01A-494B-840C-C234E93AA6B1}" destId="{B955F8C7-05B7-4CC2-9FC0-6D53E1FFFB26}" srcOrd="2" destOrd="0" presId="urn:microsoft.com/office/officeart/2018/2/layout/IconVerticalSolidList"/>
    <dgm:cxn modelId="{57659172-726A-435C-B5D8-F887ACD478B3}" type="presParOf" srcId="{9053CFAA-C01A-494B-840C-C234E93AA6B1}" destId="{BBD34186-C5F4-466E-9A2A-7392E421A300}" srcOrd="3" destOrd="0" presId="urn:microsoft.com/office/officeart/2018/2/layout/IconVerticalSolidList"/>
    <dgm:cxn modelId="{9AA47763-79AF-42C4-BED7-57CCA0F15109}" type="presParOf" srcId="{6CCD8AFE-A208-45AF-A0CD-08924AF77580}" destId="{EC045C53-9A22-4707-8E53-C6D1B0595090}" srcOrd="5" destOrd="0" presId="urn:microsoft.com/office/officeart/2018/2/layout/IconVerticalSolidList"/>
    <dgm:cxn modelId="{C424A8AC-5A4F-47BD-A7A3-2BACB7C9B4A3}" type="presParOf" srcId="{6CCD8AFE-A208-45AF-A0CD-08924AF77580}" destId="{1E8158E9-FBE8-4EC7-8FC3-55E05DFB2629}" srcOrd="6" destOrd="0" presId="urn:microsoft.com/office/officeart/2018/2/layout/IconVerticalSolidList"/>
    <dgm:cxn modelId="{FD42BCA8-C740-4EE5-B6A3-006632F8312B}" type="presParOf" srcId="{1E8158E9-FBE8-4EC7-8FC3-55E05DFB2629}" destId="{AD1D356D-0BDD-4425-B5AE-9A5F1D5960D7}" srcOrd="0" destOrd="0" presId="urn:microsoft.com/office/officeart/2018/2/layout/IconVerticalSolidList"/>
    <dgm:cxn modelId="{57C66B75-7F43-4156-826A-BC2D4317AE19}" type="presParOf" srcId="{1E8158E9-FBE8-4EC7-8FC3-55E05DFB2629}" destId="{C7270DF3-C47A-402F-9DA2-FC163723EEC2}" srcOrd="1" destOrd="0" presId="urn:microsoft.com/office/officeart/2018/2/layout/IconVerticalSolidList"/>
    <dgm:cxn modelId="{C764B3AD-7BCB-4A23-9422-ED0165BE7EBA}" type="presParOf" srcId="{1E8158E9-FBE8-4EC7-8FC3-55E05DFB2629}" destId="{5A6DB42B-9E7B-4A6E-B674-5F01C04BDB31}" srcOrd="2" destOrd="0" presId="urn:microsoft.com/office/officeart/2018/2/layout/IconVerticalSolidList"/>
    <dgm:cxn modelId="{C1C6C067-BCA4-43AD-B2A4-ABC021E9687B}" type="presParOf" srcId="{1E8158E9-FBE8-4EC7-8FC3-55E05DFB2629}" destId="{D244B5D0-D5B9-47B2-9EDB-8A5F10BAE1C4}" srcOrd="3" destOrd="0" presId="urn:microsoft.com/office/officeart/2018/2/layout/IconVerticalSolidList"/>
    <dgm:cxn modelId="{182549B8-773B-485F-A572-B0EDF4198764}" type="presParOf" srcId="{6CCD8AFE-A208-45AF-A0CD-08924AF77580}" destId="{053265B0-53DE-476B-A615-C669A5078FFA}" srcOrd="7" destOrd="0" presId="urn:microsoft.com/office/officeart/2018/2/layout/IconVerticalSolidList"/>
    <dgm:cxn modelId="{C4F02893-699D-4663-B35B-96D40C9342AA}" type="presParOf" srcId="{6CCD8AFE-A208-45AF-A0CD-08924AF77580}" destId="{9547392E-1CCD-47A1-A214-ABFBC40A27CB}" srcOrd="8" destOrd="0" presId="urn:microsoft.com/office/officeart/2018/2/layout/IconVerticalSolidList"/>
    <dgm:cxn modelId="{C60DA457-5D62-44AB-B243-0A5B39571EA5}" type="presParOf" srcId="{9547392E-1CCD-47A1-A214-ABFBC40A27CB}" destId="{C9A56BD1-EC4F-460F-894D-A60466408757}" srcOrd="0" destOrd="0" presId="urn:microsoft.com/office/officeart/2018/2/layout/IconVerticalSolidList"/>
    <dgm:cxn modelId="{1C19D295-54D9-4EC2-8E0A-FBA86C2DF604}" type="presParOf" srcId="{9547392E-1CCD-47A1-A214-ABFBC40A27CB}" destId="{9DC02BC8-CB61-455E-90EE-D722FCEDCC24}" srcOrd="1" destOrd="0" presId="urn:microsoft.com/office/officeart/2018/2/layout/IconVerticalSolidList"/>
    <dgm:cxn modelId="{EFD53198-CE2B-4025-9140-8D676738FADB}" type="presParOf" srcId="{9547392E-1CCD-47A1-A214-ABFBC40A27CB}" destId="{845C2A32-4223-41AD-9267-C66705A31EFE}" srcOrd="2" destOrd="0" presId="urn:microsoft.com/office/officeart/2018/2/layout/IconVerticalSolidList"/>
    <dgm:cxn modelId="{F68CC219-D054-4D46-97F0-77F63D4A60D0}" type="presParOf" srcId="{9547392E-1CCD-47A1-A214-ABFBC40A27CB}" destId="{C8EF9406-FEC6-4306-A0BE-B8B5949008A1}" srcOrd="3" destOrd="0" presId="urn:microsoft.com/office/officeart/2018/2/layout/IconVerticalSolidList"/>
    <dgm:cxn modelId="{08C40958-F461-48CC-A73A-AFAB11708C41}" type="presParOf" srcId="{6CCD8AFE-A208-45AF-A0CD-08924AF77580}" destId="{35760980-BE4F-425F-888E-97CBC301D434}" srcOrd="9" destOrd="0" presId="urn:microsoft.com/office/officeart/2018/2/layout/IconVerticalSolidList"/>
    <dgm:cxn modelId="{AA90AE30-B214-40B4-B371-A7FF055C1277}" type="presParOf" srcId="{6CCD8AFE-A208-45AF-A0CD-08924AF77580}" destId="{6545C8D3-269B-42E7-81B4-F3F55DA627DF}" srcOrd="10" destOrd="0" presId="urn:microsoft.com/office/officeart/2018/2/layout/IconVerticalSolidList"/>
    <dgm:cxn modelId="{B1E2F8AC-12CB-4710-A8CB-EC482D0F307F}" type="presParOf" srcId="{6545C8D3-269B-42E7-81B4-F3F55DA627DF}" destId="{BE7FEF22-81CC-4BFB-A701-1F3ED7AF18D4}" srcOrd="0" destOrd="0" presId="urn:microsoft.com/office/officeart/2018/2/layout/IconVerticalSolidList"/>
    <dgm:cxn modelId="{6FED85D5-AB81-4FA7-BBBD-ED69A2EB04C7}" type="presParOf" srcId="{6545C8D3-269B-42E7-81B4-F3F55DA627DF}" destId="{227DD191-E94F-477D-BF7F-2D756A704BF8}" srcOrd="1" destOrd="0" presId="urn:microsoft.com/office/officeart/2018/2/layout/IconVerticalSolidList"/>
    <dgm:cxn modelId="{A933E613-90E1-48CA-A849-22523C42ED90}" type="presParOf" srcId="{6545C8D3-269B-42E7-81B4-F3F55DA627DF}" destId="{3F1E9A68-8532-4972-A67D-D1D932FEDEAA}" srcOrd="2" destOrd="0" presId="urn:microsoft.com/office/officeart/2018/2/layout/IconVerticalSolidList"/>
    <dgm:cxn modelId="{FD37C500-CB05-4577-A2F8-681DD35A730C}" type="presParOf" srcId="{6545C8D3-269B-42E7-81B4-F3F55DA627DF}" destId="{A00AD594-8AD0-426E-ADB1-CED36C1E5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51D8E-03D5-4902-A107-362FBF4306F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4CC4E1-8651-4C97-9F93-FA4F8900CA5D}">
      <dgm:prSet/>
      <dgm:spPr/>
      <dgm:t>
        <a:bodyPr/>
        <a:lstStyle/>
        <a:p>
          <a:r>
            <a:rPr lang="en-US"/>
            <a:t>• Sarcasm, a form of verbal irony, conveys meanings opposite to the intended message.</a:t>
          </a:r>
        </a:p>
      </dgm:t>
    </dgm:pt>
    <dgm:pt modelId="{D8568762-79ED-48BE-9337-FD838043EEE6}" type="parTrans" cxnId="{7D956C92-08E4-4F3C-B895-28518AC0AD80}">
      <dgm:prSet/>
      <dgm:spPr/>
      <dgm:t>
        <a:bodyPr/>
        <a:lstStyle/>
        <a:p>
          <a:endParaRPr lang="en-US"/>
        </a:p>
      </dgm:t>
    </dgm:pt>
    <dgm:pt modelId="{0E750DCC-0133-4512-BD65-DF43156A3A01}" type="sibTrans" cxnId="{7D956C92-08E4-4F3C-B895-28518AC0AD8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4B2CDFE-0E1F-49A1-9A12-40A8B1E63C9E}">
      <dgm:prSet/>
      <dgm:spPr/>
      <dgm:t>
        <a:bodyPr/>
        <a:lstStyle/>
        <a:p>
          <a:r>
            <a:rPr lang="en-US"/>
            <a:t>• Detecting sarcasm, especially in multi-modal data, poses significant challenges.</a:t>
          </a:r>
        </a:p>
      </dgm:t>
    </dgm:pt>
    <dgm:pt modelId="{37EEEC52-30DD-4B3D-982B-5975A50BC55A}" type="parTrans" cxnId="{C15B7529-F2D6-47D7-BEE0-8F6AF439A2DE}">
      <dgm:prSet/>
      <dgm:spPr/>
      <dgm:t>
        <a:bodyPr/>
        <a:lstStyle/>
        <a:p>
          <a:endParaRPr lang="en-US"/>
        </a:p>
      </dgm:t>
    </dgm:pt>
    <dgm:pt modelId="{3D626D7D-CB35-455A-92E7-25597F74CCC4}" type="sibTrans" cxnId="{C15B7529-F2D6-47D7-BEE0-8F6AF439A2D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060762C-3BF7-44D3-9C08-ED1A1C411087}">
      <dgm:prSet/>
      <dgm:spPr/>
      <dgm:t>
        <a:bodyPr/>
        <a:lstStyle/>
        <a:p>
          <a:r>
            <a:rPr lang="en-US"/>
            <a:t>• The Dual Incongruity Perceiving (DIP) network adeptly captures visual and textual cues, identifying incongruity.</a:t>
          </a:r>
        </a:p>
      </dgm:t>
    </dgm:pt>
    <dgm:pt modelId="{F1017888-5DB2-460A-A158-6B7AEAB2FE55}" type="parTrans" cxnId="{1CFB5244-2BC0-4688-A8BA-7F2EC590E639}">
      <dgm:prSet/>
      <dgm:spPr/>
      <dgm:t>
        <a:bodyPr/>
        <a:lstStyle/>
        <a:p>
          <a:endParaRPr lang="en-US"/>
        </a:p>
      </dgm:t>
    </dgm:pt>
    <dgm:pt modelId="{79641979-85F8-42CB-A9E9-84B5C054162A}" type="sibTrans" cxnId="{1CFB5244-2BC0-4688-A8BA-7F2EC590E63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649F476-2B87-4141-B823-275EDF9B6A0C}">
      <dgm:prSet/>
      <dgm:spPr/>
      <dgm:t>
        <a:bodyPr/>
        <a:lstStyle/>
        <a:p>
          <a:r>
            <a:rPr lang="en-US"/>
            <a:t>• Integration of channel-wise reweighting and continuous contrastive learning enhances detection accuracy.</a:t>
          </a:r>
        </a:p>
      </dgm:t>
    </dgm:pt>
    <dgm:pt modelId="{CDAD16C6-F2DA-4AFE-A324-C91E86439EE6}" type="parTrans" cxnId="{451461DA-1D82-4502-A353-52ECFB6980D1}">
      <dgm:prSet/>
      <dgm:spPr/>
      <dgm:t>
        <a:bodyPr/>
        <a:lstStyle/>
        <a:p>
          <a:endParaRPr lang="en-US"/>
        </a:p>
      </dgm:t>
    </dgm:pt>
    <dgm:pt modelId="{AA2FB863-D7C8-48AE-94AE-08D2C4CBBCB0}" type="sibTrans" cxnId="{451461DA-1D82-4502-A353-52ECFB6980D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FEBEC3C-F11F-44C5-AE5C-F9176A2F9DF6}" type="pres">
      <dgm:prSet presAssocID="{08751D8E-03D5-4902-A107-362FBF4306FC}" presName="Name0" presStyleCnt="0">
        <dgm:presLayoutVars>
          <dgm:animLvl val="lvl"/>
          <dgm:resizeHandles val="exact"/>
        </dgm:presLayoutVars>
      </dgm:prSet>
      <dgm:spPr/>
    </dgm:pt>
    <dgm:pt modelId="{F97F8C10-C7A4-4878-A4BC-4527D0000BC9}" type="pres">
      <dgm:prSet presAssocID="{114CC4E1-8651-4C97-9F93-FA4F8900CA5D}" presName="compositeNode" presStyleCnt="0">
        <dgm:presLayoutVars>
          <dgm:bulletEnabled val="1"/>
        </dgm:presLayoutVars>
      </dgm:prSet>
      <dgm:spPr/>
    </dgm:pt>
    <dgm:pt modelId="{F9FADF52-DDBF-4ADE-AA4C-EEE711A06298}" type="pres">
      <dgm:prSet presAssocID="{114CC4E1-8651-4C97-9F93-FA4F8900CA5D}" presName="bgRect" presStyleLbl="alignNode1" presStyleIdx="0" presStyleCnt="4"/>
      <dgm:spPr/>
    </dgm:pt>
    <dgm:pt modelId="{F3168E7A-79A4-44F4-BBB5-1AC2A9623E82}" type="pres">
      <dgm:prSet presAssocID="{0E750DCC-0133-4512-BD65-DF43156A3A0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87AC829-D648-4B5D-8D73-A28E02706861}" type="pres">
      <dgm:prSet presAssocID="{114CC4E1-8651-4C97-9F93-FA4F8900CA5D}" presName="nodeRect" presStyleLbl="alignNode1" presStyleIdx="0" presStyleCnt="4">
        <dgm:presLayoutVars>
          <dgm:bulletEnabled val="1"/>
        </dgm:presLayoutVars>
      </dgm:prSet>
      <dgm:spPr/>
    </dgm:pt>
    <dgm:pt modelId="{9B1BD572-28EC-4C1E-837C-9681F1A76D84}" type="pres">
      <dgm:prSet presAssocID="{0E750DCC-0133-4512-BD65-DF43156A3A01}" presName="sibTrans" presStyleCnt="0"/>
      <dgm:spPr/>
    </dgm:pt>
    <dgm:pt modelId="{4C79DE4A-C616-4225-B4D7-39CBC59D40A6}" type="pres">
      <dgm:prSet presAssocID="{D4B2CDFE-0E1F-49A1-9A12-40A8B1E63C9E}" presName="compositeNode" presStyleCnt="0">
        <dgm:presLayoutVars>
          <dgm:bulletEnabled val="1"/>
        </dgm:presLayoutVars>
      </dgm:prSet>
      <dgm:spPr/>
    </dgm:pt>
    <dgm:pt modelId="{707343CA-9C7D-43DE-947A-2D855D6BD02A}" type="pres">
      <dgm:prSet presAssocID="{D4B2CDFE-0E1F-49A1-9A12-40A8B1E63C9E}" presName="bgRect" presStyleLbl="alignNode1" presStyleIdx="1" presStyleCnt="4"/>
      <dgm:spPr/>
    </dgm:pt>
    <dgm:pt modelId="{C1F8ADAE-CBF8-44BA-9B50-7ED3BC534E2B}" type="pres">
      <dgm:prSet presAssocID="{3D626D7D-CB35-455A-92E7-25597F74CC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76794CF-3393-45C7-B297-DFFE44F24A5F}" type="pres">
      <dgm:prSet presAssocID="{D4B2CDFE-0E1F-49A1-9A12-40A8B1E63C9E}" presName="nodeRect" presStyleLbl="alignNode1" presStyleIdx="1" presStyleCnt="4">
        <dgm:presLayoutVars>
          <dgm:bulletEnabled val="1"/>
        </dgm:presLayoutVars>
      </dgm:prSet>
      <dgm:spPr/>
    </dgm:pt>
    <dgm:pt modelId="{0ABB2C9B-9B70-41E2-9CE0-D56660C12321}" type="pres">
      <dgm:prSet presAssocID="{3D626D7D-CB35-455A-92E7-25597F74CCC4}" presName="sibTrans" presStyleCnt="0"/>
      <dgm:spPr/>
    </dgm:pt>
    <dgm:pt modelId="{A7DB378B-B319-46B4-8676-25FC30166FF0}" type="pres">
      <dgm:prSet presAssocID="{E060762C-3BF7-44D3-9C08-ED1A1C411087}" presName="compositeNode" presStyleCnt="0">
        <dgm:presLayoutVars>
          <dgm:bulletEnabled val="1"/>
        </dgm:presLayoutVars>
      </dgm:prSet>
      <dgm:spPr/>
    </dgm:pt>
    <dgm:pt modelId="{6DA9E30C-5A30-4CC9-AAAB-CDB9E94883BF}" type="pres">
      <dgm:prSet presAssocID="{E060762C-3BF7-44D3-9C08-ED1A1C411087}" presName="bgRect" presStyleLbl="alignNode1" presStyleIdx="2" presStyleCnt="4"/>
      <dgm:spPr/>
    </dgm:pt>
    <dgm:pt modelId="{88CFABFC-AE56-4B86-B30E-1ECB41ED97C9}" type="pres">
      <dgm:prSet presAssocID="{79641979-85F8-42CB-A9E9-84B5C054162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C4013C0-1E1C-43C7-A0FA-80AC4E231CC7}" type="pres">
      <dgm:prSet presAssocID="{E060762C-3BF7-44D3-9C08-ED1A1C411087}" presName="nodeRect" presStyleLbl="alignNode1" presStyleIdx="2" presStyleCnt="4">
        <dgm:presLayoutVars>
          <dgm:bulletEnabled val="1"/>
        </dgm:presLayoutVars>
      </dgm:prSet>
      <dgm:spPr/>
    </dgm:pt>
    <dgm:pt modelId="{9A96A4E5-4D52-42F7-AF62-0516CFD1105C}" type="pres">
      <dgm:prSet presAssocID="{79641979-85F8-42CB-A9E9-84B5C054162A}" presName="sibTrans" presStyleCnt="0"/>
      <dgm:spPr/>
    </dgm:pt>
    <dgm:pt modelId="{AA9DC766-1735-41A8-BD77-2E668191F507}" type="pres">
      <dgm:prSet presAssocID="{6649F476-2B87-4141-B823-275EDF9B6A0C}" presName="compositeNode" presStyleCnt="0">
        <dgm:presLayoutVars>
          <dgm:bulletEnabled val="1"/>
        </dgm:presLayoutVars>
      </dgm:prSet>
      <dgm:spPr/>
    </dgm:pt>
    <dgm:pt modelId="{5FA1C7F0-3AED-48D8-A1DB-F3BBCCCDEC51}" type="pres">
      <dgm:prSet presAssocID="{6649F476-2B87-4141-B823-275EDF9B6A0C}" presName="bgRect" presStyleLbl="alignNode1" presStyleIdx="3" presStyleCnt="4"/>
      <dgm:spPr/>
    </dgm:pt>
    <dgm:pt modelId="{8D3DC831-AB41-4F82-ACB2-20A35F6AD33E}" type="pres">
      <dgm:prSet presAssocID="{AA2FB863-D7C8-48AE-94AE-08D2C4CBBCB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20AF814-4E4B-4155-8ABF-0D9E4A436E2D}" type="pres">
      <dgm:prSet presAssocID="{6649F476-2B87-4141-B823-275EDF9B6A0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2BA261E-8B05-4D2A-A4E9-73C22EAE428C}" type="presOf" srcId="{3D626D7D-CB35-455A-92E7-25597F74CCC4}" destId="{C1F8ADAE-CBF8-44BA-9B50-7ED3BC534E2B}" srcOrd="0" destOrd="0" presId="urn:microsoft.com/office/officeart/2016/7/layout/LinearBlockProcessNumbered"/>
    <dgm:cxn modelId="{E67E1028-0B12-4719-9C96-5B8B2C0C69C9}" type="presOf" srcId="{6649F476-2B87-4141-B823-275EDF9B6A0C}" destId="{320AF814-4E4B-4155-8ABF-0D9E4A436E2D}" srcOrd="1" destOrd="0" presId="urn:microsoft.com/office/officeart/2016/7/layout/LinearBlockProcessNumbered"/>
    <dgm:cxn modelId="{C15B7529-F2D6-47D7-BEE0-8F6AF439A2DE}" srcId="{08751D8E-03D5-4902-A107-362FBF4306FC}" destId="{D4B2CDFE-0E1F-49A1-9A12-40A8B1E63C9E}" srcOrd="1" destOrd="0" parTransId="{37EEEC52-30DD-4B3D-982B-5975A50BC55A}" sibTransId="{3D626D7D-CB35-455A-92E7-25597F74CCC4}"/>
    <dgm:cxn modelId="{9F9BBE29-AD5C-47FC-90A0-AFBED405223E}" type="presOf" srcId="{114CC4E1-8651-4C97-9F93-FA4F8900CA5D}" destId="{987AC829-D648-4B5D-8D73-A28E02706861}" srcOrd="1" destOrd="0" presId="urn:microsoft.com/office/officeart/2016/7/layout/LinearBlockProcessNumbered"/>
    <dgm:cxn modelId="{95C15432-46D2-4C0C-A469-2A0777636223}" type="presOf" srcId="{08751D8E-03D5-4902-A107-362FBF4306FC}" destId="{3FEBEC3C-F11F-44C5-AE5C-F9176A2F9DF6}" srcOrd="0" destOrd="0" presId="urn:microsoft.com/office/officeart/2016/7/layout/LinearBlockProcessNumbered"/>
    <dgm:cxn modelId="{1CFB5244-2BC0-4688-A8BA-7F2EC590E639}" srcId="{08751D8E-03D5-4902-A107-362FBF4306FC}" destId="{E060762C-3BF7-44D3-9C08-ED1A1C411087}" srcOrd="2" destOrd="0" parTransId="{F1017888-5DB2-460A-A158-6B7AEAB2FE55}" sibTransId="{79641979-85F8-42CB-A9E9-84B5C054162A}"/>
    <dgm:cxn modelId="{ED8BA244-D5CC-4716-992E-2D2C62F29E39}" type="presOf" srcId="{AA2FB863-D7C8-48AE-94AE-08D2C4CBBCB0}" destId="{8D3DC831-AB41-4F82-ACB2-20A35F6AD33E}" srcOrd="0" destOrd="0" presId="urn:microsoft.com/office/officeart/2016/7/layout/LinearBlockProcessNumbered"/>
    <dgm:cxn modelId="{582FC367-4291-4673-B5C3-FB904C2AF614}" type="presOf" srcId="{D4B2CDFE-0E1F-49A1-9A12-40A8B1E63C9E}" destId="{707343CA-9C7D-43DE-947A-2D855D6BD02A}" srcOrd="0" destOrd="0" presId="urn:microsoft.com/office/officeart/2016/7/layout/LinearBlockProcessNumbered"/>
    <dgm:cxn modelId="{E885C34C-86C8-499C-9165-D84067C8A244}" type="presOf" srcId="{D4B2CDFE-0E1F-49A1-9A12-40A8B1E63C9E}" destId="{D76794CF-3393-45C7-B297-DFFE44F24A5F}" srcOrd="1" destOrd="0" presId="urn:microsoft.com/office/officeart/2016/7/layout/LinearBlockProcessNumbered"/>
    <dgm:cxn modelId="{ED128C88-3A97-451D-8D31-EF76D6DDFE20}" type="presOf" srcId="{6649F476-2B87-4141-B823-275EDF9B6A0C}" destId="{5FA1C7F0-3AED-48D8-A1DB-F3BBCCCDEC51}" srcOrd="0" destOrd="0" presId="urn:microsoft.com/office/officeart/2016/7/layout/LinearBlockProcessNumbered"/>
    <dgm:cxn modelId="{69A35D90-91B5-4B8B-9F89-2CF3D52796DA}" type="presOf" srcId="{114CC4E1-8651-4C97-9F93-FA4F8900CA5D}" destId="{F9FADF52-DDBF-4ADE-AA4C-EEE711A06298}" srcOrd="0" destOrd="0" presId="urn:microsoft.com/office/officeart/2016/7/layout/LinearBlockProcessNumbered"/>
    <dgm:cxn modelId="{7D956C92-08E4-4F3C-B895-28518AC0AD80}" srcId="{08751D8E-03D5-4902-A107-362FBF4306FC}" destId="{114CC4E1-8651-4C97-9F93-FA4F8900CA5D}" srcOrd="0" destOrd="0" parTransId="{D8568762-79ED-48BE-9337-FD838043EEE6}" sibTransId="{0E750DCC-0133-4512-BD65-DF43156A3A01}"/>
    <dgm:cxn modelId="{96668CA5-C3E0-46C7-B630-0D0C9F309DF7}" type="presOf" srcId="{79641979-85F8-42CB-A9E9-84B5C054162A}" destId="{88CFABFC-AE56-4B86-B30E-1ECB41ED97C9}" srcOrd="0" destOrd="0" presId="urn:microsoft.com/office/officeart/2016/7/layout/LinearBlockProcessNumbered"/>
    <dgm:cxn modelId="{C0176BAC-148B-44C1-83F9-50F9DF73BB58}" type="presOf" srcId="{E060762C-3BF7-44D3-9C08-ED1A1C411087}" destId="{6DA9E30C-5A30-4CC9-AAAB-CDB9E94883BF}" srcOrd="0" destOrd="0" presId="urn:microsoft.com/office/officeart/2016/7/layout/LinearBlockProcessNumbered"/>
    <dgm:cxn modelId="{F2DAE0BB-F282-43DA-8669-B91D104270A3}" type="presOf" srcId="{0E750DCC-0133-4512-BD65-DF43156A3A01}" destId="{F3168E7A-79A4-44F4-BBB5-1AC2A9623E82}" srcOrd="0" destOrd="0" presId="urn:microsoft.com/office/officeart/2016/7/layout/LinearBlockProcessNumbered"/>
    <dgm:cxn modelId="{451461DA-1D82-4502-A353-52ECFB6980D1}" srcId="{08751D8E-03D5-4902-A107-362FBF4306FC}" destId="{6649F476-2B87-4141-B823-275EDF9B6A0C}" srcOrd="3" destOrd="0" parTransId="{CDAD16C6-F2DA-4AFE-A324-C91E86439EE6}" sibTransId="{AA2FB863-D7C8-48AE-94AE-08D2C4CBBCB0}"/>
    <dgm:cxn modelId="{CF4517DC-B725-4379-B1B8-F6B1A904F9E8}" type="presOf" srcId="{E060762C-3BF7-44D3-9C08-ED1A1C411087}" destId="{5C4013C0-1E1C-43C7-A0FA-80AC4E231CC7}" srcOrd="1" destOrd="0" presId="urn:microsoft.com/office/officeart/2016/7/layout/LinearBlockProcessNumbered"/>
    <dgm:cxn modelId="{E9AE6DD7-2929-4129-9AB5-2F6C460A203B}" type="presParOf" srcId="{3FEBEC3C-F11F-44C5-AE5C-F9176A2F9DF6}" destId="{F97F8C10-C7A4-4878-A4BC-4527D0000BC9}" srcOrd="0" destOrd="0" presId="urn:microsoft.com/office/officeart/2016/7/layout/LinearBlockProcessNumbered"/>
    <dgm:cxn modelId="{035DC9DA-ABB7-44F0-875B-326F54CFA38E}" type="presParOf" srcId="{F97F8C10-C7A4-4878-A4BC-4527D0000BC9}" destId="{F9FADF52-DDBF-4ADE-AA4C-EEE711A06298}" srcOrd="0" destOrd="0" presId="urn:microsoft.com/office/officeart/2016/7/layout/LinearBlockProcessNumbered"/>
    <dgm:cxn modelId="{2991595C-80A4-4DCE-A0AB-9CB49D4C5BE7}" type="presParOf" srcId="{F97F8C10-C7A4-4878-A4BC-4527D0000BC9}" destId="{F3168E7A-79A4-44F4-BBB5-1AC2A9623E82}" srcOrd="1" destOrd="0" presId="urn:microsoft.com/office/officeart/2016/7/layout/LinearBlockProcessNumbered"/>
    <dgm:cxn modelId="{FC45D121-DF0A-4F83-A6DC-6CE3A2D69F55}" type="presParOf" srcId="{F97F8C10-C7A4-4878-A4BC-4527D0000BC9}" destId="{987AC829-D648-4B5D-8D73-A28E02706861}" srcOrd="2" destOrd="0" presId="urn:microsoft.com/office/officeart/2016/7/layout/LinearBlockProcessNumbered"/>
    <dgm:cxn modelId="{15A22C6B-AD1E-44E9-9224-EA175923BAA1}" type="presParOf" srcId="{3FEBEC3C-F11F-44C5-AE5C-F9176A2F9DF6}" destId="{9B1BD572-28EC-4C1E-837C-9681F1A76D84}" srcOrd="1" destOrd="0" presId="urn:microsoft.com/office/officeart/2016/7/layout/LinearBlockProcessNumbered"/>
    <dgm:cxn modelId="{C6102733-ACBD-40C6-89E3-F893B212DE8B}" type="presParOf" srcId="{3FEBEC3C-F11F-44C5-AE5C-F9176A2F9DF6}" destId="{4C79DE4A-C616-4225-B4D7-39CBC59D40A6}" srcOrd="2" destOrd="0" presId="urn:microsoft.com/office/officeart/2016/7/layout/LinearBlockProcessNumbered"/>
    <dgm:cxn modelId="{4BFDFCC8-6010-4B33-9FFE-B1D9E208F146}" type="presParOf" srcId="{4C79DE4A-C616-4225-B4D7-39CBC59D40A6}" destId="{707343CA-9C7D-43DE-947A-2D855D6BD02A}" srcOrd="0" destOrd="0" presId="urn:microsoft.com/office/officeart/2016/7/layout/LinearBlockProcessNumbered"/>
    <dgm:cxn modelId="{95DDD703-A58E-4190-BD04-D13ACC63C9CB}" type="presParOf" srcId="{4C79DE4A-C616-4225-B4D7-39CBC59D40A6}" destId="{C1F8ADAE-CBF8-44BA-9B50-7ED3BC534E2B}" srcOrd="1" destOrd="0" presId="urn:microsoft.com/office/officeart/2016/7/layout/LinearBlockProcessNumbered"/>
    <dgm:cxn modelId="{F779CA6D-41E9-4672-B98D-6E119432B3CF}" type="presParOf" srcId="{4C79DE4A-C616-4225-B4D7-39CBC59D40A6}" destId="{D76794CF-3393-45C7-B297-DFFE44F24A5F}" srcOrd="2" destOrd="0" presId="urn:microsoft.com/office/officeart/2016/7/layout/LinearBlockProcessNumbered"/>
    <dgm:cxn modelId="{79C10DA7-3BD1-43E6-8B47-F81EF7E32A81}" type="presParOf" srcId="{3FEBEC3C-F11F-44C5-AE5C-F9176A2F9DF6}" destId="{0ABB2C9B-9B70-41E2-9CE0-D56660C12321}" srcOrd="3" destOrd="0" presId="urn:microsoft.com/office/officeart/2016/7/layout/LinearBlockProcessNumbered"/>
    <dgm:cxn modelId="{D6F80D96-5669-4D95-B228-B14ACF4025B6}" type="presParOf" srcId="{3FEBEC3C-F11F-44C5-AE5C-F9176A2F9DF6}" destId="{A7DB378B-B319-46B4-8676-25FC30166FF0}" srcOrd="4" destOrd="0" presId="urn:microsoft.com/office/officeart/2016/7/layout/LinearBlockProcessNumbered"/>
    <dgm:cxn modelId="{99D8AFFB-7EE1-40D0-8CCF-EB71A85D9FF9}" type="presParOf" srcId="{A7DB378B-B319-46B4-8676-25FC30166FF0}" destId="{6DA9E30C-5A30-4CC9-AAAB-CDB9E94883BF}" srcOrd="0" destOrd="0" presId="urn:microsoft.com/office/officeart/2016/7/layout/LinearBlockProcessNumbered"/>
    <dgm:cxn modelId="{B3575B60-2112-428D-B6F3-6F17D138B87C}" type="presParOf" srcId="{A7DB378B-B319-46B4-8676-25FC30166FF0}" destId="{88CFABFC-AE56-4B86-B30E-1ECB41ED97C9}" srcOrd="1" destOrd="0" presId="urn:microsoft.com/office/officeart/2016/7/layout/LinearBlockProcessNumbered"/>
    <dgm:cxn modelId="{EFE873DE-3A91-4476-930C-BFFB365E8EDF}" type="presParOf" srcId="{A7DB378B-B319-46B4-8676-25FC30166FF0}" destId="{5C4013C0-1E1C-43C7-A0FA-80AC4E231CC7}" srcOrd="2" destOrd="0" presId="urn:microsoft.com/office/officeart/2016/7/layout/LinearBlockProcessNumbered"/>
    <dgm:cxn modelId="{5B0AFF97-AC65-4001-8654-CD004FACC17D}" type="presParOf" srcId="{3FEBEC3C-F11F-44C5-AE5C-F9176A2F9DF6}" destId="{9A96A4E5-4D52-42F7-AF62-0516CFD1105C}" srcOrd="5" destOrd="0" presId="urn:microsoft.com/office/officeart/2016/7/layout/LinearBlockProcessNumbered"/>
    <dgm:cxn modelId="{D55F3D19-1D08-49E2-9609-8832C2AD57AA}" type="presParOf" srcId="{3FEBEC3C-F11F-44C5-AE5C-F9176A2F9DF6}" destId="{AA9DC766-1735-41A8-BD77-2E668191F507}" srcOrd="6" destOrd="0" presId="urn:microsoft.com/office/officeart/2016/7/layout/LinearBlockProcessNumbered"/>
    <dgm:cxn modelId="{810F4DFD-13FF-4888-AA63-31D238B5C06A}" type="presParOf" srcId="{AA9DC766-1735-41A8-BD77-2E668191F507}" destId="{5FA1C7F0-3AED-48D8-A1DB-F3BBCCCDEC51}" srcOrd="0" destOrd="0" presId="urn:microsoft.com/office/officeart/2016/7/layout/LinearBlockProcessNumbered"/>
    <dgm:cxn modelId="{1BFAECC6-DFDF-4A9A-8DCB-434CC9CD56CD}" type="presParOf" srcId="{AA9DC766-1735-41A8-BD77-2E668191F507}" destId="{8D3DC831-AB41-4F82-ACB2-20A35F6AD33E}" srcOrd="1" destOrd="0" presId="urn:microsoft.com/office/officeart/2016/7/layout/LinearBlockProcessNumbered"/>
    <dgm:cxn modelId="{2ABAFADE-DBD8-4D73-ABE1-B2911619F30F}" type="presParOf" srcId="{AA9DC766-1735-41A8-BD77-2E668191F507}" destId="{320AF814-4E4B-4155-8ABF-0D9E4A436E2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F2468-DDF3-4B99-A5E9-36FF6B61326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D4569-B35C-46BA-B04C-D31FA0F35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Introducing the DIP network: a novel, multi-modal approach to sarcasm detection.</a:t>
          </a:r>
        </a:p>
      </dgm:t>
    </dgm:pt>
    <dgm:pt modelId="{F68BB803-A9C1-4983-B438-1D6FD20DA9D6}" type="parTrans" cxnId="{77DBBA3A-8A21-4527-AB8B-2D80B619D544}">
      <dgm:prSet/>
      <dgm:spPr/>
      <dgm:t>
        <a:bodyPr/>
        <a:lstStyle/>
        <a:p>
          <a:endParaRPr lang="en-US"/>
        </a:p>
      </dgm:t>
    </dgm:pt>
    <dgm:pt modelId="{40C71B79-B686-4645-8ED8-A874970B4A80}" type="sibTrans" cxnId="{77DBBA3A-8A21-4527-AB8B-2D80B619D5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9FEEEE-1116-4BE8-A19C-C0DDCCA85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Leveraging dual perception and incongruity detection for improved accuracy.</a:t>
          </a:r>
        </a:p>
      </dgm:t>
    </dgm:pt>
    <dgm:pt modelId="{3FB6FF0F-4FF3-4714-BAF4-586DDEA80F57}" type="parTrans" cxnId="{E3045A21-6EDE-404E-91F5-5277B55E0D40}">
      <dgm:prSet/>
      <dgm:spPr/>
      <dgm:t>
        <a:bodyPr/>
        <a:lstStyle/>
        <a:p>
          <a:endParaRPr lang="en-US"/>
        </a:p>
      </dgm:t>
    </dgm:pt>
    <dgm:pt modelId="{00158B0D-D063-4382-8599-2178B81D8FFB}" type="sibTrans" cxnId="{E3045A21-6EDE-404E-91F5-5277B55E0D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AB714A-1562-41E0-8F7A-62A642C48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Utilizing channel-wise reweighting and continuous contrastive learning techniques.</a:t>
          </a:r>
        </a:p>
      </dgm:t>
    </dgm:pt>
    <dgm:pt modelId="{2CC8599C-D639-4C05-A2E0-6FD8446CCA04}" type="parTrans" cxnId="{2D074848-C8E7-4AFF-8D7B-65724D4780D2}">
      <dgm:prSet/>
      <dgm:spPr/>
      <dgm:t>
        <a:bodyPr/>
        <a:lstStyle/>
        <a:p>
          <a:endParaRPr lang="en-US"/>
        </a:p>
      </dgm:t>
    </dgm:pt>
    <dgm:pt modelId="{CDE063D9-E6B8-47D9-8346-6DADFDCD9A43}" type="sibTrans" cxnId="{2D074848-C8E7-4AFF-8D7B-65724D4780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C7FE14-D7E5-42E9-BBCC-45CB67D9B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Demonstrating state-of-the-art performance on the SARC dataset.</a:t>
          </a:r>
        </a:p>
      </dgm:t>
    </dgm:pt>
    <dgm:pt modelId="{653599EB-B2F7-42E1-8CD9-4083006F12A2}" type="parTrans" cxnId="{04B4ACA7-D0B3-43CD-974D-3C9FBA007278}">
      <dgm:prSet/>
      <dgm:spPr/>
      <dgm:t>
        <a:bodyPr/>
        <a:lstStyle/>
        <a:p>
          <a:endParaRPr lang="en-US"/>
        </a:p>
      </dgm:t>
    </dgm:pt>
    <dgm:pt modelId="{12727772-5033-4AA9-9E7D-6D79F614D60C}" type="sibTrans" cxnId="{04B4ACA7-D0B3-43CD-974D-3C9FBA0072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651F00-B22B-4F3C-B692-44578EAE8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Applicability extends to social media analysis, sentiment analysis, and NLP.</a:t>
          </a:r>
        </a:p>
      </dgm:t>
    </dgm:pt>
    <dgm:pt modelId="{FAB0B67B-E399-4775-BDAB-1089412C0DF4}" type="parTrans" cxnId="{CA7CAB48-EB28-467C-B46E-059C35223B58}">
      <dgm:prSet/>
      <dgm:spPr/>
      <dgm:t>
        <a:bodyPr/>
        <a:lstStyle/>
        <a:p>
          <a:endParaRPr lang="en-US"/>
        </a:p>
      </dgm:t>
    </dgm:pt>
    <dgm:pt modelId="{AE5839CC-7226-4052-BF5A-217951AC5E26}" type="sibTrans" cxnId="{CA7CAB48-EB28-467C-B46E-059C35223B58}">
      <dgm:prSet/>
      <dgm:spPr/>
      <dgm:t>
        <a:bodyPr/>
        <a:lstStyle/>
        <a:p>
          <a:endParaRPr lang="en-US"/>
        </a:p>
      </dgm:t>
    </dgm:pt>
    <dgm:pt modelId="{78410AAB-1DC0-4DBA-9D91-4D8EF02FBA97}" type="pres">
      <dgm:prSet presAssocID="{58AF2468-DDF3-4B99-A5E9-36FF6B613261}" presName="root" presStyleCnt="0">
        <dgm:presLayoutVars>
          <dgm:dir/>
          <dgm:resizeHandles val="exact"/>
        </dgm:presLayoutVars>
      </dgm:prSet>
      <dgm:spPr/>
    </dgm:pt>
    <dgm:pt modelId="{314F0961-FF5E-4036-9A4A-BF4D44E8C947}" type="pres">
      <dgm:prSet presAssocID="{58AF2468-DDF3-4B99-A5E9-36FF6B613261}" presName="container" presStyleCnt="0">
        <dgm:presLayoutVars>
          <dgm:dir/>
          <dgm:resizeHandles val="exact"/>
        </dgm:presLayoutVars>
      </dgm:prSet>
      <dgm:spPr/>
    </dgm:pt>
    <dgm:pt modelId="{B18D3CF9-265E-4FF6-8563-08B9A6D7DD20}" type="pres">
      <dgm:prSet presAssocID="{2A3D4569-B35C-46BA-B04C-D31FA0F35FE3}" presName="compNode" presStyleCnt="0"/>
      <dgm:spPr/>
    </dgm:pt>
    <dgm:pt modelId="{7A292638-81F6-41C3-9C8B-38E89796A2D6}" type="pres">
      <dgm:prSet presAssocID="{2A3D4569-B35C-46BA-B04C-D31FA0F35FE3}" presName="iconBgRect" presStyleLbl="bgShp" presStyleIdx="0" presStyleCnt="5"/>
      <dgm:spPr/>
    </dgm:pt>
    <dgm:pt modelId="{CC29B836-9FDC-446C-9A16-FCFFA0881DFE}" type="pres">
      <dgm:prSet presAssocID="{2A3D4569-B35C-46BA-B04C-D31FA0F35F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B0BA095D-9D4C-41BA-909D-292010F1F2CB}" type="pres">
      <dgm:prSet presAssocID="{2A3D4569-B35C-46BA-B04C-D31FA0F35FE3}" presName="spaceRect" presStyleCnt="0"/>
      <dgm:spPr/>
    </dgm:pt>
    <dgm:pt modelId="{1F97BC03-7C4B-4B06-A584-C8C0915AFE49}" type="pres">
      <dgm:prSet presAssocID="{2A3D4569-B35C-46BA-B04C-D31FA0F35FE3}" presName="textRect" presStyleLbl="revTx" presStyleIdx="0" presStyleCnt="5">
        <dgm:presLayoutVars>
          <dgm:chMax val="1"/>
          <dgm:chPref val="1"/>
        </dgm:presLayoutVars>
      </dgm:prSet>
      <dgm:spPr/>
    </dgm:pt>
    <dgm:pt modelId="{AA46D7DC-34AA-484B-9382-A5E4A2C8124A}" type="pres">
      <dgm:prSet presAssocID="{40C71B79-B686-4645-8ED8-A874970B4A80}" presName="sibTrans" presStyleLbl="sibTrans2D1" presStyleIdx="0" presStyleCnt="0"/>
      <dgm:spPr/>
    </dgm:pt>
    <dgm:pt modelId="{A8C93D75-3403-45AF-A7E6-4341CD869CCD}" type="pres">
      <dgm:prSet presAssocID="{D59FEEEE-1116-4BE8-A19C-C0DDCCA85589}" presName="compNode" presStyleCnt="0"/>
      <dgm:spPr/>
    </dgm:pt>
    <dgm:pt modelId="{668517DD-5EE4-42F2-A406-A2B7E0D7CBE8}" type="pres">
      <dgm:prSet presAssocID="{D59FEEEE-1116-4BE8-A19C-C0DDCCA85589}" presName="iconBgRect" presStyleLbl="bgShp" presStyleIdx="1" presStyleCnt="5"/>
      <dgm:spPr/>
    </dgm:pt>
    <dgm:pt modelId="{4E66137D-D98D-4263-87EF-FFA88689ED16}" type="pres">
      <dgm:prSet presAssocID="{D59FEEEE-1116-4BE8-A19C-C0DDCCA855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68AA2E83-D49B-42BA-9581-57E280A445F9}" type="pres">
      <dgm:prSet presAssocID="{D59FEEEE-1116-4BE8-A19C-C0DDCCA85589}" presName="spaceRect" presStyleCnt="0"/>
      <dgm:spPr/>
    </dgm:pt>
    <dgm:pt modelId="{AB7081B5-7589-48F2-893E-8F20B7324E5C}" type="pres">
      <dgm:prSet presAssocID="{D59FEEEE-1116-4BE8-A19C-C0DDCCA85589}" presName="textRect" presStyleLbl="revTx" presStyleIdx="1" presStyleCnt="5">
        <dgm:presLayoutVars>
          <dgm:chMax val="1"/>
          <dgm:chPref val="1"/>
        </dgm:presLayoutVars>
      </dgm:prSet>
      <dgm:spPr/>
    </dgm:pt>
    <dgm:pt modelId="{A69895AC-8BE3-4996-85DA-8AA0DFF025E3}" type="pres">
      <dgm:prSet presAssocID="{00158B0D-D063-4382-8599-2178B81D8FFB}" presName="sibTrans" presStyleLbl="sibTrans2D1" presStyleIdx="0" presStyleCnt="0"/>
      <dgm:spPr/>
    </dgm:pt>
    <dgm:pt modelId="{13467C73-56F7-4988-A18B-5591975BA80E}" type="pres">
      <dgm:prSet presAssocID="{73AB714A-1562-41E0-8F7A-62A642C48C71}" presName="compNode" presStyleCnt="0"/>
      <dgm:spPr/>
    </dgm:pt>
    <dgm:pt modelId="{2E91885F-5100-4B62-B4C2-08CF183419BA}" type="pres">
      <dgm:prSet presAssocID="{73AB714A-1562-41E0-8F7A-62A642C48C71}" presName="iconBgRect" presStyleLbl="bgShp" presStyleIdx="2" presStyleCnt="5"/>
      <dgm:spPr/>
    </dgm:pt>
    <dgm:pt modelId="{6767A0D9-15BD-48C3-A68D-BF243807D4D6}" type="pres">
      <dgm:prSet presAssocID="{73AB714A-1562-41E0-8F7A-62A642C48C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9EB14ED-F5C3-4187-8A62-A810594533DC}" type="pres">
      <dgm:prSet presAssocID="{73AB714A-1562-41E0-8F7A-62A642C48C71}" presName="spaceRect" presStyleCnt="0"/>
      <dgm:spPr/>
    </dgm:pt>
    <dgm:pt modelId="{0F391271-8686-4277-9416-D09E31C1B189}" type="pres">
      <dgm:prSet presAssocID="{73AB714A-1562-41E0-8F7A-62A642C48C71}" presName="textRect" presStyleLbl="revTx" presStyleIdx="2" presStyleCnt="5">
        <dgm:presLayoutVars>
          <dgm:chMax val="1"/>
          <dgm:chPref val="1"/>
        </dgm:presLayoutVars>
      </dgm:prSet>
      <dgm:spPr/>
    </dgm:pt>
    <dgm:pt modelId="{9F280F53-A503-41FE-8DC2-033E5028E83F}" type="pres">
      <dgm:prSet presAssocID="{CDE063D9-E6B8-47D9-8346-6DADFDCD9A43}" presName="sibTrans" presStyleLbl="sibTrans2D1" presStyleIdx="0" presStyleCnt="0"/>
      <dgm:spPr/>
    </dgm:pt>
    <dgm:pt modelId="{960A317C-9490-4073-9830-F1CC6DD858D7}" type="pres">
      <dgm:prSet presAssocID="{A1C7FE14-D7E5-42E9-BBCC-45CB67D9BFC6}" presName="compNode" presStyleCnt="0"/>
      <dgm:spPr/>
    </dgm:pt>
    <dgm:pt modelId="{5A825F15-7C68-4F50-8E55-FA5F4CCCFD8E}" type="pres">
      <dgm:prSet presAssocID="{A1C7FE14-D7E5-42E9-BBCC-45CB67D9BFC6}" presName="iconBgRect" presStyleLbl="bgShp" presStyleIdx="3" presStyleCnt="5"/>
      <dgm:spPr/>
    </dgm:pt>
    <dgm:pt modelId="{BDF76C37-18B9-47BC-A790-6301B424B483}" type="pres">
      <dgm:prSet presAssocID="{A1C7FE14-D7E5-42E9-BBCC-45CB67D9BF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FC257A-1359-45AC-9419-C3F872791D72}" type="pres">
      <dgm:prSet presAssocID="{A1C7FE14-D7E5-42E9-BBCC-45CB67D9BFC6}" presName="spaceRect" presStyleCnt="0"/>
      <dgm:spPr/>
    </dgm:pt>
    <dgm:pt modelId="{97F1CE80-B584-4917-A662-4D054ED70A4E}" type="pres">
      <dgm:prSet presAssocID="{A1C7FE14-D7E5-42E9-BBCC-45CB67D9BFC6}" presName="textRect" presStyleLbl="revTx" presStyleIdx="3" presStyleCnt="5">
        <dgm:presLayoutVars>
          <dgm:chMax val="1"/>
          <dgm:chPref val="1"/>
        </dgm:presLayoutVars>
      </dgm:prSet>
      <dgm:spPr/>
    </dgm:pt>
    <dgm:pt modelId="{73A9799A-7451-4AC5-A1F7-5E2C4D388349}" type="pres">
      <dgm:prSet presAssocID="{12727772-5033-4AA9-9E7D-6D79F614D60C}" presName="sibTrans" presStyleLbl="sibTrans2D1" presStyleIdx="0" presStyleCnt="0"/>
      <dgm:spPr/>
    </dgm:pt>
    <dgm:pt modelId="{0632C361-6DBB-46E5-B205-AED885825D28}" type="pres">
      <dgm:prSet presAssocID="{CB651F00-B22B-4F3C-B692-44578EAE8A0F}" presName="compNode" presStyleCnt="0"/>
      <dgm:spPr/>
    </dgm:pt>
    <dgm:pt modelId="{601E23BE-0FCE-41A8-8CF2-2A872201C0FF}" type="pres">
      <dgm:prSet presAssocID="{CB651F00-B22B-4F3C-B692-44578EAE8A0F}" presName="iconBgRect" presStyleLbl="bgShp" presStyleIdx="4" presStyleCnt="5"/>
      <dgm:spPr/>
    </dgm:pt>
    <dgm:pt modelId="{CB9C978A-5D47-404E-B0A0-34D257D81B05}" type="pres">
      <dgm:prSet presAssocID="{CB651F00-B22B-4F3C-B692-44578EAE8A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02FE45E-6A0A-4ABA-89AA-0CA7A3126394}" type="pres">
      <dgm:prSet presAssocID="{CB651F00-B22B-4F3C-B692-44578EAE8A0F}" presName="spaceRect" presStyleCnt="0"/>
      <dgm:spPr/>
    </dgm:pt>
    <dgm:pt modelId="{F9F14B3B-54F8-46D7-944A-E57D6718A70C}" type="pres">
      <dgm:prSet presAssocID="{CB651F00-B22B-4F3C-B692-44578EAE8A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BA54104-FD20-4158-B914-A5835947E7DC}" type="presOf" srcId="{00158B0D-D063-4382-8599-2178B81D8FFB}" destId="{A69895AC-8BE3-4996-85DA-8AA0DFF025E3}" srcOrd="0" destOrd="0" presId="urn:microsoft.com/office/officeart/2018/2/layout/IconCircleList"/>
    <dgm:cxn modelId="{4E732613-1CFB-4912-9911-FA0E85162805}" type="presOf" srcId="{CB651F00-B22B-4F3C-B692-44578EAE8A0F}" destId="{F9F14B3B-54F8-46D7-944A-E57D6718A70C}" srcOrd="0" destOrd="0" presId="urn:microsoft.com/office/officeart/2018/2/layout/IconCircleList"/>
    <dgm:cxn modelId="{E3045A21-6EDE-404E-91F5-5277B55E0D40}" srcId="{58AF2468-DDF3-4B99-A5E9-36FF6B613261}" destId="{D59FEEEE-1116-4BE8-A19C-C0DDCCA85589}" srcOrd="1" destOrd="0" parTransId="{3FB6FF0F-4FF3-4714-BAF4-586DDEA80F57}" sibTransId="{00158B0D-D063-4382-8599-2178B81D8FFB}"/>
    <dgm:cxn modelId="{9AF81E2F-8401-459A-8073-33CD760F3591}" type="presOf" srcId="{A1C7FE14-D7E5-42E9-BBCC-45CB67D9BFC6}" destId="{97F1CE80-B584-4917-A662-4D054ED70A4E}" srcOrd="0" destOrd="0" presId="urn:microsoft.com/office/officeart/2018/2/layout/IconCircleList"/>
    <dgm:cxn modelId="{CDFCE131-2C6D-44ED-9556-AED0F5F3754A}" type="presOf" srcId="{D59FEEEE-1116-4BE8-A19C-C0DDCCA85589}" destId="{AB7081B5-7589-48F2-893E-8F20B7324E5C}" srcOrd="0" destOrd="0" presId="urn:microsoft.com/office/officeart/2018/2/layout/IconCircleList"/>
    <dgm:cxn modelId="{77DBBA3A-8A21-4527-AB8B-2D80B619D544}" srcId="{58AF2468-DDF3-4B99-A5E9-36FF6B613261}" destId="{2A3D4569-B35C-46BA-B04C-D31FA0F35FE3}" srcOrd="0" destOrd="0" parTransId="{F68BB803-A9C1-4983-B438-1D6FD20DA9D6}" sibTransId="{40C71B79-B686-4645-8ED8-A874970B4A80}"/>
    <dgm:cxn modelId="{A725F73E-2940-469C-BF21-913743A7DF56}" type="presOf" srcId="{2A3D4569-B35C-46BA-B04C-D31FA0F35FE3}" destId="{1F97BC03-7C4B-4B06-A584-C8C0915AFE49}" srcOrd="0" destOrd="0" presId="urn:microsoft.com/office/officeart/2018/2/layout/IconCircleList"/>
    <dgm:cxn modelId="{B1FDAE67-0DC9-4FB3-B512-9F25C79A9CD4}" type="presOf" srcId="{73AB714A-1562-41E0-8F7A-62A642C48C71}" destId="{0F391271-8686-4277-9416-D09E31C1B189}" srcOrd="0" destOrd="0" presId="urn:microsoft.com/office/officeart/2018/2/layout/IconCircleList"/>
    <dgm:cxn modelId="{2D074848-C8E7-4AFF-8D7B-65724D4780D2}" srcId="{58AF2468-DDF3-4B99-A5E9-36FF6B613261}" destId="{73AB714A-1562-41E0-8F7A-62A642C48C71}" srcOrd="2" destOrd="0" parTransId="{2CC8599C-D639-4C05-A2E0-6FD8446CCA04}" sibTransId="{CDE063D9-E6B8-47D9-8346-6DADFDCD9A43}"/>
    <dgm:cxn modelId="{CA7CAB48-EB28-467C-B46E-059C35223B58}" srcId="{58AF2468-DDF3-4B99-A5E9-36FF6B613261}" destId="{CB651F00-B22B-4F3C-B692-44578EAE8A0F}" srcOrd="4" destOrd="0" parTransId="{FAB0B67B-E399-4775-BDAB-1089412C0DF4}" sibTransId="{AE5839CC-7226-4052-BF5A-217951AC5E26}"/>
    <dgm:cxn modelId="{70EEDC85-501B-4A0E-A45A-FBA3C7FA2D87}" type="presOf" srcId="{CDE063D9-E6B8-47D9-8346-6DADFDCD9A43}" destId="{9F280F53-A503-41FE-8DC2-033E5028E83F}" srcOrd="0" destOrd="0" presId="urn:microsoft.com/office/officeart/2018/2/layout/IconCircleList"/>
    <dgm:cxn modelId="{83C80EA5-793F-48BB-AD8A-0A351ADE4A54}" type="presOf" srcId="{40C71B79-B686-4645-8ED8-A874970B4A80}" destId="{AA46D7DC-34AA-484B-9382-A5E4A2C8124A}" srcOrd="0" destOrd="0" presId="urn:microsoft.com/office/officeart/2018/2/layout/IconCircleList"/>
    <dgm:cxn modelId="{04B4ACA7-D0B3-43CD-974D-3C9FBA007278}" srcId="{58AF2468-DDF3-4B99-A5E9-36FF6B613261}" destId="{A1C7FE14-D7E5-42E9-BBCC-45CB67D9BFC6}" srcOrd="3" destOrd="0" parTransId="{653599EB-B2F7-42E1-8CD9-4083006F12A2}" sibTransId="{12727772-5033-4AA9-9E7D-6D79F614D60C}"/>
    <dgm:cxn modelId="{941F76AC-CD3F-4413-8EA4-479982ADAEE9}" type="presOf" srcId="{58AF2468-DDF3-4B99-A5E9-36FF6B613261}" destId="{78410AAB-1DC0-4DBA-9D91-4D8EF02FBA97}" srcOrd="0" destOrd="0" presId="urn:microsoft.com/office/officeart/2018/2/layout/IconCircleList"/>
    <dgm:cxn modelId="{4D5CB2C3-266B-40ED-9C92-A25E4D6C8E5C}" type="presOf" srcId="{12727772-5033-4AA9-9E7D-6D79F614D60C}" destId="{73A9799A-7451-4AC5-A1F7-5E2C4D388349}" srcOrd="0" destOrd="0" presId="urn:microsoft.com/office/officeart/2018/2/layout/IconCircleList"/>
    <dgm:cxn modelId="{F9706052-607C-4FE4-95D9-FAC45B29EE1F}" type="presParOf" srcId="{78410AAB-1DC0-4DBA-9D91-4D8EF02FBA97}" destId="{314F0961-FF5E-4036-9A4A-BF4D44E8C947}" srcOrd="0" destOrd="0" presId="urn:microsoft.com/office/officeart/2018/2/layout/IconCircleList"/>
    <dgm:cxn modelId="{84E7BE47-D444-49B2-B856-8E8571019C15}" type="presParOf" srcId="{314F0961-FF5E-4036-9A4A-BF4D44E8C947}" destId="{B18D3CF9-265E-4FF6-8563-08B9A6D7DD20}" srcOrd="0" destOrd="0" presId="urn:microsoft.com/office/officeart/2018/2/layout/IconCircleList"/>
    <dgm:cxn modelId="{D2CABA10-02E8-4BDF-A80C-D05C4663EB5F}" type="presParOf" srcId="{B18D3CF9-265E-4FF6-8563-08B9A6D7DD20}" destId="{7A292638-81F6-41C3-9C8B-38E89796A2D6}" srcOrd="0" destOrd="0" presId="urn:microsoft.com/office/officeart/2018/2/layout/IconCircleList"/>
    <dgm:cxn modelId="{8EE36B31-D195-4B40-9583-E9981136C652}" type="presParOf" srcId="{B18D3CF9-265E-4FF6-8563-08B9A6D7DD20}" destId="{CC29B836-9FDC-446C-9A16-FCFFA0881DFE}" srcOrd="1" destOrd="0" presId="urn:microsoft.com/office/officeart/2018/2/layout/IconCircleList"/>
    <dgm:cxn modelId="{908CCBE4-1256-4029-AB2C-98610B61C91E}" type="presParOf" srcId="{B18D3CF9-265E-4FF6-8563-08B9A6D7DD20}" destId="{B0BA095D-9D4C-41BA-909D-292010F1F2CB}" srcOrd="2" destOrd="0" presId="urn:microsoft.com/office/officeart/2018/2/layout/IconCircleList"/>
    <dgm:cxn modelId="{019539C4-22D0-4781-B3DC-49FB4C8EDE95}" type="presParOf" srcId="{B18D3CF9-265E-4FF6-8563-08B9A6D7DD20}" destId="{1F97BC03-7C4B-4B06-A584-C8C0915AFE49}" srcOrd="3" destOrd="0" presId="urn:microsoft.com/office/officeart/2018/2/layout/IconCircleList"/>
    <dgm:cxn modelId="{04654A91-0821-4D85-8031-8E69CBC0C0FC}" type="presParOf" srcId="{314F0961-FF5E-4036-9A4A-BF4D44E8C947}" destId="{AA46D7DC-34AA-484B-9382-A5E4A2C8124A}" srcOrd="1" destOrd="0" presId="urn:microsoft.com/office/officeart/2018/2/layout/IconCircleList"/>
    <dgm:cxn modelId="{8F2E8584-9AD3-473B-BFD9-CDFF69A5F3B5}" type="presParOf" srcId="{314F0961-FF5E-4036-9A4A-BF4D44E8C947}" destId="{A8C93D75-3403-45AF-A7E6-4341CD869CCD}" srcOrd="2" destOrd="0" presId="urn:microsoft.com/office/officeart/2018/2/layout/IconCircleList"/>
    <dgm:cxn modelId="{622E93B0-15A1-4C0A-83F0-2C1016FE790A}" type="presParOf" srcId="{A8C93D75-3403-45AF-A7E6-4341CD869CCD}" destId="{668517DD-5EE4-42F2-A406-A2B7E0D7CBE8}" srcOrd="0" destOrd="0" presId="urn:microsoft.com/office/officeart/2018/2/layout/IconCircleList"/>
    <dgm:cxn modelId="{C749419D-845B-4228-AE03-30EE7BCC8DFA}" type="presParOf" srcId="{A8C93D75-3403-45AF-A7E6-4341CD869CCD}" destId="{4E66137D-D98D-4263-87EF-FFA88689ED16}" srcOrd="1" destOrd="0" presId="urn:microsoft.com/office/officeart/2018/2/layout/IconCircleList"/>
    <dgm:cxn modelId="{38D99EA4-7048-45D4-B6CB-4B76270D13F3}" type="presParOf" srcId="{A8C93D75-3403-45AF-A7E6-4341CD869CCD}" destId="{68AA2E83-D49B-42BA-9581-57E280A445F9}" srcOrd="2" destOrd="0" presId="urn:microsoft.com/office/officeart/2018/2/layout/IconCircleList"/>
    <dgm:cxn modelId="{287D7320-B1B3-4B98-A24C-FDCC03D4878E}" type="presParOf" srcId="{A8C93D75-3403-45AF-A7E6-4341CD869CCD}" destId="{AB7081B5-7589-48F2-893E-8F20B7324E5C}" srcOrd="3" destOrd="0" presId="urn:microsoft.com/office/officeart/2018/2/layout/IconCircleList"/>
    <dgm:cxn modelId="{8361B0AA-2CD9-4FEB-8E2B-E9266D9D9A5F}" type="presParOf" srcId="{314F0961-FF5E-4036-9A4A-BF4D44E8C947}" destId="{A69895AC-8BE3-4996-85DA-8AA0DFF025E3}" srcOrd="3" destOrd="0" presId="urn:microsoft.com/office/officeart/2018/2/layout/IconCircleList"/>
    <dgm:cxn modelId="{29D71697-51B3-4707-ACBA-F960E2751FCB}" type="presParOf" srcId="{314F0961-FF5E-4036-9A4A-BF4D44E8C947}" destId="{13467C73-56F7-4988-A18B-5591975BA80E}" srcOrd="4" destOrd="0" presId="urn:microsoft.com/office/officeart/2018/2/layout/IconCircleList"/>
    <dgm:cxn modelId="{345626BC-552A-41EA-A0C1-976CC951D17A}" type="presParOf" srcId="{13467C73-56F7-4988-A18B-5591975BA80E}" destId="{2E91885F-5100-4B62-B4C2-08CF183419BA}" srcOrd="0" destOrd="0" presId="urn:microsoft.com/office/officeart/2018/2/layout/IconCircleList"/>
    <dgm:cxn modelId="{61410B35-A19D-47B2-97F3-EFB91BF18040}" type="presParOf" srcId="{13467C73-56F7-4988-A18B-5591975BA80E}" destId="{6767A0D9-15BD-48C3-A68D-BF243807D4D6}" srcOrd="1" destOrd="0" presId="urn:microsoft.com/office/officeart/2018/2/layout/IconCircleList"/>
    <dgm:cxn modelId="{5F25D172-A2F0-41D1-8C38-15E134EF5F16}" type="presParOf" srcId="{13467C73-56F7-4988-A18B-5591975BA80E}" destId="{D9EB14ED-F5C3-4187-8A62-A810594533DC}" srcOrd="2" destOrd="0" presId="urn:microsoft.com/office/officeart/2018/2/layout/IconCircleList"/>
    <dgm:cxn modelId="{79184AAA-9B43-4F77-B1D5-CFE38EF71645}" type="presParOf" srcId="{13467C73-56F7-4988-A18B-5591975BA80E}" destId="{0F391271-8686-4277-9416-D09E31C1B189}" srcOrd="3" destOrd="0" presId="urn:microsoft.com/office/officeart/2018/2/layout/IconCircleList"/>
    <dgm:cxn modelId="{6E48690C-DF60-4109-A83B-F3603979A13F}" type="presParOf" srcId="{314F0961-FF5E-4036-9A4A-BF4D44E8C947}" destId="{9F280F53-A503-41FE-8DC2-033E5028E83F}" srcOrd="5" destOrd="0" presId="urn:microsoft.com/office/officeart/2018/2/layout/IconCircleList"/>
    <dgm:cxn modelId="{A650FE0C-6021-4A60-9F82-A1680EAC391B}" type="presParOf" srcId="{314F0961-FF5E-4036-9A4A-BF4D44E8C947}" destId="{960A317C-9490-4073-9830-F1CC6DD858D7}" srcOrd="6" destOrd="0" presId="urn:microsoft.com/office/officeart/2018/2/layout/IconCircleList"/>
    <dgm:cxn modelId="{7C59BFFE-6C50-4F06-9E42-B95A0F3318BD}" type="presParOf" srcId="{960A317C-9490-4073-9830-F1CC6DD858D7}" destId="{5A825F15-7C68-4F50-8E55-FA5F4CCCFD8E}" srcOrd="0" destOrd="0" presId="urn:microsoft.com/office/officeart/2018/2/layout/IconCircleList"/>
    <dgm:cxn modelId="{08FBD2D7-683B-4586-B1A4-EAAC2D94AE98}" type="presParOf" srcId="{960A317C-9490-4073-9830-F1CC6DD858D7}" destId="{BDF76C37-18B9-47BC-A790-6301B424B483}" srcOrd="1" destOrd="0" presId="urn:microsoft.com/office/officeart/2018/2/layout/IconCircleList"/>
    <dgm:cxn modelId="{F45526B1-38DE-4DED-BCCE-7D65FD542040}" type="presParOf" srcId="{960A317C-9490-4073-9830-F1CC6DD858D7}" destId="{06FC257A-1359-45AC-9419-C3F872791D72}" srcOrd="2" destOrd="0" presId="urn:microsoft.com/office/officeart/2018/2/layout/IconCircleList"/>
    <dgm:cxn modelId="{22130FEB-8AC7-4D7B-916B-C72BE99EB9E5}" type="presParOf" srcId="{960A317C-9490-4073-9830-F1CC6DD858D7}" destId="{97F1CE80-B584-4917-A662-4D054ED70A4E}" srcOrd="3" destOrd="0" presId="urn:microsoft.com/office/officeart/2018/2/layout/IconCircleList"/>
    <dgm:cxn modelId="{8FD087C0-561E-4592-8E2F-6F581DE2FD87}" type="presParOf" srcId="{314F0961-FF5E-4036-9A4A-BF4D44E8C947}" destId="{73A9799A-7451-4AC5-A1F7-5E2C4D388349}" srcOrd="7" destOrd="0" presId="urn:microsoft.com/office/officeart/2018/2/layout/IconCircleList"/>
    <dgm:cxn modelId="{2DABB9D7-4364-4040-B248-64B48B4FC358}" type="presParOf" srcId="{314F0961-FF5E-4036-9A4A-BF4D44E8C947}" destId="{0632C361-6DBB-46E5-B205-AED885825D28}" srcOrd="8" destOrd="0" presId="urn:microsoft.com/office/officeart/2018/2/layout/IconCircleList"/>
    <dgm:cxn modelId="{0A2A0696-203F-4487-98CD-04BCEBEA09B6}" type="presParOf" srcId="{0632C361-6DBB-46E5-B205-AED885825D28}" destId="{601E23BE-0FCE-41A8-8CF2-2A872201C0FF}" srcOrd="0" destOrd="0" presId="urn:microsoft.com/office/officeart/2018/2/layout/IconCircleList"/>
    <dgm:cxn modelId="{9683F8F6-8AA5-4F88-AE32-D08E97EB23BD}" type="presParOf" srcId="{0632C361-6DBB-46E5-B205-AED885825D28}" destId="{CB9C978A-5D47-404E-B0A0-34D257D81B05}" srcOrd="1" destOrd="0" presId="urn:microsoft.com/office/officeart/2018/2/layout/IconCircleList"/>
    <dgm:cxn modelId="{8E4F334B-7660-4F5A-9D06-234924BDEB9D}" type="presParOf" srcId="{0632C361-6DBB-46E5-B205-AED885825D28}" destId="{402FE45E-6A0A-4ABA-89AA-0CA7A3126394}" srcOrd="2" destOrd="0" presId="urn:microsoft.com/office/officeart/2018/2/layout/IconCircleList"/>
    <dgm:cxn modelId="{D13F239B-AA22-4966-A2E4-26480B062E54}" type="presParOf" srcId="{0632C361-6DBB-46E5-B205-AED885825D28}" destId="{F9F14B3B-54F8-46D7-944A-E57D6718A7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6545F-5506-4275-8B6A-25ABC70D98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01A6C6-EF63-4692-81AF-900C581E63F8}">
      <dgm:prSet/>
      <dgm:spPr/>
      <dgm:t>
        <a:bodyPr/>
        <a:lstStyle/>
        <a:p>
          <a:r>
            <a:rPr lang="en-US"/>
            <a:t>• Utilizing the SARC dataset comprising sarcastic and non-sarcastic Reddit comments.</a:t>
          </a:r>
        </a:p>
      </dgm:t>
    </dgm:pt>
    <dgm:pt modelId="{98F30865-FC53-406C-B713-BF54FB3DB87F}" type="parTrans" cxnId="{AF701E16-AD36-41EA-808A-54757C69CBEA}">
      <dgm:prSet/>
      <dgm:spPr/>
      <dgm:t>
        <a:bodyPr/>
        <a:lstStyle/>
        <a:p>
          <a:endParaRPr lang="en-US"/>
        </a:p>
      </dgm:t>
    </dgm:pt>
    <dgm:pt modelId="{210AAA35-9DD0-4F8B-90AE-DDCE4AC9F475}" type="sibTrans" cxnId="{AF701E16-AD36-41EA-808A-54757C69CBEA}">
      <dgm:prSet/>
      <dgm:spPr/>
      <dgm:t>
        <a:bodyPr/>
        <a:lstStyle/>
        <a:p>
          <a:endParaRPr lang="en-US"/>
        </a:p>
      </dgm:t>
    </dgm:pt>
    <dgm:pt modelId="{734F94DB-54BD-43BD-B308-E586D9F3AED4}">
      <dgm:prSet/>
      <dgm:spPr/>
      <dgm:t>
        <a:bodyPr/>
        <a:lstStyle/>
        <a:p>
          <a:r>
            <a:rPr lang="en-US"/>
            <a:t>• High inter-modal incongruity adds complexity to the sarcasm detection task.</a:t>
          </a:r>
        </a:p>
      </dgm:t>
    </dgm:pt>
    <dgm:pt modelId="{AF1D0532-9BB6-4B65-BDD2-B7DCDB8ECFC2}" type="parTrans" cxnId="{CFF4A663-75D5-4BF1-8EB0-48CF76BBF2B9}">
      <dgm:prSet/>
      <dgm:spPr/>
      <dgm:t>
        <a:bodyPr/>
        <a:lstStyle/>
        <a:p>
          <a:endParaRPr lang="en-US"/>
        </a:p>
      </dgm:t>
    </dgm:pt>
    <dgm:pt modelId="{9B624DFD-7E6C-44C1-AD37-F4DFC4C6A78A}" type="sibTrans" cxnId="{CFF4A663-75D5-4BF1-8EB0-48CF76BBF2B9}">
      <dgm:prSet/>
      <dgm:spPr/>
      <dgm:t>
        <a:bodyPr/>
        <a:lstStyle/>
        <a:p>
          <a:endParaRPr lang="en-US"/>
        </a:p>
      </dgm:t>
    </dgm:pt>
    <dgm:pt modelId="{38B345D3-CC98-49B9-B2EF-F3D2D7E2A0C2}">
      <dgm:prSet/>
      <dgm:spPr/>
      <dgm:t>
        <a:bodyPr/>
        <a:lstStyle/>
        <a:p>
          <a:r>
            <a:rPr lang="en-US"/>
            <a:t>• Segregated into training, validation, and test sets.</a:t>
          </a:r>
        </a:p>
      </dgm:t>
    </dgm:pt>
    <dgm:pt modelId="{95728AAF-351E-4C41-9044-6C13C821F612}" type="parTrans" cxnId="{17C6BECE-077C-4115-B877-DA36644A0F1E}">
      <dgm:prSet/>
      <dgm:spPr/>
      <dgm:t>
        <a:bodyPr/>
        <a:lstStyle/>
        <a:p>
          <a:endParaRPr lang="en-US"/>
        </a:p>
      </dgm:t>
    </dgm:pt>
    <dgm:pt modelId="{7AC1FB27-38AB-47CE-8526-F730D7003FCA}" type="sibTrans" cxnId="{17C6BECE-077C-4115-B877-DA36644A0F1E}">
      <dgm:prSet/>
      <dgm:spPr/>
      <dgm:t>
        <a:bodyPr/>
        <a:lstStyle/>
        <a:p>
          <a:endParaRPr lang="en-US"/>
        </a:p>
      </dgm:t>
    </dgm:pt>
    <dgm:pt modelId="{F16E662C-418C-4FF3-9F45-B53311C7C282}">
      <dgm:prSet/>
      <dgm:spPr/>
      <dgm:t>
        <a:bodyPr/>
        <a:lstStyle/>
        <a:p>
          <a:r>
            <a:rPr lang="en-US"/>
            <a:t>• Establishing a standardized benchmark for evaluating sarcasm detection models.</a:t>
          </a:r>
        </a:p>
      </dgm:t>
    </dgm:pt>
    <dgm:pt modelId="{D44AA05B-788A-46EE-ACAF-3F9D88E4E033}" type="parTrans" cxnId="{3321DBCE-6809-41E9-A543-38E2693BC88E}">
      <dgm:prSet/>
      <dgm:spPr/>
      <dgm:t>
        <a:bodyPr/>
        <a:lstStyle/>
        <a:p>
          <a:endParaRPr lang="en-US"/>
        </a:p>
      </dgm:t>
    </dgm:pt>
    <dgm:pt modelId="{0BA0A978-E199-43F4-B86E-D12D9A6DBAB5}" type="sibTrans" cxnId="{3321DBCE-6809-41E9-A543-38E2693BC88E}">
      <dgm:prSet/>
      <dgm:spPr/>
      <dgm:t>
        <a:bodyPr/>
        <a:lstStyle/>
        <a:p>
          <a:endParaRPr lang="en-US"/>
        </a:p>
      </dgm:t>
    </dgm:pt>
    <dgm:pt modelId="{1DB1DE30-C5EB-4DCC-81B1-A8FB14FB346D}">
      <dgm:prSet/>
      <dgm:spPr/>
      <dgm:t>
        <a:bodyPr/>
        <a:lstStyle/>
        <a:p>
          <a:r>
            <a:rPr lang="en-US"/>
            <a:t>• Potential expansion to include images, videos, and audio for a comprehensive analysis.</a:t>
          </a:r>
        </a:p>
      </dgm:t>
    </dgm:pt>
    <dgm:pt modelId="{740CE89B-30FC-4237-AD89-6D6DAFC5AA9D}" type="parTrans" cxnId="{81950559-C5C1-4053-AEDD-97BC978C9167}">
      <dgm:prSet/>
      <dgm:spPr/>
      <dgm:t>
        <a:bodyPr/>
        <a:lstStyle/>
        <a:p>
          <a:endParaRPr lang="en-US"/>
        </a:p>
      </dgm:t>
    </dgm:pt>
    <dgm:pt modelId="{5E585B14-A867-4402-9282-1A4EC6297EC6}" type="sibTrans" cxnId="{81950559-C5C1-4053-AEDD-97BC978C9167}">
      <dgm:prSet/>
      <dgm:spPr/>
      <dgm:t>
        <a:bodyPr/>
        <a:lstStyle/>
        <a:p>
          <a:endParaRPr lang="en-US"/>
        </a:p>
      </dgm:t>
    </dgm:pt>
    <dgm:pt modelId="{81FDC878-61AD-4EF1-A6FE-42F2D74B6F2F}" type="pres">
      <dgm:prSet presAssocID="{DDA6545F-5506-4275-8B6A-25ABC70D98FF}" presName="vert0" presStyleCnt="0">
        <dgm:presLayoutVars>
          <dgm:dir/>
          <dgm:animOne val="branch"/>
          <dgm:animLvl val="lvl"/>
        </dgm:presLayoutVars>
      </dgm:prSet>
      <dgm:spPr/>
    </dgm:pt>
    <dgm:pt modelId="{13FFA56B-9F23-4145-B8AF-2717E62E8ACB}" type="pres">
      <dgm:prSet presAssocID="{C601A6C6-EF63-4692-81AF-900C581E63F8}" presName="thickLine" presStyleLbl="alignNode1" presStyleIdx="0" presStyleCnt="5"/>
      <dgm:spPr/>
    </dgm:pt>
    <dgm:pt modelId="{B167038F-8752-442D-B2A9-895DC575A268}" type="pres">
      <dgm:prSet presAssocID="{C601A6C6-EF63-4692-81AF-900C581E63F8}" presName="horz1" presStyleCnt="0"/>
      <dgm:spPr/>
    </dgm:pt>
    <dgm:pt modelId="{6ED8BEB0-3D1B-4ED4-8ADB-06AF5EB29CDD}" type="pres">
      <dgm:prSet presAssocID="{C601A6C6-EF63-4692-81AF-900C581E63F8}" presName="tx1" presStyleLbl="revTx" presStyleIdx="0" presStyleCnt="5"/>
      <dgm:spPr/>
    </dgm:pt>
    <dgm:pt modelId="{A2108BCA-904C-435D-B73C-464A1C0833FE}" type="pres">
      <dgm:prSet presAssocID="{C601A6C6-EF63-4692-81AF-900C581E63F8}" presName="vert1" presStyleCnt="0"/>
      <dgm:spPr/>
    </dgm:pt>
    <dgm:pt modelId="{214B38F1-3878-4D7F-9B6A-7EA0AA493ED0}" type="pres">
      <dgm:prSet presAssocID="{734F94DB-54BD-43BD-B308-E586D9F3AED4}" presName="thickLine" presStyleLbl="alignNode1" presStyleIdx="1" presStyleCnt="5"/>
      <dgm:spPr/>
    </dgm:pt>
    <dgm:pt modelId="{48746B06-6E9F-4ED2-8CC4-970E1ABBB42C}" type="pres">
      <dgm:prSet presAssocID="{734F94DB-54BD-43BD-B308-E586D9F3AED4}" presName="horz1" presStyleCnt="0"/>
      <dgm:spPr/>
    </dgm:pt>
    <dgm:pt modelId="{6DD30182-FE43-49C6-9A17-92CEC3EF9BE7}" type="pres">
      <dgm:prSet presAssocID="{734F94DB-54BD-43BD-B308-E586D9F3AED4}" presName="tx1" presStyleLbl="revTx" presStyleIdx="1" presStyleCnt="5"/>
      <dgm:spPr/>
    </dgm:pt>
    <dgm:pt modelId="{DE039470-490F-4163-86CC-190485DCE1D3}" type="pres">
      <dgm:prSet presAssocID="{734F94DB-54BD-43BD-B308-E586D9F3AED4}" presName="vert1" presStyleCnt="0"/>
      <dgm:spPr/>
    </dgm:pt>
    <dgm:pt modelId="{0E31365C-931D-4CD7-BE67-FC257D253E22}" type="pres">
      <dgm:prSet presAssocID="{38B345D3-CC98-49B9-B2EF-F3D2D7E2A0C2}" presName="thickLine" presStyleLbl="alignNode1" presStyleIdx="2" presStyleCnt="5"/>
      <dgm:spPr/>
    </dgm:pt>
    <dgm:pt modelId="{CE24D512-E70E-4493-BE62-27F2B919ED18}" type="pres">
      <dgm:prSet presAssocID="{38B345D3-CC98-49B9-B2EF-F3D2D7E2A0C2}" presName="horz1" presStyleCnt="0"/>
      <dgm:spPr/>
    </dgm:pt>
    <dgm:pt modelId="{1C080FFD-F7EA-4507-8B9F-71D96B12E0C9}" type="pres">
      <dgm:prSet presAssocID="{38B345D3-CC98-49B9-B2EF-F3D2D7E2A0C2}" presName="tx1" presStyleLbl="revTx" presStyleIdx="2" presStyleCnt="5"/>
      <dgm:spPr/>
    </dgm:pt>
    <dgm:pt modelId="{D8B5B74D-EC3B-4C3C-8DF9-1284C490326C}" type="pres">
      <dgm:prSet presAssocID="{38B345D3-CC98-49B9-B2EF-F3D2D7E2A0C2}" presName="vert1" presStyleCnt="0"/>
      <dgm:spPr/>
    </dgm:pt>
    <dgm:pt modelId="{FF271B5D-7468-4037-9989-F208817B2238}" type="pres">
      <dgm:prSet presAssocID="{F16E662C-418C-4FF3-9F45-B53311C7C282}" presName="thickLine" presStyleLbl="alignNode1" presStyleIdx="3" presStyleCnt="5"/>
      <dgm:spPr/>
    </dgm:pt>
    <dgm:pt modelId="{072D52BB-4171-44F0-8B46-B2554A30B21C}" type="pres">
      <dgm:prSet presAssocID="{F16E662C-418C-4FF3-9F45-B53311C7C282}" presName="horz1" presStyleCnt="0"/>
      <dgm:spPr/>
    </dgm:pt>
    <dgm:pt modelId="{2CCFE3C9-D23F-444E-A9B3-C57A1700D9C0}" type="pres">
      <dgm:prSet presAssocID="{F16E662C-418C-4FF3-9F45-B53311C7C282}" presName="tx1" presStyleLbl="revTx" presStyleIdx="3" presStyleCnt="5"/>
      <dgm:spPr/>
    </dgm:pt>
    <dgm:pt modelId="{8E101FBC-8AC4-4B7B-B1DC-58BBEBECC458}" type="pres">
      <dgm:prSet presAssocID="{F16E662C-418C-4FF3-9F45-B53311C7C282}" presName="vert1" presStyleCnt="0"/>
      <dgm:spPr/>
    </dgm:pt>
    <dgm:pt modelId="{BCD65FCB-5C6F-4BC9-A6F7-689FDD66355C}" type="pres">
      <dgm:prSet presAssocID="{1DB1DE30-C5EB-4DCC-81B1-A8FB14FB346D}" presName="thickLine" presStyleLbl="alignNode1" presStyleIdx="4" presStyleCnt="5"/>
      <dgm:spPr/>
    </dgm:pt>
    <dgm:pt modelId="{3DFA1156-A871-4657-BF7D-787223C2E31E}" type="pres">
      <dgm:prSet presAssocID="{1DB1DE30-C5EB-4DCC-81B1-A8FB14FB346D}" presName="horz1" presStyleCnt="0"/>
      <dgm:spPr/>
    </dgm:pt>
    <dgm:pt modelId="{84006E9B-F02C-4B76-B811-97CB3A957422}" type="pres">
      <dgm:prSet presAssocID="{1DB1DE30-C5EB-4DCC-81B1-A8FB14FB346D}" presName="tx1" presStyleLbl="revTx" presStyleIdx="4" presStyleCnt="5"/>
      <dgm:spPr/>
    </dgm:pt>
    <dgm:pt modelId="{D6289739-11BA-4CE4-9D1D-2063B204F72C}" type="pres">
      <dgm:prSet presAssocID="{1DB1DE30-C5EB-4DCC-81B1-A8FB14FB346D}" presName="vert1" presStyleCnt="0"/>
      <dgm:spPr/>
    </dgm:pt>
  </dgm:ptLst>
  <dgm:cxnLst>
    <dgm:cxn modelId="{AF701E16-AD36-41EA-808A-54757C69CBEA}" srcId="{DDA6545F-5506-4275-8B6A-25ABC70D98FF}" destId="{C601A6C6-EF63-4692-81AF-900C581E63F8}" srcOrd="0" destOrd="0" parTransId="{98F30865-FC53-406C-B713-BF54FB3DB87F}" sibTransId="{210AAA35-9DD0-4F8B-90AE-DDCE4AC9F475}"/>
    <dgm:cxn modelId="{CFF4A663-75D5-4BF1-8EB0-48CF76BBF2B9}" srcId="{DDA6545F-5506-4275-8B6A-25ABC70D98FF}" destId="{734F94DB-54BD-43BD-B308-E586D9F3AED4}" srcOrd="1" destOrd="0" parTransId="{AF1D0532-9BB6-4B65-BDD2-B7DCDB8ECFC2}" sibTransId="{9B624DFD-7E6C-44C1-AD37-F4DFC4C6A78A}"/>
    <dgm:cxn modelId="{F7B36F4C-7AB0-4090-87F1-7991A8E99F81}" type="presOf" srcId="{38B345D3-CC98-49B9-B2EF-F3D2D7E2A0C2}" destId="{1C080FFD-F7EA-4507-8B9F-71D96B12E0C9}" srcOrd="0" destOrd="0" presId="urn:microsoft.com/office/officeart/2008/layout/LinedList"/>
    <dgm:cxn modelId="{E8B28E74-9DC5-496F-BB33-AB5D684BBB6B}" type="presOf" srcId="{734F94DB-54BD-43BD-B308-E586D9F3AED4}" destId="{6DD30182-FE43-49C6-9A17-92CEC3EF9BE7}" srcOrd="0" destOrd="0" presId="urn:microsoft.com/office/officeart/2008/layout/LinedList"/>
    <dgm:cxn modelId="{6B15D277-92B6-49A1-A497-4060350EA1C3}" type="presOf" srcId="{DDA6545F-5506-4275-8B6A-25ABC70D98FF}" destId="{81FDC878-61AD-4EF1-A6FE-42F2D74B6F2F}" srcOrd="0" destOrd="0" presId="urn:microsoft.com/office/officeart/2008/layout/LinedList"/>
    <dgm:cxn modelId="{81950559-C5C1-4053-AEDD-97BC978C9167}" srcId="{DDA6545F-5506-4275-8B6A-25ABC70D98FF}" destId="{1DB1DE30-C5EB-4DCC-81B1-A8FB14FB346D}" srcOrd="4" destOrd="0" parTransId="{740CE89B-30FC-4237-AD89-6D6DAFC5AA9D}" sibTransId="{5E585B14-A867-4402-9282-1A4EC6297EC6}"/>
    <dgm:cxn modelId="{4E607B85-D153-4A98-809E-13F501FE3AB2}" type="presOf" srcId="{F16E662C-418C-4FF3-9F45-B53311C7C282}" destId="{2CCFE3C9-D23F-444E-A9B3-C57A1700D9C0}" srcOrd="0" destOrd="0" presId="urn:microsoft.com/office/officeart/2008/layout/LinedList"/>
    <dgm:cxn modelId="{3AD9FB9A-B629-4C6A-9B11-AAC72CF06882}" type="presOf" srcId="{C601A6C6-EF63-4692-81AF-900C581E63F8}" destId="{6ED8BEB0-3D1B-4ED4-8ADB-06AF5EB29CDD}" srcOrd="0" destOrd="0" presId="urn:microsoft.com/office/officeart/2008/layout/LinedList"/>
    <dgm:cxn modelId="{B52458CA-EF07-4128-8798-654608CC2A1D}" type="presOf" srcId="{1DB1DE30-C5EB-4DCC-81B1-A8FB14FB346D}" destId="{84006E9B-F02C-4B76-B811-97CB3A957422}" srcOrd="0" destOrd="0" presId="urn:microsoft.com/office/officeart/2008/layout/LinedList"/>
    <dgm:cxn modelId="{17C6BECE-077C-4115-B877-DA36644A0F1E}" srcId="{DDA6545F-5506-4275-8B6A-25ABC70D98FF}" destId="{38B345D3-CC98-49B9-B2EF-F3D2D7E2A0C2}" srcOrd="2" destOrd="0" parTransId="{95728AAF-351E-4C41-9044-6C13C821F612}" sibTransId="{7AC1FB27-38AB-47CE-8526-F730D7003FCA}"/>
    <dgm:cxn modelId="{3321DBCE-6809-41E9-A543-38E2693BC88E}" srcId="{DDA6545F-5506-4275-8B6A-25ABC70D98FF}" destId="{F16E662C-418C-4FF3-9F45-B53311C7C282}" srcOrd="3" destOrd="0" parTransId="{D44AA05B-788A-46EE-ACAF-3F9D88E4E033}" sibTransId="{0BA0A978-E199-43F4-B86E-D12D9A6DBAB5}"/>
    <dgm:cxn modelId="{69D6574F-A27B-4D6E-9A93-7EC5645714E5}" type="presParOf" srcId="{81FDC878-61AD-4EF1-A6FE-42F2D74B6F2F}" destId="{13FFA56B-9F23-4145-B8AF-2717E62E8ACB}" srcOrd="0" destOrd="0" presId="urn:microsoft.com/office/officeart/2008/layout/LinedList"/>
    <dgm:cxn modelId="{104D760F-07A9-429F-8045-5F62094FDBEB}" type="presParOf" srcId="{81FDC878-61AD-4EF1-A6FE-42F2D74B6F2F}" destId="{B167038F-8752-442D-B2A9-895DC575A268}" srcOrd="1" destOrd="0" presId="urn:microsoft.com/office/officeart/2008/layout/LinedList"/>
    <dgm:cxn modelId="{9A18EEAA-400A-45F7-B43A-2D03C6A69DD3}" type="presParOf" srcId="{B167038F-8752-442D-B2A9-895DC575A268}" destId="{6ED8BEB0-3D1B-4ED4-8ADB-06AF5EB29CDD}" srcOrd="0" destOrd="0" presId="urn:microsoft.com/office/officeart/2008/layout/LinedList"/>
    <dgm:cxn modelId="{54DF34B9-7494-4769-9BA8-9B09A60059B9}" type="presParOf" srcId="{B167038F-8752-442D-B2A9-895DC575A268}" destId="{A2108BCA-904C-435D-B73C-464A1C0833FE}" srcOrd="1" destOrd="0" presId="urn:microsoft.com/office/officeart/2008/layout/LinedList"/>
    <dgm:cxn modelId="{2C3B5344-EEA2-4D1F-A0DD-EB47B15BF551}" type="presParOf" srcId="{81FDC878-61AD-4EF1-A6FE-42F2D74B6F2F}" destId="{214B38F1-3878-4D7F-9B6A-7EA0AA493ED0}" srcOrd="2" destOrd="0" presId="urn:microsoft.com/office/officeart/2008/layout/LinedList"/>
    <dgm:cxn modelId="{093B1498-A2FA-4969-9E3F-5799D2E0611E}" type="presParOf" srcId="{81FDC878-61AD-4EF1-A6FE-42F2D74B6F2F}" destId="{48746B06-6E9F-4ED2-8CC4-970E1ABBB42C}" srcOrd="3" destOrd="0" presId="urn:microsoft.com/office/officeart/2008/layout/LinedList"/>
    <dgm:cxn modelId="{8963E6AE-40D6-4939-9480-0DB537E42F87}" type="presParOf" srcId="{48746B06-6E9F-4ED2-8CC4-970E1ABBB42C}" destId="{6DD30182-FE43-49C6-9A17-92CEC3EF9BE7}" srcOrd="0" destOrd="0" presId="urn:microsoft.com/office/officeart/2008/layout/LinedList"/>
    <dgm:cxn modelId="{83DBDB50-7BFF-4056-89F8-3118649DDB23}" type="presParOf" srcId="{48746B06-6E9F-4ED2-8CC4-970E1ABBB42C}" destId="{DE039470-490F-4163-86CC-190485DCE1D3}" srcOrd="1" destOrd="0" presId="urn:microsoft.com/office/officeart/2008/layout/LinedList"/>
    <dgm:cxn modelId="{07A0FC9D-80D9-4C14-A09D-4EAE7ABF39B9}" type="presParOf" srcId="{81FDC878-61AD-4EF1-A6FE-42F2D74B6F2F}" destId="{0E31365C-931D-4CD7-BE67-FC257D253E22}" srcOrd="4" destOrd="0" presId="urn:microsoft.com/office/officeart/2008/layout/LinedList"/>
    <dgm:cxn modelId="{862ED756-6099-4A46-AF47-745ED38C3FB1}" type="presParOf" srcId="{81FDC878-61AD-4EF1-A6FE-42F2D74B6F2F}" destId="{CE24D512-E70E-4493-BE62-27F2B919ED18}" srcOrd="5" destOrd="0" presId="urn:microsoft.com/office/officeart/2008/layout/LinedList"/>
    <dgm:cxn modelId="{7687BBD1-4C4E-4E6F-A810-1C1C36E53CE4}" type="presParOf" srcId="{CE24D512-E70E-4493-BE62-27F2B919ED18}" destId="{1C080FFD-F7EA-4507-8B9F-71D96B12E0C9}" srcOrd="0" destOrd="0" presId="urn:microsoft.com/office/officeart/2008/layout/LinedList"/>
    <dgm:cxn modelId="{900041CC-E59B-4B15-B7EC-2998222F5D9D}" type="presParOf" srcId="{CE24D512-E70E-4493-BE62-27F2B919ED18}" destId="{D8B5B74D-EC3B-4C3C-8DF9-1284C490326C}" srcOrd="1" destOrd="0" presId="urn:microsoft.com/office/officeart/2008/layout/LinedList"/>
    <dgm:cxn modelId="{233F07E5-342A-4FA8-8237-DA8DDE8C012E}" type="presParOf" srcId="{81FDC878-61AD-4EF1-A6FE-42F2D74B6F2F}" destId="{FF271B5D-7468-4037-9989-F208817B2238}" srcOrd="6" destOrd="0" presId="urn:microsoft.com/office/officeart/2008/layout/LinedList"/>
    <dgm:cxn modelId="{D7E180F7-4302-41C1-988D-C408D98B14E0}" type="presParOf" srcId="{81FDC878-61AD-4EF1-A6FE-42F2D74B6F2F}" destId="{072D52BB-4171-44F0-8B46-B2554A30B21C}" srcOrd="7" destOrd="0" presId="urn:microsoft.com/office/officeart/2008/layout/LinedList"/>
    <dgm:cxn modelId="{30586E77-FCDF-4417-8720-8C9F184B9AF6}" type="presParOf" srcId="{072D52BB-4171-44F0-8B46-B2554A30B21C}" destId="{2CCFE3C9-D23F-444E-A9B3-C57A1700D9C0}" srcOrd="0" destOrd="0" presId="urn:microsoft.com/office/officeart/2008/layout/LinedList"/>
    <dgm:cxn modelId="{F9C7AB69-F7BA-4BB0-B209-6E64AAC29BB7}" type="presParOf" srcId="{072D52BB-4171-44F0-8B46-B2554A30B21C}" destId="{8E101FBC-8AC4-4B7B-B1DC-58BBEBECC458}" srcOrd="1" destOrd="0" presId="urn:microsoft.com/office/officeart/2008/layout/LinedList"/>
    <dgm:cxn modelId="{E1D19278-2335-4CE0-B439-20048FAC6E57}" type="presParOf" srcId="{81FDC878-61AD-4EF1-A6FE-42F2D74B6F2F}" destId="{BCD65FCB-5C6F-4BC9-A6F7-689FDD66355C}" srcOrd="8" destOrd="0" presId="urn:microsoft.com/office/officeart/2008/layout/LinedList"/>
    <dgm:cxn modelId="{ACA87581-A13F-4A00-B52C-63D1AF348DAD}" type="presParOf" srcId="{81FDC878-61AD-4EF1-A6FE-42F2D74B6F2F}" destId="{3DFA1156-A871-4657-BF7D-787223C2E31E}" srcOrd="9" destOrd="0" presId="urn:microsoft.com/office/officeart/2008/layout/LinedList"/>
    <dgm:cxn modelId="{E8BED324-D448-4E7A-8FE4-D3EC2362F61D}" type="presParOf" srcId="{3DFA1156-A871-4657-BF7D-787223C2E31E}" destId="{84006E9B-F02C-4B76-B811-97CB3A957422}" srcOrd="0" destOrd="0" presId="urn:microsoft.com/office/officeart/2008/layout/LinedList"/>
    <dgm:cxn modelId="{065C3189-A1A4-4B68-8B4A-1AA94A9E6CF8}" type="presParOf" srcId="{3DFA1156-A871-4657-BF7D-787223C2E31E}" destId="{D6289739-11BA-4CE4-9D1D-2063B204F7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4D4F96-EAEE-4848-85F1-270333DEDB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B42FB6-1277-498D-B2F1-427C706C7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DIP network architecture involves SID and MAE branches.</a:t>
          </a:r>
        </a:p>
      </dgm:t>
    </dgm:pt>
    <dgm:pt modelId="{F40F075B-3E2C-43AE-B337-59D5D2248B97}" type="parTrans" cxnId="{D8CE006C-3FCF-4FDD-93D2-42B9D581D392}">
      <dgm:prSet/>
      <dgm:spPr/>
      <dgm:t>
        <a:bodyPr/>
        <a:lstStyle/>
        <a:p>
          <a:endParaRPr lang="en-US"/>
        </a:p>
      </dgm:t>
    </dgm:pt>
    <dgm:pt modelId="{7036EF25-D1B5-4C3B-A9FC-19EF4540061A}" type="sibTrans" cxnId="{D8CE006C-3FCF-4FDD-93D2-42B9D581D392}">
      <dgm:prSet/>
      <dgm:spPr/>
      <dgm:t>
        <a:bodyPr/>
        <a:lstStyle/>
        <a:p>
          <a:endParaRPr lang="en-US"/>
        </a:p>
      </dgm:t>
    </dgm:pt>
    <dgm:pt modelId="{03A1DB1F-C03E-42FD-99E0-54A8DD9CF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SID incorporates channel-wise reweighting and gaussian distribution.</a:t>
          </a:r>
        </a:p>
      </dgm:t>
    </dgm:pt>
    <dgm:pt modelId="{3832F214-B965-4136-A9CE-6A92E91ED1B6}" type="parTrans" cxnId="{CE2B4DA0-78FD-448C-8A2D-8266603C52B1}">
      <dgm:prSet/>
      <dgm:spPr/>
      <dgm:t>
        <a:bodyPr/>
        <a:lstStyle/>
        <a:p>
          <a:endParaRPr lang="en-US"/>
        </a:p>
      </dgm:t>
    </dgm:pt>
    <dgm:pt modelId="{DA579CB2-963D-4BDB-A91B-A8D37CF31C9A}" type="sibTrans" cxnId="{CE2B4DA0-78FD-448C-8A2D-8266603C52B1}">
      <dgm:prSet/>
      <dgm:spPr/>
      <dgm:t>
        <a:bodyPr/>
        <a:lstStyle/>
        <a:p>
          <a:endParaRPr lang="en-US"/>
        </a:p>
      </dgm:t>
    </dgm:pt>
    <dgm:pt modelId="{BE6E57C9-98E1-4935-BB51-856F5255B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MAE employs siamese layers and continuous contrastive learning.</a:t>
          </a:r>
        </a:p>
      </dgm:t>
    </dgm:pt>
    <dgm:pt modelId="{FBB01272-7848-4F8F-AA60-6AF8487A412A}" type="parTrans" cxnId="{B9CC818C-3881-4492-B070-6DDC7BFE43C7}">
      <dgm:prSet/>
      <dgm:spPr/>
      <dgm:t>
        <a:bodyPr/>
        <a:lstStyle/>
        <a:p>
          <a:endParaRPr lang="en-US"/>
        </a:p>
      </dgm:t>
    </dgm:pt>
    <dgm:pt modelId="{7972CA5F-9BFA-4033-AC4E-2CB4DE9933AE}" type="sibTrans" cxnId="{B9CC818C-3881-4492-B070-6DDC7BFE43C7}">
      <dgm:prSet/>
      <dgm:spPr/>
      <dgm:t>
        <a:bodyPr/>
        <a:lstStyle/>
        <a:p>
          <a:endParaRPr lang="en-US"/>
        </a:p>
      </dgm:t>
    </dgm:pt>
    <dgm:pt modelId="{B047F0E9-24AB-4440-B7DC-0DB2BED23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Fusion of embeddings addresses both factual and affective incongruity.</a:t>
          </a:r>
        </a:p>
      </dgm:t>
    </dgm:pt>
    <dgm:pt modelId="{DDFC8DED-7F13-4E81-9C2A-6E8752438865}" type="parTrans" cxnId="{30A1F78E-6CF5-4C6B-88B5-44D633606700}">
      <dgm:prSet/>
      <dgm:spPr/>
      <dgm:t>
        <a:bodyPr/>
        <a:lstStyle/>
        <a:p>
          <a:endParaRPr lang="en-US"/>
        </a:p>
      </dgm:t>
    </dgm:pt>
    <dgm:pt modelId="{C646B964-53B3-4866-A1D8-8D76F0A082DF}" type="sibTrans" cxnId="{30A1F78E-6CF5-4C6B-88B5-44D633606700}">
      <dgm:prSet/>
      <dgm:spPr/>
      <dgm:t>
        <a:bodyPr/>
        <a:lstStyle/>
        <a:p>
          <a:endParaRPr lang="en-US"/>
        </a:p>
      </dgm:t>
    </dgm:pt>
    <dgm:pt modelId="{EF274A9C-C67A-425C-A730-BA6C9CE47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Innovative methodology demonstrates significant improvements in detection accuracy.</a:t>
          </a:r>
        </a:p>
      </dgm:t>
    </dgm:pt>
    <dgm:pt modelId="{3449CC6D-BAA5-49D6-827B-6D0C4ED0A95D}" type="parTrans" cxnId="{EE9E73E3-BE05-4896-8F51-CDFDB0532FF7}">
      <dgm:prSet/>
      <dgm:spPr/>
      <dgm:t>
        <a:bodyPr/>
        <a:lstStyle/>
        <a:p>
          <a:endParaRPr lang="en-US"/>
        </a:p>
      </dgm:t>
    </dgm:pt>
    <dgm:pt modelId="{B9EE2D98-B072-4A14-95EF-CCF9206035A0}" type="sibTrans" cxnId="{EE9E73E3-BE05-4896-8F51-CDFDB0532FF7}">
      <dgm:prSet/>
      <dgm:spPr/>
      <dgm:t>
        <a:bodyPr/>
        <a:lstStyle/>
        <a:p>
          <a:endParaRPr lang="en-US"/>
        </a:p>
      </dgm:t>
    </dgm:pt>
    <dgm:pt modelId="{9837C462-3E9B-46E5-B8E5-77E94FCE5637}" type="pres">
      <dgm:prSet presAssocID="{964D4F96-EAEE-4848-85F1-270333DEDB94}" presName="root" presStyleCnt="0">
        <dgm:presLayoutVars>
          <dgm:dir/>
          <dgm:resizeHandles val="exact"/>
        </dgm:presLayoutVars>
      </dgm:prSet>
      <dgm:spPr/>
    </dgm:pt>
    <dgm:pt modelId="{7EF5CCAC-A0BF-4D87-AABE-FD1EE255E11B}" type="pres">
      <dgm:prSet presAssocID="{6DB42FB6-1277-498D-B2F1-427C706C7E1A}" presName="compNode" presStyleCnt="0"/>
      <dgm:spPr/>
    </dgm:pt>
    <dgm:pt modelId="{FCA0B808-CBB1-4391-A199-0F91016F2968}" type="pres">
      <dgm:prSet presAssocID="{6DB42FB6-1277-498D-B2F1-427C706C7E1A}" presName="bgRect" presStyleLbl="bgShp" presStyleIdx="0" presStyleCnt="5"/>
      <dgm:spPr/>
    </dgm:pt>
    <dgm:pt modelId="{18D59C20-3823-4E67-B783-D27F5F8CB21E}" type="pres">
      <dgm:prSet presAssocID="{6DB42FB6-1277-498D-B2F1-427C706C7E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5F80C3-E39F-43F7-A1CA-809DB7FB24B9}" type="pres">
      <dgm:prSet presAssocID="{6DB42FB6-1277-498D-B2F1-427C706C7E1A}" presName="spaceRect" presStyleCnt="0"/>
      <dgm:spPr/>
    </dgm:pt>
    <dgm:pt modelId="{2FF92DCF-C1AB-48F3-A154-13753EE4CB1D}" type="pres">
      <dgm:prSet presAssocID="{6DB42FB6-1277-498D-B2F1-427C706C7E1A}" presName="parTx" presStyleLbl="revTx" presStyleIdx="0" presStyleCnt="5">
        <dgm:presLayoutVars>
          <dgm:chMax val="0"/>
          <dgm:chPref val="0"/>
        </dgm:presLayoutVars>
      </dgm:prSet>
      <dgm:spPr/>
    </dgm:pt>
    <dgm:pt modelId="{3222FEA2-D43B-4812-94C2-B78F4F4A78CC}" type="pres">
      <dgm:prSet presAssocID="{7036EF25-D1B5-4C3B-A9FC-19EF4540061A}" presName="sibTrans" presStyleCnt="0"/>
      <dgm:spPr/>
    </dgm:pt>
    <dgm:pt modelId="{AA6A03FA-BA88-4383-8D85-EF8A63DA5E10}" type="pres">
      <dgm:prSet presAssocID="{03A1DB1F-C03E-42FD-99E0-54A8DD9CF265}" presName="compNode" presStyleCnt="0"/>
      <dgm:spPr/>
    </dgm:pt>
    <dgm:pt modelId="{6A2E4579-EBCF-4C37-A5AA-F45391347D5C}" type="pres">
      <dgm:prSet presAssocID="{03A1DB1F-C03E-42FD-99E0-54A8DD9CF265}" presName="bgRect" presStyleLbl="bgShp" presStyleIdx="1" presStyleCnt="5"/>
      <dgm:spPr/>
    </dgm:pt>
    <dgm:pt modelId="{C0CA6F60-77A7-45A5-83E7-F0456CDCB4C9}" type="pres">
      <dgm:prSet presAssocID="{03A1DB1F-C03E-42FD-99E0-54A8DD9CF2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86405F-FC77-4480-BEAD-0BAB67019380}" type="pres">
      <dgm:prSet presAssocID="{03A1DB1F-C03E-42FD-99E0-54A8DD9CF265}" presName="spaceRect" presStyleCnt="0"/>
      <dgm:spPr/>
    </dgm:pt>
    <dgm:pt modelId="{B6B5EA1F-8C57-42E2-A26C-D1264939DBAB}" type="pres">
      <dgm:prSet presAssocID="{03A1DB1F-C03E-42FD-99E0-54A8DD9CF265}" presName="parTx" presStyleLbl="revTx" presStyleIdx="1" presStyleCnt="5">
        <dgm:presLayoutVars>
          <dgm:chMax val="0"/>
          <dgm:chPref val="0"/>
        </dgm:presLayoutVars>
      </dgm:prSet>
      <dgm:spPr/>
    </dgm:pt>
    <dgm:pt modelId="{1944998F-7E82-402A-AB76-15D4D67A5374}" type="pres">
      <dgm:prSet presAssocID="{DA579CB2-963D-4BDB-A91B-A8D37CF31C9A}" presName="sibTrans" presStyleCnt="0"/>
      <dgm:spPr/>
    </dgm:pt>
    <dgm:pt modelId="{34A2FC84-34C6-477E-A437-9D4BAED5A7C5}" type="pres">
      <dgm:prSet presAssocID="{BE6E57C9-98E1-4935-BB51-856F5255B26C}" presName="compNode" presStyleCnt="0"/>
      <dgm:spPr/>
    </dgm:pt>
    <dgm:pt modelId="{68817245-B465-4096-8378-A2F490E6C107}" type="pres">
      <dgm:prSet presAssocID="{BE6E57C9-98E1-4935-BB51-856F5255B26C}" presName="bgRect" presStyleLbl="bgShp" presStyleIdx="2" presStyleCnt="5"/>
      <dgm:spPr/>
    </dgm:pt>
    <dgm:pt modelId="{ADF4A8E7-E8B7-4913-AB36-CD147FB46477}" type="pres">
      <dgm:prSet presAssocID="{BE6E57C9-98E1-4935-BB51-856F5255B2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CFB01ABF-2F20-4E69-AB2C-F3C1CB6BF4AC}" type="pres">
      <dgm:prSet presAssocID="{BE6E57C9-98E1-4935-BB51-856F5255B26C}" presName="spaceRect" presStyleCnt="0"/>
      <dgm:spPr/>
    </dgm:pt>
    <dgm:pt modelId="{D37BAD5B-B89A-407A-9700-9F85189A3E1F}" type="pres">
      <dgm:prSet presAssocID="{BE6E57C9-98E1-4935-BB51-856F5255B26C}" presName="parTx" presStyleLbl="revTx" presStyleIdx="2" presStyleCnt="5">
        <dgm:presLayoutVars>
          <dgm:chMax val="0"/>
          <dgm:chPref val="0"/>
        </dgm:presLayoutVars>
      </dgm:prSet>
      <dgm:spPr/>
    </dgm:pt>
    <dgm:pt modelId="{7ECC0E53-F801-495B-8EE3-84E66C91587B}" type="pres">
      <dgm:prSet presAssocID="{7972CA5F-9BFA-4033-AC4E-2CB4DE9933AE}" presName="sibTrans" presStyleCnt="0"/>
      <dgm:spPr/>
    </dgm:pt>
    <dgm:pt modelId="{49663C30-27D3-4A21-A9EB-DA5C16DA2082}" type="pres">
      <dgm:prSet presAssocID="{B047F0E9-24AB-4440-B7DC-0DB2BED2305A}" presName="compNode" presStyleCnt="0"/>
      <dgm:spPr/>
    </dgm:pt>
    <dgm:pt modelId="{917C1F96-0D88-469F-8315-01021377617A}" type="pres">
      <dgm:prSet presAssocID="{B047F0E9-24AB-4440-B7DC-0DB2BED2305A}" presName="bgRect" presStyleLbl="bgShp" presStyleIdx="3" presStyleCnt="5"/>
      <dgm:spPr/>
    </dgm:pt>
    <dgm:pt modelId="{E74C6515-8665-4C5E-A185-A47843BB6ED9}" type="pres">
      <dgm:prSet presAssocID="{B047F0E9-24AB-4440-B7DC-0DB2BED230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98CF9DD-2D11-4F91-A287-F9600308EA56}" type="pres">
      <dgm:prSet presAssocID="{B047F0E9-24AB-4440-B7DC-0DB2BED2305A}" presName="spaceRect" presStyleCnt="0"/>
      <dgm:spPr/>
    </dgm:pt>
    <dgm:pt modelId="{19949A31-FC9D-4905-9886-858097DD7484}" type="pres">
      <dgm:prSet presAssocID="{B047F0E9-24AB-4440-B7DC-0DB2BED2305A}" presName="parTx" presStyleLbl="revTx" presStyleIdx="3" presStyleCnt="5">
        <dgm:presLayoutVars>
          <dgm:chMax val="0"/>
          <dgm:chPref val="0"/>
        </dgm:presLayoutVars>
      </dgm:prSet>
      <dgm:spPr/>
    </dgm:pt>
    <dgm:pt modelId="{7860E141-0B17-4329-A5F8-69897EEE9106}" type="pres">
      <dgm:prSet presAssocID="{C646B964-53B3-4866-A1D8-8D76F0A082DF}" presName="sibTrans" presStyleCnt="0"/>
      <dgm:spPr/>
    </dgm:pt>
    <dgm:pt modelId="{9B60A216-6E59-49FE-B07D-315FDC29CFD4}" type="pres">
      <dgm:prSet presAssocID="{EF274A9C-C67A-425C-A730-BA6C9CE47030}" presName="compNode" presStyleCnt="0"/>
      <dgm:spPr/>
    </dgm:pt>
    <dgm:pt modelId="{B9070869-2850-49C7-B707-B68CD0CE2E9B}" type="pres">
      <dgm:prSet presAssocID="{EF274A9C-C67A-425C-A730-BA6C9CE47030}" presName="bgRect" presStyleLbl="bgShp" presStyleIdx="4" presStyleCnt="5"/>
      <dgm:spPr/>
    </dgm:pt>
    <dgm:pt modelId="{58B5D72C-2846-425D-B053-C195ECBE1C3B}" type="pres">
      <dgm:prSet presAssocID="{EF274A9C-C67A-425C-A730-BA6C9CE470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BE39A47-B47E-488C-855F-736982DFDF82}" type="pres">
      <dgm:prSet presAssocID="{EF274A9C-C67A-425C-A730-BA6C9CE47030}" presName="spaceRect" presStyleCnt="0"/>
      <dgm:spPr/>
    </dgm:pt>
    <dgm:pt modelId="{C0B5D137-76C5-4E03-AEF0-FDCD348CA27D}" type="pres">
      <dgm:prSet presAssocID="{EF274A9C-C67A-425C-A730-BA6C9CE470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1E5221-78A8-4726-A422-68BCCBBD0C46}" type="presOf" srcId="{6DB42FB6-1277-498D-B2F1-427C706C7E1A}" destId="{2FF92DCF-C1AB-48F3-A154-13753EE4CB1D}" srcOrd="0" destOrd="0" presId="urn:microsoft.com/office/officeart/2018/2/layout/IconVerticalSolidList"/>
    <dgm:cxn modelId="{65E55F2A-1AD8-4042-A028-D73C1A1D4595}" type="presOf" srcId="{BE6E57C9-98E1-4935-BB51-856F5255B26C}" destId="{D37BAD5B-B89A-407A-9700-9F85189A3E1F}" srcOrd="0" destOrd="0" presId="urn:microsoft.com/office/officeart/2018/2/layout/IconVerticalSolidList"/>
    <dgm:cxn modelId="{BF3E5E31-A2B1-4E3E-BED6-97DB4E4925DA}" type="presOf" srcId="{03A1DB1F-C03E-42FD-99E0-54A8DD9CF265}" destId="{B6B5EA1F-8C57-42E2-A26C-D1264939DBAB}" srcOrd="0" destOrd="0" presId="urn:microsoft.com/office/officeart/2018/2/layout/IconVerticalSolidList"/>
    <dgm:cxn modelId="{15667760-F732-4D18-B13E-11A8AAE69FCA}" type="presOf" srcId="{B047F0E9-24AB-4440-B7DC-0DB2BED2305A}" destId="{19949A31-FC9D-4905-9886-858097DD7484}" srcOrd="0" destOrd="0" presId="urn:microsoft.com/office/officeart/2018/2/layout/IconVerticalSolidList"/>
    <dgm:cxn modelId="{D8CE006C-3FCF-4FDD-93D2-42B9D581D392}" srcId="{964D4F96-EAEE-4848-85F1-270333DEDB94}" destId="{6DB42FB6-1277-498D-B2F1-427C706C7E1A}" srcOrd="0" destOrd="0" parTransId="{F40F075B-3E2C-43AE-B337-59D5D2248B97}" sibTransId="{7036EF25-D1B5-4C3B-A9FC-19EF4540061A}"/>
    <dgm:cxn modelId="{B9CC818C-3881-4492-B070-6DDC7BFE43C7}" srcId="{964D4F96-EAEE-4848-85F1-270333DEDB94}" destId="{BE6E57C9-98E1-4935-BB51-856F5255B26C}" srcOrd="2" destOrd="0" parTransId="{FBB01272-7848-4F8F-AA60-6AF8487A412A}" sibTransId="{7972CA5F-9BFA-4033-AC4E-2CB4DE9933AE}"/>
    <dgm:cxn modelId="{30A1F78E-6CF5-4C6B-88B5-44D633606700}" srcId="{964D4F96-EAEE-4848-85F1-270333DEDB94}" destId="{B047F0E9-24AB-4440-B7DC-0DB2BED2305A}" srcOrd="3" destOrd="0" parTransId="{DDFC8DED-7F13-4E81-9C2A-6E8752438865}" sibTransId="{C646B964-53B3-4866-A1D8-8D76F0A082DF}"/>
    <dgm:cxn modelId="{CE2B4DA0-78FD-448C-8A2D-8266603C52B1}" srcId="{964D4F96-EAEE-4848-85F1-270333DEDB94}" destId="{03A1DB1F-C03E-42FD-99E0-54A8DD9CF265}" srcOrd="1" destOrd="0" parTransId="{3832F214-B965-4136-A9CE-6A92E91ED1B6}" sibTransId="{DA579CB2-963D-4BDB-A91B-A8D37CF31C9A}"/>
    <dgm:cxn modelId="{1663D3C1-BF23-4B42-870B-2E5DF3A10C7B}" type="presOf" srcId="{EF274A9C-C67A-425C-A730-BA6C9CE47030}" destId="{C0B5D137-76C5-4E03-AEF0-FDCD348CA27D}" srcOrd="0" destOrd="0" presId="urn:microsoft.com/office/officeart/2018/2/layout/IconVerticalSolidList"/>
    <dgm:cxn modelId="{EE9E73E3-BE05-4896-8F51-CDFDB0532FF7}" srcId="{964D4F96-EAEE-4848-85F1-270333DEDB94}" destId="{EF274A9C-C67A-425C-A730-BA6C9CE47030}" srcOrd="4" destOrd="0" parTransId="{3449CC6D-BAA5-49D6-827B-6D0C4ED0A95D}" sibTransId="{B9EE2D98-B072-4A14-95EF-CCF9206035A0}"/>
    <dgm:cxn modelId="{43F60BF6-32A5-4BCB-ACC5-FC6C932E11B6}" type="presOf" srcId="{964D4F96-EAEE-4848-85F1-270333DEDB94}" destId="{9837C462-3E9B-46E5-B8E5-77E94FCE5637}" srcOrd="0" destOrd="0" presId="urn:microsoft.com/office/officeart/2018/2/layout/IconVerticalSolidList"/>
    <dgm:cxn modelId="{0FE24CE7-DC1F-4491-B5EC-954FFD331103}" type="presParOf" srcId="{9837C462-3E9B-46E5-B8E5-77E94FCE5637}" destId="{7EF5CCAC-A0BF-4D87-AABE-FD1EE255E11B}" srcOrd="0" destOrd="0" presId="urn:microsoft.com/office/officeart/2018/2/layout/IconVerticalSolidList"/>
    <dgm:cxn modelId="{6A808C17-ABE0-413D-B454-FF1E92E10680}" type="presParOf" srcId="{7EF5CCAC-A0BF-4D87-AABE-FD1EE255E11B}" destId="{FCA0B808-CBB1-4391-A199-0F91016F2968}" srcOrd="0" destOrd="0" presId="urn:microsoft.com/office/officeart/2018/2/layout/IconVerticalSolidList"/>
    <dgm:cxn modelId="{ADDC0495-F26B-4945-BECA-9D6464FDE35A}" type="presParOf" srcId="{7EF5CCAC-A0BF-4D87-AABE-FD1EE255E11B}" destId="{18D59C20-3823-4E67-B783-D27F5F8CB21E}" srcOrd="1" destOrd="0" presId="urn:microsoft.com/office/officeart/2018/2/layout/IconVerticalSolidList"/>
    <dgm:cxn modelId="{F413CE7E-05BC-4797-8077-2C44650D83F8}" type="presParOf" srcId="{7EF5CCAC-A0BF-4D87-AABE-FD1EE255E11B}" destId="{6A5F80C3-E39F-43F7-A1CA-809DB7FB24B9}" srcOrd="2" destOrd="0" presId="urn:microsoft.com/office/officeart/2018/2/layout/IconVerticalSolidList"/>
    <dgm:cxn modelId="{03E9A231-7E50-4B44-A82F-385956A8AE7E}" type="presParOf" srcId="{7EF5CCAC-A0BF-4D87-AABE-FD1EE255E11B}" destId="{2FF92DCF-C1AB-48F3-A154-13753EE4CB1D}" srcOrd="3" destOrd="0" presId="urn:microsoft.com/office/officeart/2018/2/layout/IconVerticalSolidList"/>
    <dgm:cxn modelId="{D2812BDC-AC7F-4040-AC7E-0E3895EA425A}" type="presParOf" srcId="{9837C462-3E9B-46E5-B8E5-77E94FCE5637}" destId="{3222FEA2-D43B-4812-94C2-B78F4F4A78CC}" srcOrd="1" destOrd="0" presId="urn:microsoft.com/office/officeart/2018/2/layout/IconVerticalSolidList"/>
    <dgm:cxn modelId="{DB6B4C16-EA86-4C4D-94D0-F3AC0901F266}" type="presParOf" srcId="{9837C462-3E9B-46E5-B8E5-77E94FCE5637}" destId="{AA6A03FA-BA88-4383-8D85-EF8A63DA5E10}" srcOrd="2" destOrd="0" presId="urn:microsoft.com/office/officeart/2018/2/layout/IconVerticalSolidList"/>
    <dgm:cxn modelId="{6A0B341D-54F5-416A-8691-6AF9A34873B4}" type="presParOf" srcId="{AA6A03FA-BA88-4383-8D85-EF8A63DA5E10}" destId="{6A2E4579-EBCF-4C37-A5AA-F45391347D5C}" srcOrd="0" destOrd="0" presId="urn:microsoft.com/office/officeart/2018/2/layout/IconVerticalSolidList"/>
    <dgm:cxn modelId="{32DB12E2-CEC0-423B-AF73-78000B133A39}" type="presParOf" srcId="{AA6A03FA-BA88-4383-8D85-EF8A63DA5E10}" destId="{C0CA6F60-77A7-45A5-83E7-F0456CDCB4C9}" srcOrd="1" destOrd="0" presId="urn:microsoft.com/office/officeart/2018/2/layout/IconVerticalSolidList"/>
    <dgm:cxn modelId="{036F20A8-CECF-4926-91E9-2BF5E8A4E55C}" type="presParOf" srcId="{AA6A03FA-BA88-4383-8D85-EF8A63DA5E10}" destId="{7586405F-FC77-4480-BEAD-0BAB67019380}" srcOrd="2" destOrd="0" presId="urn:microsoft.com/office/officeart/2018/2/layout/IconVerticalSolidList"/>
    <dgm:cxn modelId="{450DAD91-49C6-4EA7-9723-E273E0291EC5}" type="presParOf" srcId="{AA6A03FA-BA88-4383-8D85-EF8A63DA5E10}" destId="{B6B5EA1F-8C57-42E2-A26C-D1264939DBAB}" srcOrd="3" destOrd="0" presId="urn:microsoft.com/office/officeart/2018/2/layout/IconVerticalSolidList"/>
    <dgm:cxn modelId="{56E2978E-74CC-4685-8159-BF265288AF84}" type="presParOf" srcId="{9837C462-3E9B-46E5-B8E5-77E94FCE5637}" destId="{1944998F-7E82-402A-AB76-15D4D67A5374}" srcOrd="3" destOrd="0" presId="urn:microsoft.com/office/officeart/2018/2/layout/IconVerticalSolidList"/>
    <dgm:cxn modelId="{198EBA83-4C5E-4C6F-B11E-745759119F1A}" type="presParOf" srcId="{9837C462-3E9B-46E5-B8E5-77E94FCE5637}" destId="{34A2FC84-34C6-477E-A437-9D4BAED5A7C5}" srcOrd="4" destOrd="0" presId="urn:microsoft.com/office/officeart/2018/2/layout/IconVerticalSolidList"/>
    <dgm:cxn modelId="{7136AD26-3021-438C-BBEB-7C0C64B6E984}" type="presParOf" srcId="{34A2FC84-34C6-477E-A437-9D4BAED5A7C5}" destId="{68817245-B465-4096-8378-A2F490E6C107}" srcOrd="0" destOrd="0" presId="urn:microsoft.com/office/officeart/2018/2/layout/IconVerticalSolidList"/>
    <dgm:cxn modelId="{759DA30B-3191-4908-BCD3-DE6D447FCF11}" type="presParOf" srcId="{34A2FC84-34C6-477E-A437-9D4BAED5A7C5}" destId="{ADF4A8E7-E8B7-4913-AB36-CD147FB46477}" srcOrd="1" destOrd="0" presId="urn:microsoft.com/office/officeart/2018/2/layout/IconVerticalSolidList"/>
    <dgm:cxn modelId="{4C454D4B-5277-4552-BEA9-1E9EF49A02AE}" type="presParOf" srcId="{34A2FC84-34C6-477E-A437-9D4BAED5A7C5}" destId="{CFB01ABF-2F20-4E69-AB2C-F3C1CB6BF4AC}" srcOrd="2" destOrd="0" presId="urn:microsoft.com/office/officeart/2018/2/layout/IconVerticalSolidList"/>
    <dgm:cxn modelId="{AA12E80E-BD31-49E2-8624-A82ACB80F144}" type="presParOf" srcId="{34A2FC84-34C6-477E-A437-9D4BAED5A7C5}" destId="{D37BAD5B-B89A-407A-9700-9F85189A3E1F}" srcOrd="3" destOrd="0" presId="urn:microsoft.com/office/officeart/2018/2/layout/IconVerticalSolidList"/>
    <dgm:cxn modelId="{F2EEAD55-2770-4EAD-966D-263B85EE3C74}" type="presParOf" srcId="{9837C462-3E9B-46E5-B8E5-77E94FCE5637}" destId="{7ECC0E53-F801-495B-8EE3-84E66C91587B}" srcOrd="5" destOrd="0" presId="urn:microsoft.com/office/officeart/2018/2/layout/IconVerticalSolidList"/>
    <dgm:cxn modelId="{9877374B-DA7E-41C4-89AE-DD03D87E73B3}" type="presParOf" srcId="{9837C462-3E9B-46E5-B8E5-77E94FCE5637}" destId="{49663C30-27D3-4A21-A9EB-DA5C16DA2082}" srcOrd="6" destOrd="0" presId="urn:microsoft.com/office/officeart/2018/2/layout/IconVerticalSolidList"/>
    <dgm:cxn modelId="{896CA4F5-61E4-45ED-8A13-486CA56E63EC}" type="presParOf" srcId="{49663C30-27D3-4A21-A9EB-DA5C16DA2082}" destId="{917C1F96-0D88-469F-8315-01021377617A}" srcOrd="0" destOrd="0" presId="urn:microsoft.com/office/officeart/2018/2/layout/IconVerticalSolidList"/>
    <dgm:cxn modelId="{A211DCD3-EA5E-4FCE-8651-71F22BFA2AC9}" type="presParOf" srcId="{49663C30-27D3-4A21-A9EB-DA5C16DA2082}" destId="{E74C6515-8665-4C5E-A185-A47843BB6ED9}" srcOrd="1" destOrd="0" presId="urn:microsoft.com/office/officeart/2018/2/layout/IconVerticalSolidList"/>
    <dgm:cxn modelId="{41D1098F-8A22-4350-9BFD-5992E230F837}" type="presParOf" srcId="{49663C30-27D3-4A21-A9EB-DA5C16DA2082}" destId="{A98CF9DD-2D11-4F91-A287-F9600308EA56}" srcOrd="2" destOrd="0" presId="urn:microsoft.com/office/officeart/2018/2/layout/IconVerticalSolidList"/>
    <dgm:cxn modelId="{1E18D0A9-5676-4783-AA59-28E5279F36CC}" type="presParOf" srcId="{49663C30-27D3-4A21-A9EB-DA5C16DA2082}" destId="{19949A31-FC9D-4905-9886-858097DD7484}" srcOrd="3" destOrd="0" presId="urn:microsoft.com/office/officeart/2018/2/layout/IconVerticalSolidList"/>
    <dgm:cxn modelId="{D4B97851-E211-4A08-A7FB-0BF1B69BCC33}" type="presParOf" srcId="{9837C462-3E9B-46E5-B8E5-77E94FCE5637}" destId="{7860E141-0B17-4329-A5F8-69897EEE9106}" srcOrd="7" destOrd="0" presId="urn:microsoft.com/office/officeart/2018/2/layout/IconVerticalSolidList"/>
    <dgm:cxn modelId="{4041510C-D4A0-4DFD-91C7-30BBB9C6FCAE}" type="presParOf" srcId="{9837C462-3E9B-46E5-B8E5-77E94FCE5637}" destId="{9B60A216-6E59-49FE-B07D-315FDC29CFD4}" srcOrd="8" destOrd="0" presId="urn:microsoft.com/office/officeart/2018/2/layout/IconVerticalSolidList"/>
    <dgm:cxn modelId="{87406814-FC17-4C44-A2EE-F5368FACF394}" type="presParOf" srcId="{9B60A216-6E59-49FE-B07D-315FDC29CFD4}" destId="{B9070869-2850-49C7-B707-B68CD0CE2E9B}" srcOrd="0" destOrd="0" presId="urn:microsoft.com/office/officeart/2018/2/layout/IconVerticalSolidList"/>
    <dgm:cxn modelId="{AC357A78-709F-4D60-AA77-11B10890CAB3}" type="presParOf" srcId="{9B60A216-6E59-49FE-B07D-315FDC29CFD4}" destId="{58B5D72C-2846-425D-B053-C195ECBE1C3B}" srcOrd="1" destOrd="0" presId="urn:microsoft.com/office/officeart/2018/2/layout/IconVerticalSolidList"/>
    <dgm:cxn modelId="{8A97C89D-1E02-4F20-9AC7-1065DC67CF78}" type="presParOf" srcId="{9B60A216-6E59-49FE-B07D-315FDC29CFD4}" destId="{6BE39A47-B47E-488C-855F-736982DFDF82}" srcOrd="2" destOrd="0" presId="urn:microsoft.com/office/officeart/2018/2/layout/IconVerticalSolidList"/>
    <dgm:cxn modelId="{4892529D-F725-412E-BD6B-8A93C2D1E854}" type="presParOf" srcId="{9B60A216-6E59-49FE-B07D-315FDC29CFD4}" destId="{C0B5D137-76C5-4E03-AEF0-FDCD348CA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B0E907-F2F7-4352-96D5-B59AFA679FF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005492-478B-498F-9AC2-977088B2439F}">
      <dgm:prSet/>
      <dgm:spPr/>
      <dgm:t>
        <a:bodyPr/>
        <a:lstStyle/>
        <a:p>
          <a:r>
            <a:rPr lang="en-US"/>
            <a:t>• DIP network surpasses state-of-the-art models, achieving an F1 score of 0.72.</a:t>
          </a:r>
        </a:p>
      </dgm:t>
    </dgm:pt>
    <dgm:pt modelId="{C0801317-E3D6-4B1C-821E-DFA93042985A}" type="parTrans" cxnId="{079C05C2-DFB6-4BD4-AB6A-4A13CB04270C}">
      <dgm:prSet/>
      <dgm:spPr/>
      <dgm:t>
        <a:bodyPr/>
        <a:lstStyle/>
        <a:p>
          <a:endParaRPr lang="en-US"/>
        </a:p>
      </dgm:t>
    </dgm:pt>
    <dgm:pt modelId="{6F6F68A0-1D30-4A0D-A075-B301316DBFCB}" type="sibTrans" cxnId="{079C05C2-DFB6-4BD4-AB6A-4A13CB04270C}">
      <dgm:prSet/>
      <dgm:spPr/>
      <dgm:t>
        <a:bodyPr/>
        <a:lstStyle/>
        <a:p>
          <a:endParaRPr lang="en-US"/>
        </a:p>
      </dgm:t>
    </dgm:pt>
    <dgm:pt modelId="{5C2C6ABF-199C-4857-956D-67C7BBE96E2A}">
      <dgm:prSet/>
      <dgm:spPr/>
      <dgm:t>
        <a:bodyPr/>
        <a:lstStyle/>
        <a:p>
          <a:r>
            <a:rPr lang="en-US"/>
            <a:t>• Effective implementation of channel-wise reweighting and continuous contrastive learning.</a:t>
          </a:r>
        </a:p>
      </dgm:t>
    </dgm:pt>
    <dgm:pt modelId="{FFDD9E15-3259-496E-998A-53ACA74B5F77}" type="parTrans" cxnId="{534FD0BA-D2D1-45F5-84A6-E818D7218A7F}">
      <dgm:prSet/>
      <dgm:spPr/>
      <dgm:t>
        <a:bodyPr/>
        <a:lstStyle/>
        <a:p>
          <a:endParaRPr lang="en-US"/>
        </a:p>
      </dgm:t>
    </dgm:pt>
    <dgm:pt modelId="{C0138F98-7AB3-44AF-A67F-322CBA289203}" type="sibTrans" cxnId="{534FD0BA-D2D1-45F5-84A6-E818D7218A7F}">
      <dgm:prSet/>
      <dgm:spPr/>
      <dgm:t>
        <a:bodyPr/>
        <a:lstStyle/>
        <a:p>
          <a:endParaRPr lang="en-US"/>
        </a:p>
      </dgm:t>
    </dgm:pt>
    <dgm:pt modelId="{75D180D3-4CEA-4401-97C9-E8FA134AA678}">
      <dgm:prSet/>
      <dgm:spPr/>
      <dgm:t>
        <a:bodyPr/>
        <a:lstStyle/>
        <a:p>
          <a:r>
            <a:rPr lang="en-US"/>
            <a:t>• Proficient in capturing both factual and affective incongruity in multi-modal data.</a:t>
          </a:r>
        </a:p>
      </dgm:t>
    </dgm:pt>
    <dgm:pt modelId="{D26C3A95-AE60-44DC-8EAD-DD4D6F1F748E}" type="parTrans" cxnId="{8C281BC4-4EAD-414E-8481-E124F0F8E44A}">
      <dgm:prSet/>
      <dgm:spPr/>
      <dgm:t>
        <a:bodyPr/>
        <a:lstStyle/>
        <a:p>
          <a:endParaRPr lang="en-US"/>
        </a:p>
      </dgm:t>
    </dgm:pt>
    <dgm:pt modelId="{A5E027C5-AED4-48F2-9C3D-A5165B16CB21}" type="sibTrans" cxnId="{8C281BC4-4EAD-414E-8481-E124F0F8E44A}">
      <dgm:prSet/>
      <dgm:spPr/>
      <dgm:t>
        <a:bodyPr/>
        <a:lstStyle/>
        <a:p>
          <a:endParaRPr lang="en-US"/>
        </a:p>
      </dgm:t>
    </dgm:pt>
    <dgm:pt modelId="{901E5181-8E4F-4DE6-B1B9-890291ED3D75}">
      <dgm:prSet/>
      <dgm:spPr/>
      <dgm:t>
        <a:bodyPr/>
        <a:lstStyle/>
        <a:p>
          <a:r>
            <a:rPr lang="en-US"/>
            <a:t>• Validation of DIP network's effectiveness with potential for further testing and refinement.</a:t>
          </a:r>
        </a:p>
      </dgm:t>
    </dgm:pt>
    <dgm:pt modelId="{F32662ED-B16C-4468-8257-22D347CDB961}" type="parTrans" cxnId="{12CFE3B5-028B-41DF-99C6-B371228A7A22}">
      <dgm:prSet/>
      <dgm:spPr/>
      <dgm:t>
        <a:bodyPr/>
        <a:lstStyle/>
        <a:p>
          <a:endParaRPr lang="en-US"/>
        </a:p>
      </dgm:t>
    </dgm:pt>
    <dgm:pt modelId="{C14E3018-F188-4349-807E-80252D2C754D}" type="sibTrans" cxnId="{12CFE3B5-028B-41DF-99C6-B371228A7A22}">
      <dgm:prSet/>
      <dgm:spPr/>
      <dgm:t>
        <a:bodyPr/>
        <a:lstStyle/>
        <a:p>
          <a:endParaRPr lang="en-US"/>
        </a:p>
      </dgm:t>
    </dgm:pt>
    <dgm:pt modelId="{5211D90B-4526-4FF2-8599-8AB8A3174B64}" type="pres">
      <dgm:prSet presAssocID="{68B0E907-F2F7-4352-96D5-B59AFA679FF4}" presName="vert0" presStyleCnt="0">
        <dgm:presLayoutVars>
          <dgm:dir/>
          <dgm:animOne val="branch"/>
          <dgm:animLvl val="lvl"/>
        </dgm:presLayoutVars>
      </dgm:prSet>
      <dgm:spPr/>
    </dgm:pt>
    <dgm:pt modelId="{BDE0008F-CA6D-4117-B540-50F3867DC866}" type="pres">
      <dgm:prSet presAssocID="{C8005492-478B-498F-9AC2-977088B2439F}" presName="thickLine" presStyleLbl="alignNode1" presStyleIdx="0" presStyleCnt="4"/>
      <dgm:spPr/>
    </dgm:pt>
    <dgm:pt modelId="{88CF966C-C722-4FEB-8CAD-2BA922087A73}" type="pres">
      <dgm:prSet presAssocID="{C8005492-478B-498F-9AC2-977088B2439F}" presName="horz1" presStyleCnt="0"/>
      <dgm:spPr/>
    </dgm:pt>
    <dgm:pt modelId="{FCEE2FF9-0449-4396-AA99-28229A16A2D9}" type="pres">
      <dgm:prSet presAssocID="{C8005492-478B-498F-9AC2-977088B2439F}" presName="tx1" presStyleLbl="revTx" presStyleIdx="0" presStyleCnt="4"/>
      <dgm:spPr/>
    </dgm:pt>
    <dgm:pt modelId="{D42F7631-D6E8-4857-ABD3-23EE8EDC8AB9}" type="pres">
      <dgm:prSet presAssocID="{C8005492-478B-498F-9AC2-977088B2439F}" presName="vert1" presStyleCnt="0"/>
      <dgm:spPr/>
    </dgm:pt>
    <dgm:pt modelId="{51F10721-3B00-4F34-A5BB-2485AD713D85}" type="pres">
      <dgm:prSet presAssocID="{5C2C6ABF-199C-4857-956D-67C7BBE96E2A}" presName="thickLine" presStyleLbl="alignNode1" presStyleIdx="1" presStyleCnt="4"/>
      <dgm:spPr/>
    </dgm:pt>
    <dgm:pt modelId="{395B85EF-F89E-49EF-96BA-AA6DB6AB9508}" type="pres">
      <dgm:prSet presAssocID="{5C2C6ABF-199C-4857-956D-67C7BBE96E2A}" presName="horz1" presStyleCnt="0"/>
      <dgm:spPr/>
    </dgm:pt>
    <dgm:pt modelId="{BF3A4A03-91E4-4FE3-AA8C-B9377B8F7884}" type="pres">
      <dgm:prSet presAssocID="{5C2C6ABF-199C-4857-956D-67C7BBE96E2A}" presName="tx1" presStyleLbl="revTx" presStyleIdx="1" presStyleCnt="4"/>
      <dgm:spPr/>
    </dgm:pt>
    <dgm:pt modelId="{F3637C5E-9EA9-4C56-901A-4EB3A09121A7}" type="pres">
      <dgm:prSet presAssocID="{5C2C6ABF-199C-4857-956D-67C7BBE96E2A}" presName="vert1" presStyleCnt="0"/>
      <dgm:spPr/>
    </dgm:pt>
    <dgm:pt modelId="{73CB98C6-B0FF-49D7-A26B-6E89E620BBB1}" type="pres">
      <dgm:prSet presAssocID="{75D180D3-4CEA-4401-97C9-E8FA134AA678}" presName="thickLine" presStyleLbl="alignNode1" presStyleIdx="2" presStyleCnt="4"/>
      <dgm:spPr/>
    </dgm:pt>
    <dgm:pt modelId="{5ECCB99A-E652-4EB9-A8B2-EFB248816B14}" type="pres">
      <dgm:prSet presAssocID="{75D180D3-4CEA-4401-97C9-E8FA134AA678}" presName="horz1" presStyleCnt="0"/>
      <dgm:spPr/>
    </dgm:pt>
    <dgm:pt modelId="{2D1B9E43-CB36-4F65-8BD3-5AD3EE9B5C34}" type="pres">
      <dgm:prSet presAssocID="{75D180D3-4CEA-4401-97C9-E8FA134AA678}" presName="tx1" presStyleLbl="revTx" presStyleIdx="2" presStyleCnt="4"/>
      <dgm:spPr/>
    </dgm:pt>
    <dgm:pt modelId="{00459CE6-3124-4C9D-9063-2072A6ED0CC6}" type="pres">
      <dgm:prSet presAssocID="{75D180D3-4CEA-4401-97C9-E8FA134AA678}" presName="vert1" presStyleCnt="0"/>
      <dgm:spPr/>
    </dgm:pt>
    <dgm:pt modelId="{95B21113-D774-4928-822D-5A04A718CCB8}" type="pres">
      <dgm:prSet presAssocID="{901E5181-8E4F-4DE6-B1B9-890291ED3D75}" presName="thickLine" presStyleLbl="alignNode1" presStyleIdx="3" presStyleCnt="4"/>
      <dgm:spPr/>
    </dgm:pt>
    <dgm:pt modelId="{DA2A1525-A622-4C99-8B0C-09F377DBDD0F}" type="pres">
      <dgm:prSet presAssocID="{901E5181-8E4F-4DE6-B1B9-890291ED3D75}" presName="horz1" presStyleCnt="0"/>
      <dgm:spPr/>
    </dgm:pt>
    <dgm:pt modelId="{F43EBC50-B2D9-4D4E-8818-6E5D07ABAAE5}" type="pres">
      <dgm:prSet presAssocID="{901E5181-8E4F-4DE6-B1B9-890291ED3D75}" presName="tx1" presStyleLbl="revTx" presStyleIdx="3" presStyleCnt="4"/>
      <dgm:spPr/>
    </dgm:pt>
    <dgm:pt modelId="{4D397425-F999-4453-97B7-4CB21CFB5005}" type="pres">
      <dgm:prSet presAssocID="{901E5181-8E4F-4DE6-B1B9-890291ED3D75}" presName="vert1" presStyleCnt="0"/>
      <dgm:spPr/>
    </dgm:pt>
  </dgm:ptLst>
  <dgm:cxnLst>
    <dgm:cxn modelId="{DE49DB22-A70C-435C-A745-316F64CC332B}" type="presOf" srcId="{C8005492-478B-498F-9AC2-977088B2439F}" destId="{FCEE2FF9-0449-4396-AA99-28229A16A2D9}" srcOrd="0" destOrd="0" presId="urn:microsoft.com/office/officeart/2008/layout/LinedList"/>
    <dgm:cxn modelId="{F803CA4E-3997-4DC1-80A1-86E95E50581C}" type="presOf" srcId="{75D180D3-4CEA-4401-97C9-E8FA134AA678}" destId="{2D1B9E43-CB36-4F65-8BD3-5AD3EE9B5C34}" srcOrd="0" destOrd="0" presId="urn:microsoft.com/office/officeart/2008/layout/LinedList"/>
    <dgm:cxn modelId="{9DA15792-C090-4470-BD85-5003C0FA033C}" type="presOf" srcId="{5C2C6ABF-199C-4857-956D-67C7BBE96E2A}" destId="{BF3A4A03-91E4-4FE3-AA8C-B9377B8F7884}" srcOrd="0" destOrd="0" presId="urn:microsoft.com/office/officeart/2008/layout/LinedList"/>
    <dgm:cxn modelId="{12CFE3B5-028B-41DF-99C6-B371228A7A22}" srcId="{68B0E907-F2F7-4352-96D5-B59AFA679FF4}" destId="{901E5181-8E4F-4DE6-B1B9-890291ED3D75}" srcOrd="3" destOrd="0" parTransId="{F32662ED-B16C-4468-8257-22D347CDB961}" sibTransId="{C14E3018-F188-4349-807E-80252D2C754D}"/>
    <dgm:cxn modelId="{534FD0BA-D2D1-45F5-84A6-E818D7218A7F}" srcId="{68B0E907-F2F7-4352-96D5-B59AFA679FF4}" destId="{5C2C6ABF-199C-4857-956D-67C7BBE96E2A}" srcOrd="1" destOrd="0" parTransId="{FFDD9E15-3259-496E-998A-53ACA74B5F77}" sibTransId="{C0138F98-7AB3-44AF-A67F-322CBA289203}"/>
    <dgm:cxn modelId="{079C05C2-DFB6-4BD4-AB6A-4A13CB04270C}" srcId="{68B0E907-F2F7-4352-96D5-B59AFA679FF4}" destId="{C8005492-478B-498F-9AC2-977088B2439F}" srcOrd="0" destOrd="0" parTransId="{C0801317-E3D6-4B1C-821E-DFA93042985A}" sibTransId="{6F6F68A0-1D30-4A0D-A075-B301316DBFCB}"/>
    <dgm:cxn modelId="{8C281BC4-4EAD-414E-8481-E124F0F8E44A}" srcId="{68B0E907-F2F7-4352-96D5-B59AFA679FF4}" destId="{75D180D3-4CEA-4401-97C9-E8FA134AA678}" srcOrd="2" destOrd="0" parTransId="{D26C3A95-AE60-44DC-8EAD-DD4D6F1F748E}" sibTransId="{A5E027C5-AED4-48F2-9C3D-A5165B16CB21}"/>
    <dgm:cxn modelId="{417784EB-F145-4A67-8086-9CFDCC3F5F43}" type="presOf" srcId="{901E5181-8E4F-4DE6-B1B9-890291ED3D75}" destId="{F43EBC50-B2D9-4D4E-8818-6E5D07ABAAE5}" srcOrd="0" destOrd="0" presId="urn:microsoft.com/office/officeart/2008/layout/LinedList"/>
    <dgm:cxn modelId="{3AFD70FE-071C-4C11-87E1-CD902A8A5F2A}" type="presOf" srcId="{68B0E907-F2F7-4352-96D5-B59AFA679FF4}" destId="{5211D90B-4526-4FF2-8599-8AB8A3174B64}" srcOrd="0" destOrd="0" presId="urn:microsoft.com/office/officeart/2008/layout/LinedList"/>
    <dgm:cxn modelId="{80C3BD10-A3AC-4B3E-AF31-2981A1495A11}" type="presParOf" srcId="{5211D90B-4526-4FF2-8599-8AB8A3174B64}" destId="{BDE0008F-CA6D-4117-B540-50F3867DC866}" srcOrd="0" destOrd="0" presId="urn:microsoft.com/office/officeart/2008/layout/LinedList"/>
    <dgm:cxn modelId="{5FE9AE95-04FE-4465-BA58-CB3E6B873E8D}" type="presParOf" srcId="{5211D90B-4526-4FF2-8599-8AB8A3174B64}" destId="{88CF966C-C722-4FEB-8CAD-2BA922087A73}" srcOrd="1" destOrd="0" presId="urn:microsoft.com/office/officeart/2008/layout/LinedList"/>
    <dgm:cxn modelId="{EE8BD8F7-37CA-4C47-A2E2-A46275868061}" type="presParOf" srcId="{88CF966C-C722-4FEB-8CAD-2BA922087A73}" destId="{FCEE2FF9-0449-4396-AA99-28229A16A2D9}" srcOrd="0" destOrd="0" presId="urn:microsoft.com/office/officeart/2008/layout/LinedList"/>
    <dgm:cxn modelId="{E7BB3F28-294C-4F8A-BD47-FE61E7A7D0C8}" type="presParOf" srcId="{88CF966C-C722-4FEB-8CAD-2BA922087A73}" destId="{D42F7631-D6E8-4857-ABD3-23EE8EDC8AB9}" srcOrd="1" destOrd="0" presId="urn:microsoft.com/office/officeart/2008/layout/LinedList"/>
    <dgm:cxn modelId="{CC305E51-691E-4D6A-A5FE-ED6CC87B2D16}" type="presParOf" srcId="{5211D90B-4526-4FF2-8599-8AB8A3174B64}" destId="{51F10721-3B00-4F34-A5BB-2485AD713D85}" srcOrd="2" destOrd="0" presId="urn:microsoft.com/office/officeart/2008/layout/LinedList"/>
    <dgm:cxn modelId="{6BB6E971-377A-4438-B074-582340191824}" type="presParOf" srcId="{5211D90B-4526-4FF2-8599-8AB8A3174B64}" destId="{395B85EF-F89E-49EF-96BA-AA6DB6AB9508}" srcOrd="3" destOrd="0" presId="urn:microsoft.com/office/officeart/2008/layout/LinedList"/>
    <dgm:cxn modelId="{81CF22BB-59AD-4E76-8B21-0BB5B9AAAC08}" type="presParOf" srcId="{395B85EF-F89E-49EF-96BA-AA6DB6AB9508}" destId="{BF3A4A03-91E4-4FE3-AA8C-B9377B8F7884}" srcOrd="0" destOrd="0" presId="urn:microsoft.com/office/officeart/2008/layout/LinedList"/>
    <dgm:cxn modelId="{3F5D7E2B-06FC-4FFA-B2EA-A3843BF72C3F}" type="presParOf" srcId="{395B85EF-F89E-49EF-96BA-AA6DB6AB9508}" destId="{F3637C5E-9EA9-4C56-901A-4EB3A09121A7}" srcOrd="1" destOrd="0" presId="urn:microsoft.com/office/officeart/2008/layout/LinedList"/>
    <dgm:cxn modelId="{2BAE13E7-A5C0-4769-A311-B67A30464FAB}" type="presParOf" srcId="{5211D90B-4526-4FF2-8599-8AB8A3174B64}" destId="{73CB98C6-B0FF-49D7-A26B-6E89E620BBB1}" srcOrd="4" destOrd="0" presId="urn:microsoft.com/office/officeart/2008/layout/LinedList"/>
    <dgm:cxn modelId="{27129CF5-7CD6-4D8F-ADF8-BCE01E0CCE08}" type="presParOf" srcId="{5211D90B-4526-4FF2-8599-8AB8A3174B64}" destId="{5ECCB99A-E652-4EB9-A8B2-EFB248816B14}" srcOrd="5" destOrd="0" presId="urn:microsoft.com/office/officeart/2008/layout/LinedList"/>
    <dgm:cxn modelId="{D85B8B1F-2B2E-469D-9CBF-C154C381F1B8}" type="presParOf" srcId="{5ECCB99A-E652-4EB9-A8B2-EFB248816B14}" destId="{2D1B9E43-CB36-4F65-8BD3-5AD3EE9B5C34}" srcOrd="0" destOrd="0" presId="urn:microsoft.com/office/officeart/2008/layout/LinedList"/>
    <dgm:cxn modelId="{16C00CB1-9F6C-4F4E-AF0A-7CBB8F45BF46}" type="presParOf" srcId="{5ECCB99A-E652-4EB9-A8B2-EFB248816B14}" destId="{00459CE6-3124-4C9D-9063-2072A6ED0CC6}" srcOrd="1" destOrd="0" presId="urn:microsoft.com/office/officeart/2008/layout/LinedList"/>
    <dgm:cxn modelId="{088DC022-141A-40E6-B9BA-1709346BB4A6}" type="presParOf" srcId="{5211D90B-4526-4FF2-8599-8AB8A3174B64}" destId="{95B21113-D774-4928-822D-5A04A718CCB8}" srcOrd="6" destOrd="0" presId="urn:microsoft.com/office/officeart/2008/layout/LinedList"/>
    <dgm:cxn modelId="{2A27BA37-D588-46C2-9841-B03C0DC105BE}" type="presParOf" srcId="{5211D90B-4526-4FF2-8599-8AB8A3174B64}" destId="{DA2A1525-A622-4C99-8B0C-09F377DBDD0F}" srcOrd="7" destOrd="0" presId="urn:microsoft.com/office/officeart/2008/layout/LinedList"/>
    <dgm:cxn modelId="{3819D965-224C-4576-8F11-E9715890687D}" type="presParOf" srcId="{DA2A1525-A622-4C99-8B0C-09F377DBDD0F}" destId="{F43EBC50-B2D9-4D4E-8818-6E5D07ABAAE5}" srcOrd="0" destOrd="0" presId="urn:microsoft.com/office/officeart/2008/layout/LinedList"/>
    <dgm:cxn modelId="{EA8F7105-0BC1-4A5C-8881-1672CEC52B66}" type="presParOf" srcId="{DA2A1525-A622-4C99-8B0C-09F377DBDD0F}" destId="{4D397425-F999-4453-97B7-4CB21CFB5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E4D39F-DDC0-4F50-9FB2-FFBF570A9E00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C1C8EE-8D41-445B-8A08-FC9FCF36C8C9}">
      <dgm:prSet/>
      <dgm:spPr/>
      <dgm:t>
        <a:bodyPr/>
        <a:lstStyle/>
        <a:p>
          <a:r>
            <a:rPr lang="en-US"/>
            <a:t>• Continual refinement of incongruity detection techniques for enhanced performance.</a:t>
          </a:r>
        </a:p>
      </dgm:t>
    </dgm:pt>
    <dgm:pt modelId="{4A9E9AEC-F400-4FDC-86F6-D824F01DAE55}" type="parTrans" cxnId="{1CC441B3-FD95-4D7C-8FC9-BC8EF2D75204}">
      <dgm:prSet/>
      <dgm:spPr/>
      <dgm:t>
        <a:bodyPr/>
        <a:lstStyle/>
        <a:p>
          <a:endParaRPr lang="en-US"/>
        </a:p>
      </dgm:t>
    </dgm:pt>
    <dgm:pt modelId="{6591405C-BCE2-4CC9-ADAA-3BBB8D9B3F4A}" type="sibTrans" cxnId="{1CC441B3-FD95-4D7C-8FC9-BC8EF2D75204}">
      <dgm:prSet/>
      <dgm:spPr/>
      <dgm:t>
        <a:bodyPr/>
        <a:lstStyle/>
        <a:p>
          <a:endParaRPr lang="en-US"/>
        </a:p>
      </dgm:t>
    </dgm:pt>
    <dgm:pt modelId="{A06D82DD-1554-48E9-AA71-A3F868A7544B}">
      <dgm:prSet/>
      <dgm:spPr/>
      <dgm:t>
        <a:bodyPr/>
        <a:lstStyle/>
        <a:p>
          <a:r>
            <a:rPr lang="en-US"/>
            <a:t>• Exploration of diverse multi-modal datasets for comprehensive insights.</a:t>
          </a:r>
        </a:p>
      </dgm:t>
    </dgm:pt>
    <dgm:pt modelId="{09E7BAFB-9EB4-4AFF-89CC-0034FB24EA39}" type="parTrans" cxnId="{565ED7EF-473A-4079-9E7F-DCAC62D41A12}">
      <dgm:prSet/>
      <dgm:spPr/>
      <dgm:t>
        <a:bodyPr/>
        <a:lstStyle/>
        <a:p>
          <a:endParaRPr lang="en-US"/>
        </a:p>
      </dgm:t>
    </dgm:pt>
    <dgm:pt modelId="{805D6FED-9C38-44FC-AAE4-F68B0C336B05}" type="sibTrans" cxnId="{565ED7EF-473A-4079-9E7F-DCAC62D41A12}">
      <dgm:prSet/>
      <dgm:spPr/>
      <dgm:t>
        <a:bodyPr/>
        <a:lstStyle/>
        <a:p>
          <a:endParaRPr lang="en-US"/>
        </a:p>
      </dgm:t>
    </dgm:pt>
    <dgm:pt modelId="{7223248F-7FA2-47AC-ACA6-CD57535E1B6A}">
      <dgm:prSet/>
      <dgm:spPr/>
      <dgm:t>
        <a:bodyPr/>
        <a:lstStyle/>
        <a:p>
          <a:r>
            <a:rPr lang="en-US"/>
            <a:t>• Application of DIP network in sentiment analysis and irony detection domains.</a:t>
          </a:r>
        </a:p>
      </dgm:t>
    </dgm:pt>
    <dgm:pt modelId="{593383E9-B8E3-42A2-A1BC-7E431CDE138B}" type="parTrans" cxnId="{8322BE5D-9FAC-4D75-82F1-D392F5B0B82D}">
      <dgm:prSet/>
      <dgm:spPr/>
      <dgm:t>
        <a:bodyPr/>
        <a:lstStyle/>
        <a:p>
          <a:endParaRPr lang="en-US"/>
        </a:p>
      </dgm:t>
    </dgm:pt>
    <dgm:pt modelId="{0ED64003-5F68-49E3-9B1E-40E219FD1644}" type="sibTrans" cxnId="{8322BE5D-9FAC-4D75-82F1-D392F5B0B82D}">
      <dgm:prSet/>
      <dgm:spPr/>
      <dgm:t>
        <a:bodyPr/>
        <a:lstStyle/>
        <a:p>
          <a:endParaRPr lang="en-US"/>
        </a:p>
      </dgm:t>
    </dgm:pt>
    <dgm:pt modelId="{5ED2A8E0-8B5C-45B5-A9CD-95013C5FE11B}">
      <dgm:prSet/>
      <dgm:spPr/>
      <dgm:t>
        <a:bodyPr/>
        <a:lstStyle/>
        <a:p>
          <a:r>
            <a:rPr lang="en-US"/>
            <a:t>• Opportunities for interpretable models and cross-lingual sarcasm detection.</a:t>
          </a:r>
        </a:p>
      </dgm:t>
    </dgm:pt>
    <dgm:pt modelId="{F3669CA1-188C-4F9D-9F43-A210F7A89721}" type="parTrans" cxnId="{CE1DE881-3B35-4AC8-8260-B4420F28A7EB}">
      <dgm:prSet/>
      <dgm:spPr/>
      <dgm:t>
        <a:bodyPr/>
        <a:lstStyle/>
        <a:p>
          <a:endParaRPr lang="en-US"/>
        </a:p>
      </dgm:t>
    </dgm:pt>
    <dgm:pt modelId="{CBC9ACB8-C7DF-400E-B6DD-06294BE044B0}" type="sibTrans" cxnId="{CE1DE881-3B35-4AC8-8260-B4420F28A7EB}">
      <dgm:prSet/>
      <dgm:spPr/>
      <dgm:t>
        <a:bodyPr/>
        <a:lstStyle/>
        <a:p>
          <a:endParaRPr lang="en-US"/>
        </a:p>
      </dgm:t>
    </dgm:pt>
    <dgm:pt modelId="{DA2D6269-7646-43E0-B478-CB0B65D9775F}">
      <dgm:prSet/>
      <dgm:spPr/>
      <dgm:t>
        <a:bodyPr/>
        <a:lstStyle/>
        <a:p>
          <a:r>
            <a:rPr lang="en-US"/>
            <a:t>• Extension to include images and videos for broader applications.</a:t>
          </a:r>
        </a:p>
      </dgm:t>
    </dgm:pt>
    <dgm:pt modelId="{ED374116-9E05-4C21-B22C-8CB23D5E6CC7}" type="parTrans" cxnId="{8029667D-D047-42EF-90B1-BA7C108A9354}">
      <dgm:prSet/>
      <dgm:spPr/>
      <dgm:t>
        <a:bodyPr/>
        <a:lstStyle/>
        <a:p>
          <a:endParaRPr lang="en-US"/>
        </a:p>
      </dgm:t>
    </dgm:pt>
    <dgm:pt modelId="{E1817F8A-9237-414E-BACF-7E350C69B079}" type="sibTrans" cxnId="{8029667D-D047-42EF-90B1-BA7C108A9354}">
      <dgm:prSet/>
      <dgm:spPr/>
      <dgm:t>
        <a:bodyPr/>
        <a:lstStyle/>
        <a:p>
          <a:endParaRPr lang="en-US"/>
        </a:p>
      </dgm:t>
    </dgm:pt>
    <dgm:pt modelId="{A954B99E-9F20-49AD-BE18-DC7716356924}" type="pres">
      <dgm:prSet presAssocID="{87E4D39F-DDC0-4F50-9FB2-FFBF570A9E00}" presName="diagram" presStyleCnt="0">
        <dgm:presLayoutVars>
          <dgm:dir/>
          <dgm:resizeHandles val="exact"/>
        </dgm:presLayoutVars>
      </dgm:prSet>
      <dgm:spPr/>
    </dgm:pt>
    <dgm:pt modelId="{0D9F39A0-1373-4C98-8B49-3EC4BB9E1EB3}" type="pres">
      <dgm:prSet presAssocID="{6AC1C8EE-8D41-445B-8A08-FC9FCF36C8C9}" presName="node" presStyleLbl="node1" presStyleIdx="0" presStyleCnt="5">
        <dgm:presLayoutVars>
          <dgm:bulletEnabled val="1"/>
        </dgm:presLayoutVars>
      </dgm:prSet>
      <dgm:spPr/>
    </dgm:pt>
    <dgm:pt modelId="{1296F27F-C4D3-4384-B5C6-A941834ED36E}" type="pres">
      <dgm:prSet presAssocID="{6591405C-BCE2-4CC9-ADAA-3BBB8D9B3F4A}" presName="sibTrans" presStyleLbl="sibTrans2D1" presStyleIdx="0" presStyleCnt="4"/>
      <dgm:spPr/>
    </dgm:pt>
    <dgm:pt modelId="{38F9477A-B48F-44D9-9BB3-3DFE6F3723AA}" type="pres">
      <dgm:prSet presAssocID="{6591405C-BCE2-4CC9-ADAA-3BBB8D9B3F4A}" presName="connectorText" presStyleLbl="sibTrans2D1" presStyleIdx="0" presStyleCnt="4"/>
      <dgm:spPr/>
    </dgm:pt>
    <dgm:pt modelId="{B004AB72-6A8F-40FB-BA97-D15C660DA53E}" type="pres">
      <dgm:prSet presAssocID="{A06D82DD-1554-48E9-AA71-A3F868A7544B}" presName="node" presStyleLbl="node1" presStyleIdx="1" presStyleCnt="5">
        <dgm:presLayoutVars>
          <dgm:bulletEnabled val="1"/>
        </dgm:presLayoutVars>
      </dgm:prSet>
      <dgm:spPr/>
    </dgm:pt>
    <dgm:pt modelId="{A0B89983-F0E3-42A1-8635-DBBA7DB3A2AC}" type="pres">
      <dgm:prSet presAssocID="{805D6FED-9C38-44FC-AAE4-F68B0C336B05}" presName="sibTrans" presStyleLbl="sibTrans2D1" presStyleIdx="1" presStyleCnt="4"/>
      <dgm:spPr/>
    </dgm:pt>
    <dgm:pt modelId="{C8EF504F-AD95-4BA8-AAC6-C45A0CDB5D36}" type="pres">
      <dgm:prSet presAssocID="{805D6FED-9C38-44FC-AAE4-F68B0C336B05}" presName="connectorText" presStyleLbl="sibTrans2D1" presStyleIdx="1" presStyleCnt="4"/>
      <dgm:spPr/>
    </dgm:pt>
    <dgm:pt modelId="{515A9C82-C2CA-4A58-8141-220CACE66D7C}" type="pres">
      <dgm:prSet presAssocID="{7223248F-7FA2-47AC-ACA6-CD57535E1B6A}" presName="node" presStyleLbl="node1" presStyleIdx="2" presStyleCnt="5">
        <dgm:presLayoutVars>
          <dgm:bulletEnabled val="1"/>
        </dgm:presLayoutVars>
      </dgm:prSet>
      <dgm:spPr/>
    </dgm:pt>
    <dgm:pt modelId="{64699A12-75E7-4112-A354-73475894BCD3}" type="pres">
      <dgm:prSet presAssocID="{0ED64003-5F68-49E3-9B1E-40E219FD1644}" presName="sibTrans" presStyleLbl="sibTrans2D1" presStyleIdx="2" presStyleCnt="4"/>
      <dgm:spPr/>
    </dgm:pt>
    <dgm:pt modelId="{5F54EE17-51D0-4713-B568-C4B30390DBD2}" type="pres">
      <dgm:prSet presAssocID="{0ED64003-5F68-49E3-9B1E-40E219FD1644}" presName="connectorText" presStyleLbl="sibTrans2D1" presStyleIdx="2" presStyleCnt="4"/>
      <dgm:spPr/>
    </dgm:pt>
    <dgm:pt modelId="{D27E0C5F-BC8E-4275-B3E1-C68D96C76C97}" type="pres">
      <dgm:prSet presAssocID="{5ED2A8E0-8B5C-45B5-A9CD-95013C5FE11B}" presName="node" presStyleLbl="node1" presStyleIdx="3" presStyleCnt="5">
        <dgm:presLayoutVars>
          <dgm:bulletEnabled val="1"/>
        </dgm:presLayoutVars>
      </dgm:prSet>
      <dgm:spPr/>
    </dgm:pt>
    <dgm:pt modelId="{F407EB27-33EC-427F-912D-D555F8ADB2EF}" type="pres">
      <dgm:prSet presAssocID="{CBC9ACB8-C7DF-400E-B6DD-06294BE044B0}" presName="sibTrans" presStyleLbl="sibTrans2D1" presStyleIdx="3" presStyleCnt="4"/>
      <dgm:spPr/>
    </dgm:pt>
    <dgm:pt modelId="{7E0459DE-45E5-4DDA-8986-CB6165CC714C}" type="pres">
      <dgm:prSet presAssocID="{CBC9ACB8-C7DF-400E-B6DD-06294BE044B0}" presName="connectorText" presStyleLbl="sibTrans2D1" presStyleIdx="3" presStyleCnt="4"/>
      <dgm:spPr/>
    </dgm:pt>
    <dgm:pt modelId="{6E65CC63-F927-498D-8D8C-015AA59AA285}" type="pres">
      <dgm:prSet presAssocID="{DA2D6269-7646-43E0-B478-CB0B65D9775F}" presName="node" presStyleLbl="node1" presStyleIdx="4" presStyleCnt="5">
        <dgm:presLayoutVars>
          <dgm:bulletEnabled val="1"/>
        </dgm:presLayoutVars>
      </dgm:prSet>
      <dgm:spPr/>
    </dgm:pt>
  </dgm:ptLst>
  <dgm:cxnLst>
    <dgm:cxn modelId="{86F8265D-6C9E-4CCC-BA7F-3B0AE7CE2D64}" type="presOf" srcId="{A06D82DD-1554-48E9-AA71-A3F868A7544B}" destId="{B004AB72-6A8F-40FB-BA97-D15C660DA53E}" srcOrd="0" destOrd="0" presId="urn:microsoft.com/office/officeart/2005/8/layout/process5"/>
    <dgm:cxn modelId="{8322BE5D-9FAC-4D75-82F1-D392F5B0B82D}" srcId="{87E4D39F-DDC0-4F50-9FB2-FFBF570A9E00}" destId="{7223248F-7FA2-47AC-ACA6-CD57535E1B6A}" srcOrd="2" destOrd="0" parTransId="{593383E9-B8E3-42A2-A1BC-7E431CDE138B}" sibTransId="{0ED64003-5F68-49E3-9B1E-40E219FD1644}"/>
    <dgm:cxn modelId="{EDEBF25D-6AE6-4A5A-BA16-40BF4FAFA1A9}" type="presOf" srcId="{6AC1C8EE-8D41-445B-8A08-FC9FCF36C8C9}" destId="{0D9F39A0-1373-4C98-8B49-3EC4BB9E1EB3}" srcOrd="0" destOrd="0" presId="urn:microsoft.com/office/officeart/2005/8/layout/process5"/>
    <dgm:cxn modelId="{7DB82661-7BA8-486B-ABE2-23789433EDE3}" type="presOf" srcId="{5ED2A8E0-8B5C-45B5-A9CD-95013C5FE11B}" destId="{D27E0C5F-BC8E-4275-B3E1-C68D96C76C97}" srcOrd="0" destOrd="0" presId="urn:microsoft.com/office/officeart/2005/8/layout/process5"/>
    <dgm:cxn modelId="{CBD63542-0053-4F35-9D5A-4543505E150A}" type="presOf" srcId="{CBC9ACB8-C7DF-400E-B6DD-06294BE044B0}" destId="{7E0459DE-45E5-4DDA-8986-CB6165CC714C}" srcOrd="1" destOrd="0" presId="urn:microsoft.com/office/officeart/2005/8/layout/process5"/>
    <dgm:cxn modelId="{12B7A244-C5AC-4A22-A3B1-12250DE68BD2}" type="presOf" srcId="{805D6FED-9C38-44FC-AAE4-F68B0C336B05}" destId="{A0B89983-F0E3-42A1-8635-DBBA7DB3A2AC}" srcOrd="0" destOrd="0" presId="urn:microsoft.com/office/officeart/2005/8/layout/process5"/>
    <dgm:cxn modelId="{6A48B171-7DB2-4001-A31D-DA238A6DEA09}" type="presOf" srcId="{CBC9ACB8-C7DF-400E-B6DD-06294BE044B0}" destId="{F407EB27-33EC-427F-912D-D555F8ADB2EF}" srcOrd="0" destOrd="0" presId="urn:microsoft.com/office/officeart/2005/8/layout/process5"/>
    <dgm:cxn modelId="{C8E70C75-4D32-4FA4-81A2-35483561C7A3}" type="presOf" srcId="{805D6FED-9C38-44FC-AAE4-F68B0C336B05}" destId="{C8EF504F-AD95-4BA8-AAC6-C45A0CDB5D36}" srcOrd="1" destOrd="0" presId="urn:microsoft.com/office/officeart/2005/8/layout/process5"/>
    <dgm:cxn modelId="{F35A1D58-49E5-48BA-AA9D-3A964967B55C}" type="presOf" srcId="{DA2D6269-7646-43E0-B478-CB0B65D9775F}" destId="{6E65CC63-F927-498D-8D8C-015AA59AA285}" srcOrd="0" destOrd="0" presId="urn:microsoft.com/office/officeart/2005/8/layout/process5"/>
    <dgm:cxn modelId="{8029667D-D047-42EF-90B1-BA7C108A9354}" srcId="{87E4D39F-DDC0-4F50-9FB2-FFBF570A9E00}" destId="{DA2D6269-7646-43E0-B478-CB0B65D9775F}" srcOrd="4" destOrd="0" parTransId="{ED374116-9E05-4C21-B22C-8CB23D5E6CC7}" sibTransId="{E1817F8A-9237-414E-BACF-7E350C69B079}"/>
    <dgm:cxn modelId="{CE1DE881-3B35-4AC8-8260-B4420F28A7EB}" srcId="{87E4D39F-DDC0-4F50-9FB2-FFBF570A9E00}" destId="{5ED2A8E0-8B5C-45B5-A9CD-95013C5FE11B}" srcOrd="3" destOrd="0" parTransId="{F3669CA1-188C-4F9D-9F43-A210F7A89721}" sibTransId="{CBC9ACB8-C7DF-400E-B6DD-06294BE044B0}"/>
    <dgm:cxn modelId="{BC66BA84-1A63-4AB2-ADD2-22BF3744191F}" type="presOf" srcId="{7223248F-7FA2-47AC-ACA6-CD57535E1B6A}" destId="{515A9C82-C2CA-4A58-8141-220CACE66D7C}" srcOrd="0" destOrd="0" presId="urn:microsoft.com/office/officeart/2005/8/layout/process5"/>
    <dgm:cxn modelId="{9E77F790-B673-4E61-A619-FD4F77B18DD5}" type="presOf" srcId="{6591405C-BCE2-4CC9-ADAA-3BBB8D9B3F4A}" destId="{1296F27F-C4D3-4384-B5C6-A941834ED36E}" srcOrd="0" destOrd="0" presId="urn:microsoft.com/office/officeart/2005/8/layout/process5"/>
    <dgm:cxn modelId="{5B13069F-4ECA-4BB4-838D-497BA4457C0D}" type="presOf" srcId="{0ED64003-5F68-49E3-9B1E-40E219FD1644}" destId="{64699A12-75E7-4112-A354-73475894BCD3}" srcOrd="0" destOrd="0" presId="urn:microsoft.com/office/officeart/2005/8/layout/process5"/>
    <dgm:cxn modelId="{4F9E5CA0-B9FA-4B37-9E43-A208692EF948}" type="presOf" srcId="{6591405C-BCE2-4CC9-ADAA-3BBB8D9B3F4A}" destId="{38F9477A-B48F-44D9-9BB3-3DFE6F3723AA}" srcOrd="1" destOrd="0" presId="urn:microsoft.com/office/officeart/2005/8/layout/process5"/>
    <dgm:cxn modelId="{1CC441B3-FD95-4D7C-8FC9-BC8EF2D75204}" srcId="{87E4D39F-DDC0-4F50-9FB2-FFBF570A9E00}" destId="{6AC1C8EE-8D41-445B-8A08-FC9FCF36C8C9}" srcOrd="0" destOrd="0" parTransId="{4A9E9AEC-F400-4FDC-86F6-D824F01DAE55}" sibTransId="{6591405C-BCE2-4CC9-ADAA-3BBB8D9B3F4A}"/>
    <dgm:cxn modelId="{3DA22FD1-CBDA-4203-81BC-2F1F3245369B}" type="presOf" srcId="{87E4D39F-DDC0-4F50-9FB2-FFBF570A9E00}" destId="{A954B99E-9F20-49AD-BE18-DC7716356924}" srcOrd="0" destOrd="0" presId="urn:microsoft.com/office/officeart/2005/8/layout/process5"/>
    <dgm:cxn modelId="{C387ABE6-620B-420C-BBFC-7506ABB8DDBC}" type="presOf" srcId="{0ED64003-5F68-49E3-9B1E-40E219FD1644}" destId="{5F54EE17-51D0-4713-B568-C4B30390DBD2}" srcOrd="1" destOrd="0" presId="urn:microsoft.com/office/officeart/2005/8/layout/process5"/>
    <dgm:cxn modelId="{565ED7EF-473A-4079-9E7F-DCAC62D41A12}" srcId="{87E4D39F-DDC0-4F50-9FB2-FFBF570A9E00}" destId="{A06D82DD-1554-48E9-AA71-A3F868A7544B}" srcOrd="1" destOrd="0" parTransId="{09E7BAFB-9EB4-4AFF-89CC-0034FB24EA39}" sibTransId="{805D6FED-9C38-44FC-AAE4-F68B0C336B05}"/>
    <dgm:cxn modelId="{6E3F9851-5FAB-4610-8D36-68C5989C478E}" type="presParOf" srcId="{A954B99E-9F20-49AD-BE18-DC7716356924}" destId="{0D9F39A0-1373-4C98-8B49-3EC4BB9E1EB3}" srcOrd="0" destOrd="0" presId="urn:microsoft.com/office/officeart/2005/8/layout/process5"/>
    <dgm:cxn modelId="{B83FB11E-CEC5-4A08-BEF6-AC90BD37C496}" type="presParOf" srcId="{A954B99E-9F20-49AD-BE18-DC7716356924}" destId="{1296F27F-C4D3-4384-B5C6-A941834ED36E}" srcOrd="1" destOrd="0" presId="urn:microsoft.com/office/officeart/2005/8/layout/process5"/>
    <dgm:cxn modelId="{D6EFDE48-1FBC-42D6-A8C7-E09EDF94F54B}" type="presParOf" srcId="{1296F27F-C4D3-4384-B5C6-A941834ED36E}" destId="{38F9477A-B48F-44D9-9BB3-3DFE6F3723AA}" srcOrd="0" destOrd="0" presId="urn:microsoft.com/office/officeart/2005/8/layout/process5"/>
    <dgm:cxn modelId="{DF8C6E4E-FE48-424B-892F-B2BF23D50FB9}" type="presParOf" srcId="{A954B99E-9F20-49AD-BE18-DC7716356924}" destId="{B004AB72-6A8F-40FB-BA97-D15C660DA53E}" srcOrd="2" destOrd="0" presId="urn:microsoft.com/office/officeart/2005/8/layout/process5"/>
    <dgm:cxn modelId="{548A2679-39FE-44D4-BDD5-E07CC07F73EF}" type="presParOf" srcId="{A954B99E-9F20-49AD-BE18-DC7716356924}" destId="{A0B89983-F0E3-42A1-8635-DBBA7DB3A2AC}" srcOrd="3" destOrd="0" presId="urn:microsoft.com/office/officeart/2005/8/layout/process5"/>
    <dgm:cxn modelId="{BFF1DDC3-D46F-4D07-BE1A-BEA9A55774AA}" type="presParOf" srcId="{A0B89983-F0E3-42A1-8635-DBBA7DB3A2AC}" destId="{C8EF504F-AD95-4BA8-AAC6-C45A0CDB5D36}" srcOrd="0" destOrd="0" presId="urn:microsoft.com/office/officeart/2005/8/layout/process5"/>
    <dgm:cxn modelId="{302C2943-836A-402C-BFC1-9ECC71C34EC9}" type="presParOf" srcId="{A954B99E-9F20-49AD-BE18-DC7716356924}" destId="{515A9C82-C2CA-4A58-8141-220CACE66D7C}" srcOrd="4" destOrd="0" presId="urn:microsoft.com/office/officeart/2005/8/layout/process5"/>
    <dgm:cxn modelId="{62F0C7C8-1DDE-4DFF-B953-4372C3D88C0B}" type="presParOf" srcId="{A954B99E-9F20-49AD-BE18-DC7716356924}" destId="{64699A12-75E7-4112-A354-73475894BCD3}" srcOrd="5" destOrd="0" presId="urn:microsoft.com/office/officeart/2005/8/layout/process5"/>
    <dgm:cxn modelId="{D9F039E0-79FF-47A3-992D-37FB1D240A05}" type="presParOf" srcId="{64699A12-75E7-4112-A354-73475894BCD3}" destId="{5F54EE17-51D0-4713-B568-C4B30390DBD2}" srcOrd="0" destOrd="0" presId="urn:microsoft.com/office/officeart/2005/8/layout/process5"/>
    <dgm:cxn modelId="{48A562B7-AC48-4662-A7A8-7D74FB6F08B6}" type="presParOf" srcId="{A954B99E-9F20-49AD-BE18-DC7716356924}" destId="{D27E0C5F-BC8E-4275-B3E1-C68D96C76C97}" srcOrd="6" destOrd="0" presId="urn:microsoft.com/office/officeart/2005/8/layout/process5"/>
    <dgm:cxn modelId="{FF49C5CE-1188-48BB-8F7F-07DAD02770DB}" type="presParOf" srcId="{A954B99E-9F20-49AD-BE18-DC7716356924}" destId="{F407EB27-33EC-427F-912D-D555F8ADB2EF}" srcOrd="7" destOrd="0" presId="urn:microsoft.com/office/officeart/2005/8/layout/process5"/>
    <dgm:cxn modelId="{8B01FC64-E340-4526-8C02-DB01D5E017E5}" type="presParOf" srcId="{F407EB27-33EC-427F-912D-D555F8ADB2EF}" destId="{7E0459DE-45E5-4DDA-8986-CB6165CC714C}" srcOrd="0" destOrd="0" presId="urn:microsoft.com/office/officeart/2005/8/layout/process5"/>
    <dgm:cxn modelId="{C2937E94-D93C-4106-B2E5-C57876113280}" type="presParOf" srcId="{A954B99E-9F20-49AD-BE18-DC7716356924}" destId="{6E65CC63-F927-498D-8D8C-015AA59AA28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F21F-2CE2-45A0-908D-607F3434D07D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4610E-D873-4823-95AE-4551ED6667DD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9209-DB98-4361-A5CA-8A9A0CC4DD6B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Introduction</a:t>
          </a:r>
        </a:p>
      </dsp:txBody>
      <dsp:txXfrm>
        <a:off x="889864" y="1808"/>
        <a:ext cx="5355400" cy="770445"/>
      </dsp:txXfrm>
    </dsp:sp>
    <dsp:sp modelId="{DC6D9072-4971-4752-8371-F1C386A1EE7C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8469A-D3EA-4AEC-B971-24AABA1B0C7B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DCBC7-7275-4AE1-A11B-979789796105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Contribution</a:t>
          </a:r>
        </a:p>
      </dsp:txBody>
      <dsp:txXfrm>
        <a:off x="889864" y="964865"/>
        <a:ext cx="5355400" cy="770445"/>
      </dsp:txXfrm>
    </dsp:sp>
    <dsp:sp modelId="{EB50C4B0-F9C4-4DD7-BEB0-51C89EE9D680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32701-D47D-4E7B-9174-C850811909AE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4186-C5F4-466E-9A2A-7392E421A300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Dataset</a:t>
          </a:r>
        </a:p>
      </dsp:txBody>
      <dsp:txXfrm>
        <a:off x="889864" y="1927922"/>
        <a:ext cx="5355400" cy="770445"/>
      </dsp:txXfrm>
    </dsp:sp>
    <dsp:sp modelId="{AD1D356D-0BDD-4425-B5AE-9A5F1D5960D7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70DF3-C47A-402F-9DA2-FC163723EEC2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4B5D0-D5B9-47B2-9EDB-8A5F10BAE1C4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Methodology</a:t>
          </a:r>
        </a:p>
      </dsp:txBody>
      <dsp:txXfrm>
        <a:off x="889864" y="2890979"/>
        <a:ext cx="5355400" cy="770445"/>
      </dsp:txXfrm>
    </dsp:sp>
    <dsp:sp modelId="{C9A56BD1-EC4F-460F-894D-A60466408757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02BC8-CB61-455E-90EE-D722FCEDCC2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F9406-FEC6-4306-A0BE-B8B5949008A1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Results</a:t>
          </a:r>
        </a:p>
      </dsp:txBody>
      <dsp:txXfrm>
        <a:off x="889864" y="3854036"/>
        <a:ext cx="5355400" cy="770445"/>
      </dsp:txXfrm>
    </dsp:sp>
    <dsp:sp modelId="{BE7FEF22-81CC-4BFB-A701-1F3ED7AF18D4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D191-E94F-477D-BF7F-2D756A704BF8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AD594-8AD0-426E-ADB1-CED36C1E5883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Future Scopes</a:t>
          </a:r>
        </a:p>
      </dsp:txBody>
      <dsp:txXfrm>
        <a:off x="889864" y="4817093"/>
        <a:ext cx="5355400" cy="77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ADF52-DDBF-4ADE-AA4C-EEE711A06298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Sarcasm, a form of verbal irony, conveys meanings opposite to the intended message.</a:t>
          </a:r>
        </a:p>
      </dsp:txBody>
      <dsp:txXfrm>
        <a:off x="202" y="1311233"/>
        <a:ext cx="2447649" cy="1762307"/>
      </dsp:txXfrm>
    </dsp:sp>
    <dsp:sp modelId="{F3168E7A-79A4-44F4-BBB5-1AC2A9623E82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707343CA-9C7D-43DE-947A-2D855D6BD02A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Detecting sarcasm, especially in multi-modal data, poses significant challenges.</a:t>
          </a:r>
        </a:p>
      </dsp:txBody>
      <dsp:txXfrm>
        <a:off x="2643664" y="1311233"/>
        <a:ext cx="2447649" cy="1762307"/>
      </dsp:txXfrm>
    </dsp:sp>
    <dsp:sp modelId="{C1F8ADAE-CBF8-44BA-9B50-7ED3BC534E2B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6DA9E30C-5A30-4CC9-AAAB-CDB9E94883BF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The Dual Incongruity Perceiving (DIP) network adeptly captures visual and textual cues, identifying incongruity.</a:t>
          </a:r>
        </a:p>
      </dsp:txBody>
      <dsp:txXfrm>
        <a:off x="5287125" y="1311233"/>
        <a:ext cx="2447649" cy="1762307"/>
      </dsp:txXfrm>
    </dsp:sp>
    <dsp:sp modelId="{88CFABFC-AE56-4B86-B30E-1ECB41ED97C9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5FA1C7F0-3AED-48D8-A1DB-F3BBCCCDEC51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Integration of channel-wise reweighting and continuous contrastive learning enhances detection accuracy.</a:t>
          </a:r>
        </a:p>
      </dsp:txBody>
      <dsp:txXfrm>
        <a:off x="7930587" y="1311233"/>
        <a:ext cx="2447649" cy="1762307"/>
      </dsp:txXfrm>
    </dsp:sp>
    <dsp:sp modelId="{8D3DC831-AB41-4F82-ACB2-20A35F6AD33E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92638-81F6-41C3-9C8B-38E89796A2D6}">
      <dsp:nvSpPr>
        <dsp:cNvPr id="0" name=""/>
        <dsp:cNvSpPr/>
      </dsp:nvSpPr>
      <dsp:spPr>
        <a:xfrm>
          <a:off x="41002" y="999908"/>
          <a:ext cx="1037501" cy="1037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9B836-9FDC-446C-9A16-FCFFA0881DFE}">
      <dsp:nvSpPr>
        <dsp:cNvPr id="0" name=""/>
        <dsp:cNvSpPr/>
      </dsp:nvSpPr>
      <dsp:spPr>
        <a:xfrm>
          <a:off x="258877" y="1217783"/>
          <a:ext cx="601751" cy="601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7BC03-7C4B-4B06-A584-C8C0915AFE49}">
      <dsp:nvSpPr>
        <dsp:cNvPr id="0" name=""/>
        <dsp:cNvSpPr/>
      </dsp:nvSpPr>
      <dsp:spPr>
        <a:xfrm>
          <a:off x="1300826" y="999908"/>
          <a:ext cx="2445540" cy="103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Introducing the DIP network: a novel, multi-modal approach to sarcasm detection.</a:t>
          </a:r>
        </a:p>
      </dsp:txBody>
      <dsp:txXfrm>
        <a:off x="1300826" y="999908"/>
        <a:ext cx="2445540" cy="1037501"/>
      </dsp:txXfrm>
    </dsp:sp>
    <dsp:sp modelId="{668517DD-5EE4-42F2-A406-A2B7E0D7CBE8}">
      <dsp:nvSpPr>
        <dsp:cNvPr id="0" name=""/>
        <dsp:cNvSpPr/>
      </dsp:nvSpPr>
      <dsp:spPr>
        <a:xfrm>
          <a:off x="4172483" y="999908"/>
          <a:ext cx="1037501" cy="1037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6137D-D98D-4263-87EF-FFA88689ED16}">
      <dsp:nvSpPr>
        <dsp:cNvPr id="0" name=""/>
        <dsp:cNvSpPr/>
      </dsp:nvSpPr>
      <dsp:spPr>
        <a:xfrm>
          <a:off x="4390358" y="1217783"/>
          <a:ext cx="601751" cy="601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081B5-7589-48F2-893E-8F20B7324E5C}">
      <dsp:nvSpPr>
        <dsp:cNvPr id="0" name=""/>
        <dsp:cNvSpPr/>
      </dsp:nvSpPr>
      <dsp:spPr>
        <a:xfrm>
          <a:off x="5432307" y="999908"/>
          <a:ext cx="2445540" cy="103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Leveraging dual perception and incongruity detection for improved accuracy.</a:t>
          </a:r>
        </a:p>
      </dsp:txBody>
      <dsp:txXfrm>
        <a:off x="5432307" y="999908"/>
        <a:ext cx="2445540" cy="1037501"/>
      </dsp:txXfrm>
    </dsp:sp>
    <dsp:sp modelId="{2E91885F-5100-4B62-B4C2-08CF183419BA}">
      <dsp:nvSpPr>
        <dsp:cNvPr id="0" name=""/>
        <dsp:cNvSpPr/>
      </dsp:nvSpPr>
      <dsp:spPr>
        <a:xfrm>
          <a:off x="8303964" y="999908"/>
          <a:ext cx="1037501" cy="1037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7A0D9-15BD-48C3-A68D-BF243807D4D6}">
      <dsp:nvSpPr>
        <dsp:cNvPr id="0" name=""/>
        <dsp:cNvSpPr/>
      </dsp:nvSpPr>
      <dsp:spPr>
        <a:xfrm>
          <a:off x="8521839" y="1217783"/>
          <a:ext cx="601751" cy="601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91271-8686-4277-9416-D09E31C1B189}">
      <dsp:nvSpPr>
        <dsp:cNvPr id="0" name=""/>
        <dsp:cNvSpPr/>
      </dsp:nvSpPr>
      <dsp:spPr>
        <a:xfrm>
          <a:off x="9563788" y="999908"/>
          <a:ext cx="2445540" cy="103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Utilizing channel-wise reweighting and continuous contrastive learning techniques.</a:t>
          </a:r>
        </a:p>
      </dsp:txBody>
      <dsp:txXfrm>
        <a:off x="9563788" y="999908"/>
        <a:ext cx="2445540" cy="1037501"/>
      </dsp:txXfrm>
    </dsp:sp>
    <dsp:sp modelId="{5A825F15-7C68-4F50-8E55-FA5F4CCCFD8E}">
      <dsp:nvSpPr>
        <dsp:cNvPr id="0" name=""/>
        <dsp:cNvSpPr/>
      </dsp:nvSpPr>
      <dsp:spPr>
        <a:xfrm>
          <a:off x="41002" y="2872011"/>
          <a:ext cx="1037501" cy="1037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76C37-18B9-47BC-A790-6301B424B483}">
      <dsp:nvSpPr>
        <dsp:cNvPr id="0" name=""/>
        <dsp:cNvSpPr/>
      </dsp:nvSpPr>
      <dsp:spPr>
        <a:xfrm>
          <a:off x="258877" y="3089887"/>
          <a:ext cx="601751" cy="601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1CE80-B584-4917-A662-4D054ED70A4E}">
      <dsp:nvSpPr>
        <dsp:cNvPr id="0" name=""/>
        <dsp:cNvSpPr/>
      </dsp:nvSpPr>
      <dsp:spPr>
        <a:xfrm>
          <a:off x="1300826" y="2872011"/>
          <a:ext cx="2445540" cy="103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Demonstrating state-of-the-art performance on the SARC dataset.</a:t>
          </a:r>
        </a:p>
      </dsp:txBody>
      <dsp:txXfrm>
        <a:off x="1300826" y="2872011"/>
        <a:ext cx="2445540" cy="1037501"/>
      </dsp:txXfrm>
    </dsp:sp>
    <dsp:sp modelId="{601E23BE-0FCE-41A8-8CF2-2A872201C0FF}">
      <dsp:nvSpPr>
        <dsp:cNvPr id="0" name=""/>
        <dsp:cNvSpPr/>
      </dsp:nvSpPr>
      <dsp:spPr>
        <a:xfrm>
          <a:off x="4172483" y="2872011"/>
          <a:ext cx="1037501" cy="1037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C978A-5D47-404E-B0A0-34D257D81B05}">
      <dsp:nvSpPr>
        <dsp:cNvPr id="0" name=""/>
        <dsp:cNvSpPr/>
      </dsp:nvSpPr>
      <dsp:spPr>
        <a:xfrm>
          <a:off x="4390358" y="3089887"/>
          <a:ext cx="601751" cy="601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14B3B-54F8-46D7-944A-E57D6718A70C}">
      <dsp:nvSpPr>
        <dsp:cNvPr id="0" name=""/>
        <dsp:cNvSpPr/>
      </dsp:nvSpPr>
      <dsp:spPr>
        <a:xfrm>
          <a:off x="5432307" y="2872011"/>
          <a:ext cx="2445540" cy="103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Applicability extends to social media analysis, sentiment analysis, and NLP.</a:t>
          </a:r>
        </a:p>
      </dsp:txBody>
      <dsp:txXfrm>
        <a:off x="5432307" y="2872011"/>
        <a:ext cx="2445540" cy="1037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FA56B-9F23-4145-B8AF-2717E62E8AC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8BEB0-3D1B-4ED4-8ADB-06AF5EB29CDD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Utilizing the SARC dataset comprising sarcastic and non-sarcastic Reddit comments.</a:t>
          </a:r>
        </a:p>
      </dsp:txBody>
      <dsp:txXfrm>
        <a:off x="0" y="531"/>
        <a:ext cx="10515600" cy="870055"/>
      </dsp:txXfrm>
    </dsp:sp>
    <dsp:sp modelId="{214B38F1-3878-4D7F-9B6A-7EA0AA493ED0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30182-FE43-49C6-9A17-92CEC3EF9BE7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High inter-modal incongruity adds complexity to the sarcasm detection task.</a:t>
          </a:r>
        </a:p>
      </dsp:txBody>
      <dsp:txXfrm>
        <a:off x="0" y="870586"/>
        <a:ext cx="10515600" cy="870055"/>
      </dsp:txXfrm>
    </dsp:sp>
    <dsp:sp modelId="{0E31365C-931D-4CD7-BE67-FC257D253E22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0FFD-F7EA-4507-8B9F-71D96B12E0C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Segregated into training, validation, and test sets.</a:t>
          </a:r>
        </a:p>
      </dsp:txBody>
      <dsp:txXfrm>
        <a:off x="0" y="1740641"/>
        <a:ext cx="10515600" cy="870055"/>
      </dsp:txXfrm>
    </dsp:sp>
    <dsp:sp modelId="{FF271B5D-7468-4037-9989-F208817B223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E3C9-D23F-444E-A9B3-C57A1700D9C0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Establishing a standardized benchmark for evaluating sarcasm detection models.</a:t>
          </a:r>
        </a:p>
      </dsp:txBody>
      <dsp:txXfrm>
        <a:off x="0" y="2610696"/>
        <a:ext cx="10515600" cy="870055"/>
      </dsp:txXfrm>
    </dsp:sp>
    <dsp:sp modelId="{BCD65FCB-5C6F-4BC9-A6F7-689FDD66355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6E9B-F02C-4B76-B811-97CB3A95742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Potential expansion to include images, videos, and audio for a comprehensive analysis.</a:t>
          </a:r>
        </a:p>
      </dsp:txBody>
      <dsp:txXfrm>
        <a:off x="0" y="3480751"/>
        <a:ext cx="105156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0B808-CBB1-4391-A199-0F91016F296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59C20-3823-4E67-B783-D27F5F8CB2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92DCF-C1AB-48F3-A154-13753EE4CB1D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DIP network architecture involves SID and MAE branches.</a:t>
          </a:r>
        </a:p>
      </dsp:txBody>
      <dsp:txXfrm>
        <a:off x="836323" y="3399"/>
        <a:ext cx="9679276" cy="724089"/>
      </dsp:txXfrm>
    </dsp:sp>
    <dsp:sp modelId="{6A2E4579-EBCF-4C37-A5AA-F45391347D5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A6F60-77A7-45A5-83E7-F0456CDCB4C9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5EA1F-8C57-42E2-A26C-D1264939DBA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SID incorporates channel-wise reweighting and gaussian distribution.</a:t>
          </a:r>
        </a:p>
      </dsp:txBody>
      <dsp:txXfrm>
        <a:off x="836323" y="908511"/>
        <a:ext cx="9679276" cy="724089"/>
      </dsp:txXfrm>
    </dsp:sp>
    <dsp:sp modelId="{68817245-B465-4096-8378-A2F490E6C10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4A8E7-E8B7-4913-AB36-CD147FB4647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AD5B-B89A-407A-9700-9F85189A3E1F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MAE employs siamese layers and continuous contrastive learning.</a:t>
          </a:r>
        </a:p>
      </dsp:txBody>
      <dsp:txXfrm>
        <a:off x="836323" y="1813624"/>
        <a:ext cx="9679276" cy="724089"/>
      </dsp:txXfrm>
    </dsp:sp>
    <dsp:sp modelId="{917C1F96-0D88-469F-8315-01021377617A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C6515-8665-4C5E-A185-A47843BB6ED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49A31-FC9D-4905-9886-858097DD748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Fusion of embeddings addresses both factual and affective incongruity.</a:t>
          </a:r>
        </a:p>
      </dsp:txBody>
      <dsp:txXfrm>
        <a:off x="836323" y="2718736"/>
        <a:ext cx="9679276" cy="724089"/>
      </dsp:txXfrm>
    </dsp:sp>
    <dsp:sp modelId="{B9070869-2850-49C7-B707-B68CD0CE2E9B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D72C-2846-425D-B053-C195ECBE1C3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5D137-76C5-4E03-AEF0-FDCD348CA27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Innovative methodology demonstrates significant improvements in detection accuracy.</a:t>
          </a:r>
        </a:p>
      </dsp:txBody>
      <dsp:txXfrm>
        <a:off x="836323" y="3623848"/>
        <a:ext cx="9679276" cy="72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0008F-CA6D-4117-B540-50F3867DC86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E2FF9-0449-4396-AA99-28229A16A2D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DIP network surpasses state-of-the-art models, achieving an F1 score of 0.72.</a:t>
          </a:r>
        </a:p>
      </dsp:txBody>
      <dsp:txXfrm>
        <a:off x="0" y="0"/>
        <a:ext cx="6900512" cy="1384035"/>
      </dsp:txXfrm>
    </dsp:sp>
    <dsp:sp modelId="{51F10721-3B00-4F34-A5BB-2485AD713D8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A4A03-91E4-4FE3-AA8C-B9377B8F788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Effective implementation of channel-wise reweighting and continuous contrastive learning.</a:t>
          </a:r>
        </a:p>
      </dsp:txBody>
      <dsp:txXfrm>
        <a:off x="0" y="1384035"/>
        <a:ext cx="6900512" cy="1384035"/>
      </dsp:txXfrm>
    </dsp:sp>
    <dsp:sp modelId="{73CB98C6-B0FF-49D7-A26B-6E89E620BBB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9E43-CB36-4F65-8BD3-5AD3EE9B5C3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Proficient in capturing both factual and affective incongruity in multi-modal data.</a:t>
          </a:r>
        </a:p>
      </dsp:txBody>
      <dsp:txXfrm>
        <a:off x="0" y="2768070"/>
        <a:ext cx="6900512" cy="1384035"/>
      </dsp:txXfrm>
    </dsp:sp>
    <dsp:sp modelId="{95B21113-D774-4928-822D-5A04A718CCB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EBC50-B2D9-4D4E-8818-6E5D07ABAAE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Validation of DIP network's effectiveness with potential for further testing and refinement.</a:t>
          </a:r>
        </a:p>
      </dsp:txBody>
      <dsp:txXfrm>
        <a:off x="0" y="4152105"/>
        <a:ext cx="6900512" cy="1384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F39A0-1373-4C98-8B49-3EC4BB9E1EB3}">
      <dsp:nvSpPr>
        <dsp:cNvPr id="0" name=""/>
        <dsp:cNvSpPr/>
      </dsp:nvSpPr>
      <dsp:spPr>
        <a:xfrm>
          <a:off x="228846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Continual refinement of incongruity detection techniques for enhanced performance.</a:t>
          </a:r>
        </a:p>
      </dsp:txBody>
      <dsp:txXfrm>
        <a:off x="272122" y="44713"/>
        <a:ext cx="2376039" cy="1391002"/>
      </dsp:txXfrm>
    </dsp:sp>
    <dsp:sp modelId="{1296F27F-C4D3-4384-B5C6-A941834ED36E}">
      <dsp:nvSpPr>
        <dsp:cNvPr id="0" name=""/>
        <dsp:cNvSpPr/>
      </dsp:nvSpPr>
      <dsp:spPr>
        <a:xfrm>
          <a:off x="2908146" y="43485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08146" y="556997"/>
        <a:ext cx="365448" cy="366434"/>
      </dsp:txXfrm>
    </dsp:sp>
    <dsp:sp modelId="{B004AB72-6A8F-40FB-BA97-D15C660DA53E}">
      <dsp:nvSpPr>
        <dsp:cNvPr id="0" name=""/>
        <dsp:cNvSpPr/>
      </dsp:nvSpPr>
      <dsp:spPr>
        <a:xfrm>
          <a:off x="3676474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Exploration of diverse multi-modal datasets for comprehensive insights.</a:t>
          </a:r>
        </a:p>
      </dsp:txBody>
      <dsp:txXfrm>
        <a:off x="3719750" y="44713"/>
        <a:ext cx="2376039" cy="1391002"/>
      </dsp:txXfrm>
    </dsp:sp>
    <dsp:sp modelId="{A0B89983-F0E3-42A1-8635-DBBA7DB3A2AC}">
      <dsp:nvSpPr>
        <dsp:cNvPr id="0" name=""/>
        <dsp:cNvSpPr/>
      </dsp:nvSpPr>
      <dsp:spPr>
        <a:xfrm rot="5400000">
          <a:off x="4646735" y="165137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724553" y="1695700"/>
        <a:ext cx="366434" cy="365448"/>
      </dsp:txXfrm>
    </dsp:sp>
    <dsp:sp modelId="{515A9C82-C2CA-4A58-8141-220CACE66D7C}">
      <dsp:nvSpPr>
        <dsp:cNvPr id="0" name=""/>
        <dsp:cNvSpPr/>
      </dsp:nvSpPr>
      <dsp:spPr>
        <a:xfrm>
          <a:off x="3676474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Application of DIP network in sentiment analysis and irony detection domains.</a:t>
          </a:r>
        </a:p>
      </dsp:txBody>
      <dsp:txXfrm>
        <a:off x="3719750" y="2507305"/>
        <a:ext cx="2376039" cy="1391002"/>
      </dsp:txXfrm>
    </dsp:sp>
    <dsp:sp modelId="{64699A12-75E7-4112-A354-73475894BCD3}">
      <dsp:nvSpPr>
        <dsp:cNvPr id="0" name=""/>
        <dsp:cNvSpPr/>
      </dsp:nvSpPr>
      <dsp:spPr>
        <a:xfrm rot="10800000">
          <a:off x="2937697" y="289744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094318" y="3019589"/>
        <a:ext cx="365448" cy="366434"/>
      </dsp:txXfrm>
    </dsp:sp>
    <dsp:sp modelId="{D27E0C5F-BC8E-4275-B3E1-C68D96C76C97}">
      <dsp:nvSpPr>
        <dsp:cNvPr id="0" name=""/>
        <dsp:cNvSpPr/>
      </dsp:nvSpPr>
      <dsp:spPr>
        <a:xfrm>
          <a:off x="228846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Opportunities for interpretable models and cross-lingual sarcasm detection.</a:t>
          </a:r>
        </a:p>
      </dsp:txBody>
      <dsp:txXfrm>
        <a:off x="272122" y="2507305"/>
        <a:ext cx="2376039" cy="1391002"/>
      </dsp:txXfrm>
    </dsp:sp>
    <dsp:sp modelId="{F407EB27-33EC-427F-912D-D555F8ADB2EF}">
      <dsp:nvSpPr>
        <dsp:cNvPr id="0" name=""/>
        <dsp:cNvSpPr/>
      </dsp:nvSpPr>
      <dsp:spPr>
        <a:xfrm rot="5400000">
          <a:off x="1199107" y="411396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6925" y="4158292"/>
        <a:ext cx="366434" cy="365448"/>
      </dsp:txXfrm>
    </dsp:sp>
    <dsp:sp modelId="{6E65CC63-F927-498D-8D8C-015AA59AA285}">
      <dsp:nvSpPr>
        <dsp:cNvPr id="0" name=""/>
        <dsp:cNvSpPr/>
      </dsp:nvSpPr>
      <dsp:spPr>
        <a:xfrm>
          <a:off x="228846" y="4926620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Extension to include images and videos for broader applications.</a:t>
          </a:r>
        </a:p>
      </dsp:txBody>
      <dsp:txXfrm>
        <a:off x="272122" y="4969896"/>
        <a:ext cx="2376039" cy="139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BA7CC-5172-D23B-A4FA-B75603AC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400" b="1" cap="all">
                <a:solidFill>
                  <a:srgbClr val="FFFFFF"/>
                </a:solidFill>
                <a:latin typeface="Tw Cen MT Condensed"/>
                <a:cs typeface="Calibri Light"/>
              </a:rPr>
              <a:t>TASK 02:  INDIVIDUAL PAPER PRESENTATION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919-F533-AC9D-1713-70521ADDA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534606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SUBMITTED BY                                    </a:t>
            </a:r>
            <a:endParaRPr lang="en-US" sz="2000" dirty="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>
                <a:latin typeface="Calibri"/>
                <a:cs typeface="Calibri"/>
              </a:rPr>
              <a:t> JARIN AKTER MOU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>
                <a:latin typeface="Calibri"/>
                <a:cs typeface="Calibri"/>
              </a:rPr>
              <a:t> ID : 20301070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>
                <a:latin typeface="Calibri"/>
                <a:cs typeface="Calibri"/>
              </a:rPr>
              <a:t> COURSE : CSE438 (APPLIED DATA SCIENCE )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>
                <a:latin typeface="Calibri"/>
                <a:cs typeface="Calibri"/>
              </a:rPr>
              <a:t>TEAM 05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>
                <a:solidFill>
                  <a:srgbClr val="2B2C30"/>
                </a:solidFill>
                <a:latin typeface="Calibri"/>
                <a:cs typeface="Calibri"/>
              </a:rPr>
              <a:t>SESSION : FALL 23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2000" dirty="0"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2000" dirty="0">
              <a:cs typeface="Calibri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C27F3-AACA-0186-96B5-1F49B202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W Cen MT"/>
              </a:rPr>
              <a:t>COURSE INSTRUCTOR :</a:t>
            </a: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latin typeface="TW Cen MT"/>
              </a:rPr>
              <a:t> ANNAJIAT ALIM RASEL</a:t>
            </a: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latin typeface="TW Cen MT"/>
            </a:endParaRPr>
          </a:p>
          <a:p>
            <a:pPr marL="0" indent="0">
              <a:buNone/>
            </a:pPr>
            <a:r>
              <a:rPr lang="en-US" sz="2000">
                <a:latin typeface="TW Cen MT"/>
              </a:rPr>
              <a:t> </a:t>
            </a:r>
            <a:r>
              <a:rPr lang="en-US" sz="2000" b="1">
                <a:latin typeface="TW Cen MT"/>
              </a:rPr>
              <a:t>STUDENT TUTOR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latin typeface="Wingdings"/>
                <a:sym typeface="Wingdings"/>
              </a:rPr>
              <a:t>Ø</a:t>
            </a:r>
            <a:r>
              <a:rPr lang="en-US" sz="2000">
                <a:latin typeface="TW Cen MT"/>
              </a:rPr>
              <a:t>FARAH BINTA HAQUE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latin typeface="Wingdings"/>
                <a:sym typeface="Wingdings"/>
              </a:rPr>
              <a:t>Ø</a:t>
            </a:r>
            <a:r>
              <a:rPr lang="en-US" sz="2000">
                <a:latin typeface="TW Cen MT"/>
              </a:rPr>
              <a:t>SANIA AZMEE BHUIYAN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latin typeface="TW Cen MT"/>
              </a:rPr>
              <a:t> </a:t>
            </a:r>
            <a:r>
              <a:rPr lang="en-US" sz="2000" b="1">
                <a:latin typeface="TW Cen MT"/>
              </a:rPr>
              <a:t>RESEARCH ASSISTANT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latin typeface="Wingdings"/>
                <a:sym typeface="Wingdings"/>
              </a:rPr>
              <a:t>Ø</a:t>
            </a:r>
            <a:r>
              <a:rPr lang="en-US" sz="2000">
                <a:latin typeface="TW Cen MT"/>
              </a:rPr>
              <a:t>MD.SABBIR HOSSAIN </a:t>
            </a: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101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BED64-6B01-E031-94D5-716DF867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cap="all">
                <a:solidFill>
                  <a:schemeClr val="bg1"/>
                </a:solidFill>
                <a:latin typeface="Calibri"/>
                <a:cs typeface="Calibri"/>
              </a:rPr>
              <a:t>Future Scopes</a:t>
            </a:r>
            <a:br>
              <a:rPr lang="en-US" sz="4800" b="1" cap="all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800" b="1" cap="all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0B6EC-350F-B66B-88F3-FB3D1E394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9890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84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3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9A0ED-3AD8-6A90-9F09-2816A597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US" sz="4800" b="1" cap="all">
                <a:solidFill>
                  <a:schemeClr val="bg1"/>
                </a:solidFill>
                <a:latin typeface="Calibri"/>
                <a:cs typeface="Calibri"/>
              </a:rPr>
              <a:t>REFERENCE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7ECE-99E3-7687-8913-BF3247B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10" y="891713"/>
            <a:ext cx="5808374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TW Cen MT"/>
              </a:rPr>
              <a:t> Wen, C., Jia, G., &amp; Yang, J. (2023). DIP: Dual Incongruity Perceiving Network for Sarcasm Detection. In Proceedings of the IEEE/CVF Conference on Computer Vision and Pattern Recognition (pp. 2540-2550).</a:t>
            </a: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5E1AA-4D84-A984-DAB5-5F5230461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4B2B81-1910-6442-4D1B-A6C75DA7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910124" cy="592915"/>
          </a:xfrm>
        </p:spPr>
        <p:txBody>
          <a:bodyPr>
            <a:noAutofit/>
          </a:bodyPr>
          <a:lstStyle/>
          <a:p>
            <a:r>
              <a:rPr lang="en-US" sz="4800" b="1" cap="all" dirty="0">
                <a:solidFill>
                  <a:schemeClr val="tx2"/>
                </a:solidFill>
                <a:latin typeface="Calibri"/>
                <a:cs typeface="Calibri"/>
              </a:rPr>
              <a:t>PRESENTATION TITLE </a:t>
            </a:r>
            <a:endParaRPr lang="en-US" sz="4800" b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7EDCE-DC6A-A855-6B54-B05DF909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344465"/>
            <a:ext cx="6427165" cy="14977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W Cen MT"/>
              </a:rPr>
              <a:t> 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Dual Incongruity Perceiving Network for Sarcasm Detection</a:t>
            </a:r>
          </a:p>
          <a:p>
            <a:endParaRPr lang="en-US" sz="3600" dirty="0">
              <a:solidFill>
                <a:schemeClr val="tx2"/>
              </a:solidFill>
              <a:cs typeface="Calibri"/>
            </a:endParaRPr>
          </a:p>
          <a:p>
            <a:endParaRPr lang="en-US" sz="36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C3344A9-FF63-5CC7-69C3-30CD904C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BE27A-0139-EC46-5628-8BE5B5A7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 cap="all">
                <a:latin typeface="Tw Cen MT Condensed"/>
              </a:rPr>
              <a:t>AGENDA</a:t>
            </a:r>
            <a:endParaRPr lang="en-US" sz="8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9E34C-C976-8F1D-A8A9-F64D9373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7C3E3F1-DFCA-A068-C174-CB4AF59DC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80841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115C-8E3E-041C-77A7-1C1B5B26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cap="all">
                <a:latin typeface="Calibri"/>
                <a:cs typeface="Calibri"/>
              </a:rPr>
              <a:t>INTRODUCTION</a:t>
            </a:r>
            <a:endParaRPr lang="en-US" sz="4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40F24-2371-0D67-F1FA-C24700BAC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9121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1161-5488-D1E0-A500-F65E502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b="1" cap="all" dirty="0">
                <a:solidFill>
                  <a:srgbClr val="0D0D0D"/>
                </a:solidFill>
                <a:latin typeface="Calibri"/>
                <a:cs typeface="Calibri"/>
              </a:rPr>
              <a:t>Contribution</a:t>
            </a:r>
            <a:br>
              <a:rPr lang="en-US" sz="4500" b="1" cap="all">
                <a:solidFill>
                  <a:srgbClr val="0D0D0D"/>
                </a:solidFill>
                <a:latin typeface="Calibri"/>
                <a:cs typeface="Calibri"/>
              </a:rPr>
            </a:br>
            <a:r>
              <a:rPr lang="en-US" sz="4500" b="1" cap="all" dirty="0">
                <a:solidFill>
                  <a:srgbClr val="0D0D0D"/>
                </a:solidFill>
                <a:latin typeface="Calibri"/>
                <a:cs typeface="Calibri"/>
              </a:rPr>
              <a:t> 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125B6EA-9B39-E215-7C85-5780C7830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45027"/>
              </p:ext>
            </p:extLst>
          </p:nvPr>
        </p:nvGraphicFramePr>
        <p:xfrm>
          <a:off x="1074" y="1267541"/>
          <a:ext cx="12050331" cy="490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9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68C3-4C7B-4760-F14F-FE53F17F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cap="all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787F1B-16E1-7BD5-3E74-2756DB825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48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0D3-2E4A-9C5F-4C86-CB96594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cap="all">
                <a:solidFill>
                  <a:srgbClr val="0D0D0D"/>
                </a:solidFill>
                <a:latin typeface="Calibri"/>
                <a:cs typeface="Calibri"/>
              </a:rPr>
              <a:t>Methodology</a:t>
            </a:r>
            <a:br>
              <a:rPr lang="en-US" sz="5000" b="1" cap="all">
                <a:solidFill>
                  <a:srgbClr val="0D0D0D"/>
                </a:solidFill>
                <a:latin typeface="Calibri"/>
                <a:cs typeface="Calibri"/>
              </a:rPr>
            </a:br>
            <a:r>
              <a:rPr lang="en-US" sz="5000" b="1" cap="all">
                <a:solidFill>
                  <a:srgbClr val="0D0D0D"/>
                </a:solidFill>
                <a:latin typeface="Calibri"/>
                <a:cs typeface="Calibri"/>
              </a:rPr>
              <a:t> 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171E6B-C5AE-573C-441E-8689EE867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2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6E84-E071-CE7D-2E2F-22676D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cap="all">
                <a:latin typeface="Calibri"/>
                <a:cs typeface="Calibri"/>
              </a:rPr>
              <a:t>Results</a:t>
            </a:r>
            <a:br>
              <a:rPr lang="en-US" sz="5400" b="1" cap="all">
                <a:latin typeface="Calibri"/>
                <a:cs typeface="Calibri"/>
              </a:rPr>
            </a:br>
            <a:r>
              <a:rPr lang="en-US" sz="5400" b="1" cap="all">
                <a:latin typeface="Calibri"/>
                <a:cs typeface="Calibri"/>
              </a:rPr>
              <a:t> 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080B96-B501-6031-6D6C-82B580C90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446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4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80A97-ACEB-4F6F-8541-743805B4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4" name="Content Placeholder 3" descr="A collage of images and text&#10;&#10;Description automatically generated">
            <a:extLst>
              <a:ext uri="{FF2B5EF4-FFF2-40B4-BE49-F238E27FC236}">
                <a16:creationId xmlns:a16="http://schemas.microsoft.com/office/drawing/2014/main" id="{0BBAFA93-C755-50F2-5B22-D488D684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47" r="15952" b="1"/>
          <a:stretch/>
        </p:blipFill>
        <p:spPr>
          <a:xfrm>
            <a:off x="4510510" y="961812"/>
            <a:ext cx="624437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TASK 02:  INDIVIDUAL PAPER PRESENTATION</vt:lpstr>
      <vt:lpstr>PRESENTATION TITLE </vt:lpstr>
      <vt:lpstr>AGENDA</vt:lpstr>
      <vt:lpstr>INTRODUCTION</vt:lpstr>
      <vt:lpstr>Contribution  </vt:lpstr>
      <vt:lpstr>DATASET</vt:lpstr>
      <vt:lpstr>Methodology  </vt:lpstr>
      <vt:lpstr>Results  </vt:lpstr>
      <vt:lpstr>RESULT</vt:lpstr>
      <vt:lpstr>Future Scopes  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2023-12-11T18:23:36Z</dcterms:created>
  <dcterms:modified xsi:type="dcterms:W3CDTF">2023-12-11T19:29:40Z</dcterms:modified>
</cp:coreProperties>
</file>