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71" r:id="rId2"/>
    <p:sldId id="256" r:id="rId3"/>
    <p:sldId id="257" r:id="rId4"/>
    <p:sldId id="258" r:id="rId5"/>
    <p:sldId id="259" r:id="rId6"/>
    <p:sldId id="260" r:id="rId7"/>
    <p:sldId id="261" r:id="rId8"/>
    <p:sldId id="262" r:id="rId9"/>
    <p:sldId id="263"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BA1975-9254-41FB-8C3A-3E16C38481FB}" v="471" dt="2023-10-26T19:39:01.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391B68-D868-4196-98D5-C49D3034B3C3}" type="doc">
      <dgm:prSet loTypeId="urn:microsoft.com/office/officeart/2005/8/layout/process5" loCatId="process" qsTypeId="urn:microsoft.com/office/officeart/2005/8/quickstyle/simple1" qsCatId="simple" csTypeId="urn:microsoft.com/office/officeart/2005/8/colors/accent2_2" csCatId="accent2"/>
      <dgm:spPr/>
      <dgm:t>
        <a:bodyPr/>
        <a:lstStyle/>
        <a:p>
          <a:endParaRPr lang="en-US"/>
        </a:p>
      </dgm:t>
    </dgm:pt>
    <dgm:pt modelId="{5DE20E69-F14F-42ED-BBA9-DBD7B3356D6B}">
      <dgm:prSet/>
      <dgm:spPr/>
      <dgm:t>
        <a:bodyPr/>
        <a:lstStyle/>
        <a:p>
          <a:r>
            <a:rPr lang="en-US"/>
            <a:t>Introduction</a:t>
          </a:r>
        </a:p>
      </dgm:t>
    </dgm:pt>
    <dgm:pt modelId="{0B9E2C02-0D69-42A4-9E42-7B3997322759}" type="parTrans" cxnId="{5AFCAAF3-EB44-48D2-A515-CB58038440E4}">
      <dgm:prSet/>
      <dgm:spPr/>
      <dgm:t>
        <a:bodyPr/>
        <a:lstStyle/>
        <a:p>
          <a:endParaRPr lang="en-US"/>
        </a:p>
      </dgm:t>
    </dgm:pt>
    <dgm:pt modelId="{FADC8B2F-5D92-43B1-9BC4-1CEABF36C734}" type="sibTrans" cxnId="{5AFCAAF3-EB44-48D2-A515-CB58038440E4}">
      <dgm:prSet/>
      <dgm:spPr/>
      <dgm:t>
        <a:bodyPr/>
        <a:lstStyle/>
        <a:p>
          <a:endParaRPr lang="en-US"/>
        </a:p>
      </dgm:t>
    </dgm:pt>
    <dgm:pt modelId="{03860BA8-C178-435C-B17F-D302FDB12772}">
      <dgm:prSet/>
      <dgm:spPr/>
      <dgm:t>
        <a:bodyPr/>
        <a:lstStyle/>
        <a:p>
          <a:r>
            <a:rPr lang="en-US"/>
            <a:t>Hypothesis</a:t>
          </a:r>
        </a:p>
      </dgm:t>
    </dgm:pt>
    <dgm:pt modelId="{60991656-F5C7-48C1-98B0-25E1739B59DB}" type="parTrans" cxnId="{3C170F10-2B8E-45B6-94B3-2E777EF33FC3}">
      <dgm:prSet/>
      <dgm:spPr/>
      <dgm:t>
        <a:bodyPr/>
        <a:lstStyle/>
        <a:p>
          <a:endParaRPr lang="en-US"/>
        </a:p>
      </dgm:t>
    </dgm:pt>
    <dgm:pt modelId="{CB5CC9C7-3D4E-4AAE-9396-473FDEC88204}" type="sibTrans" cxnId="{3C170F10-2B8E-45B6-94B3-2E777EF33FC3}">
      <dgm:prSet/>
      <dgm:spPr/>
      <dgm:t>
        <a:bodyPr/>
        <a:lstStyle/>
        <a:p>
          <a:endParaRPr lang="en-US"/>
        </a:p>
      </dgm:t>
    </dgm:pt>
    <dgm:pt modelId="{A3155A80-F507-4A6A-9DA9-5C1E0A55B0FB}">
      <dgm:prSet/>
      <dgm:spPr/>
      <dgm:t>
        <a:bodyPr/>
        <a:lstStyle/>
        <a:p>
          <a:r>
            <a:rPr lang="en-US"/>
            <a:t>Dataset Processing</a:t>
          </a:r>
        </a:p>
      </dgm:t>
    </dgm:pt>
    <dgm:pt modelId="{B83A47B2-F7D6-481B-A078-B013BF2F94B5}" type="parTrans" cxnId="{990A9101-7D40-4E25-B2F1-981D7B10DADD}">
      <dgm:prSet/>
      <dgm:spPr/>
      <dgm:t>
        <a:bodyPr/>
        <a:lstStyle/>
        <a:p>
          <a:endParaRPr lang="en-US"/>
        </a:p>
      </dgm:t>
    </dgm:pt>
    <dgm:pt modelId="{6992312F-CE5B-48FD-B355-46DDC46857D4}" type="sibTrans" cxnId="{990A9101-7D40-4E25-B2F1-981D7B10DADD}">
      <dgm:prSet/>
      <dgm:spPr/>
      <dgm:t>
        <a:bodyPr/>
        <a:lstStyle/>
        <a:p>
          <a:endParaRPr lang="en-US"/>
        </a:p>
      </dgm:t>
    </dgm:pt>
    <dgm:pt modelId="{F438EDD7-D9C7-4815-AF6A-B6C71F04E0CF}">
      <dgm:prSet/>
      <dgm:spPr/>
      <dgm:t>
        <a:bodyPr/>
        <a:lstStyle/>
        <a:p>
          <a:r>
            <a:rPr lang="en-US"/>
            <a:t>Methodology</a:t>
          </a:r>
        </a:p>
      </dgm:t>
    </dgm:pt>
    <dgm:pt modelId="{9A26CBC8-270D-40C4-B208-3B1716016569}" type="parTrans" cxnId="{5F2070BD-36AD-450E-8AB8-34044E98CC44}">
      <dgm:prSet/>
      <dgm:spPr/>
      <dgm:t>
        <a:bodyPr/>
        <a:lstStyle/>
        <a:p>
          <a:endParaRPr lang="en-US"/>
        </a:p>
      </dgm:t>
    </dgm:pt>
    <dgm:pt modelId="{59C9415E-505D-428E-90C6-8746AFE4A439}" type="sibTrans" cxnId="{5F2070BD-36AD-450E-8AB8-34044E98CC44}">
      <dgm:prSet/>
      <dgm:spPr/>
      <dgm:t>
        <a:bodyPr/>
        <a:lstStyle/>
        <a:p>
          <a:endParaRPr lang="en-US"/>
        </a:p>
      </dgm:t>
    </dgm:pt>
    <dgm:pt modelId="{AD441187-8EAC-476B-BE8C-A6FF0CA6C71E}">
      <dgm:prSet/>
      <dgm:spPr/>
      <dgm:t>
        <a:bodyPr/>
        <a:lstStyle/>
        <a:p>
          <a:r>
            <a:rPr lang="en-US"/>
            <a:t>Results</a:t>
          </a:r>
        </a:p>
      </dgm:t>
    </dgm:pt>
    <dgm:pt modelId="{12B11630-7328-41E6-A57E-F27BB16CF653}" type="parTrans" cxnId="{7CDDCA7D-D05C-4FC0-83BE-3370AA21F3DA}">
      <dgm:prSet/>
      <dgm:spPr/>
      <dgm:t>
        <a:bodyPr/>
        <a:lstStyle/>
        <a:p>
          <a:endParaRPr lang="en-US"/>
        </a:p>
      </dgm:t>
    </dgm:pt>
    <dgm:pt modelId="{1BD79528-E099-4C82-A7E3-35776B0556D4}" type="sibTrans" cxnId="{7CDDCA7D-D05C-4FC0-83BE-3370AA21F3DA}">
      <dgm:prSet/>
      <dgm:spPr/>
      <dgm:t>
        <a:bodyPr/>
        <a:lstStyle/>
        <a:p>
          <a:endParaRPr lang="en-US"/>
        </a:p>
      </dgm:t>
    </dgm:pt>
    <dgm:pt modelId="{B82330BD-FE24-408A-9F2E-CD9FE1E6F114}">
      <dgm:prSet/>
      <dgm:spPr/>
      <dgm:t>
        <a:bodyPr/>
        <a:lstStyle/>
        <a:p>
          <a:r>
            <a:rPr lang="en-US"/>
            <a:t>Discussion</a:t>
          </a:r>
        </a:p>
      </dgm:t>
    </dgm:pt>
    <dgm:pt modelId="{B52682BE-498B-455B-857A-C11318FBDFF5}" type="parTrans" cxnId="{8FEE7221-DE99-413D-8B71-442F7B2CBAF6}">
      <dgm:prSet/>
      <dgm:spPr/>
      <dgm:t>
        <a:bodyPr/>
        <a:lstStyle/>
        <a:p>
          <a:endParaRPr lang="en-US"/>
        </a:p>
      </dgm:t>
    </dgm:pt>
    <dgm:pt modelId="{A825B94E-6080-44A2-8687-3663E391DC43}" type="sibTrans" cxnId="{8FEE7221-DE99-413D-8B71-442F7B2CBAF6}">
      <dgm:prSet/>
      <dgm:spPr/>
      <dgm:t>
        <a:bodyPr/>
        <a:lstStyle/>
        <a:p>
          <a:endParaRPr lang="en-US"/>
        </a:p>
      </dgm:t>
    </dgm:pt>
    <dgm:pt modelId="{3F715557-A810-452C-AD4B-13F4D3D77987}">
      <dgm:prSet/>
      <dgm:spPr/>
      <dgm:t>
        <a:bodyPr/>
        <a:lstStyle/>
        <a:p>
          <a:r>
            <a:rPr lang="en-US"/>
            <a:t>Interpretation of Results</a:t>
          </a:r>
        </a:p>
      </dgm:t>
    </dgm:pt>
    <dgm:pt modelId="{2F403421-9EF5-42ED-A3E3-CF9DEB57CA0D}" type="parTrans" cxnId="{9E6593AF-8505-4029-9D12-DADE6F2E5DC1}">
      <dgm:prSet/>
      <dgm:spPr/>
      <dgm:t>
        <a:bodyPr/>
        <a:lstStyle/>
        <a:p>
          <a:endParaRPr lang="en-US"/>
        </a:p>
      </dgm:t>
    </dgm:pt>
    <dgm:pt modelId="{1F618878-1497-496D-B810-9218F602CAAE}" type="sibTrans" cxnId="{9E6593AF-8505-4029-9D12-DADE6F2E5DC1}">
      <dgm:prSet/>
      <dgm:spPr/>
      <dgm:t>
        <a:bodyPr/>
        <a:lstStyle/>
        <a:p>
          <a:endParaRPr lang="en-US"/>
        </a:p>
      </dgm:t>
    </dgm:pt>
    <dgm:pt modelId="{5349228B-DA47-466B-857F-EA97AEF73504}">
      <dgm:prSet/>
      <dgm:spPr/>
      <dgm:t>
        <a:bodyPr/>
        <a:lstStyle/>
        <a:p>
          <a:r>
            <a:rPr lang="en-US"/>
            <a:t>Conclusion</a:t>
          </a:r>
        </a:p>
      </dgm:t>
    </dgm:pt>
    <dgm:pt modelId="{585D7048-060C-44A7-B85F-D9D7513F8B78}" type="parTrans" cxnId="{2E53DF8F-01D6-4F0E-8980-6BD3D3EE9606}">
      <dgm:prSet/>
      <dgm:spPr/>
      <dgm:t>
        <a:bodyPr/>
        <a:lstStyle/>
        <a:p>
          <a:endParaRPr lang="en-US"/>
        </a:p>
      </dgm:t>
    </dgm:pt>
    <dgm:pt modelId="{96114928-395E-4CB2-A796-05E8B6149705}" type="sibTrans" cxnId="{2E53DF8F-01D6-4F0E-8980-6BD3D3EE9606}">
      <dgm:prSet/>
      <dgm:spPr/>
      <dgm:t>
        <a:bodyPr/>
        <a:lstStyle/>
        <a:p>
          <a:endParaRPr lang="en-US"/>
        </a:p>
      </dgm:t>
    </dgm:pt>
    <dgm:pt modelId="{95A1E1CF-BACD-4035-9099-6302CC55EB82}">
      <dgm:prSet/>
      <dgm:spPr/>
      <dgm:t>
        <a:bodyPr/>
        <a:lstStyle/>
        <a:p>
          <a:r>
            <a:rPr lang="en-US"/>
            <a:t>Future Work</a:t>
          </a:r>
        </a:p>
      </dgm:t>
    </dgm:pt>
    <dgm:pt modelId="{AF5819A2-0BC8-47B1-B8DB-A1EF5E34F749}" type="parTrans" cxnId="{F7124DC1-8504-42D9-B606-FE8761D1A317}">
      <dgm:prSet/>
      <dgm:spPr/>
      <dgm:t>
        <a:bodyPr/>
        <a:lstStyle/>
        <a:p>
          <a:endParaRPr lang="en-US"/>
        </a:p>
      </dgm:t>
    </dgm:pt>
    <dgm:pt modelId="{49F507D0-AA5C-4CCA-ABD3-6BD63C4F5A9F}" type="sibTrans" cxnId="{F7124DC1-8504-42D9-B606-FE8761D1A317}">
      <dgm:prSet/>
      <dgm:spPr/>
      <dgm:t>
        <a:bodyPr/>
        <a:lstStyle/>
        <a:p>
          <a:endParaRPr lang="en-US"/>
        </a:p>
      </dgm:t>
    </dgm:pt>
    <dgm:pt modelId="{6984D5E1-BAC9-4CB3-BC26-E56F032E4ECD}">
      <dgm:prSet/>
      <dgm:spPr/>
      <dgm:t>
        <a:bodyPr/>
        <a:lstStyle/>
        <a:p>
          <a:r>
            <a:rPr lang="en-US"/>
            <a:t>Thank You</a:t>
          </a:r>
        </a:p>
      </dgm:t>
    </dgm:pt>
    <dgm:pt modelId="{42CC9F3A-05D4-4C04-A786-9C4886EDCB4C}" type="parTrans" cxnId="{B0A9DE71-5734-4BD1-A603-9E34381D89FA}">
      <dgm:prSet/>
      <dgm:spPr/>
      <dgm:t>
        <a:bodyPr/>
        <a:lstStyle/>
        <a:p>
          <a:endParaRPr lang="en-US"/>
        </a:p>
      </dgm:t>
    </dgm:pt>
    <dgm:pt modelId="{6944613E-F91E-4EE0-8D8E-CBEB67B72C88}" type="sibTrans" cxnId="{B0A9DE71-5734-4BD1-A603-9E34381D89FA}">
      <dgm:prSet/>
      <dgm:spPr/>
      <dgm:t>
        <a:bodyPr/>
        <a:lstStyle/>
        <a:p>
          <a:endParaRPr lang="en-US"/>
        </a:p>
      </dgm:t>
    </dgm:pt>
    <dgm:pt modelId="{E659783A-0BF8-4276-8724-E647C916177B}" type="pres">
      <dgm:prSet presAssocID="{4C391B68-D868-4196-98D5-C49D3034B3C3}" presName="diagram" presStyleCnt="0">
        <dgm:presLayoutVars>
          <dgm:dir/>
          <dgm:resizeHandles val="exact"/>
        </dgm:presLayoutVars>
      </dgm:prSet>
      <dgm:spPr/>
    </dgm:pt>
    <dgm:pt modelId="{044DC5A3-F386-4B31-B7CA-7B440C918111}" type="pres">
      <dgm:prSet presAssocID="{5DE20E69-F14F-42ED-BBA9-DBD7B3356D6B}" presName="node" presStyleLbl="node1" presStyleIdx="0" presStyleCnt="10">
        <dgm:presLayoutVars>
          <dgm:bulletEnabled val="1"/>
        </dgm:presLayoutVars>
      </dgm:prSet>
      <dgm:spPr/>
    </dgm:pt>
    <dgm:pt modelId="{FE544E19-9B13-4DAB-95F7-2B98B25EA0E5}" type="pres">
      <dgm:prSet presAssocID="{FADC8B2F-5D92-43B1-9BC4-1CEABF36C734}" presName="sibTrans" presStyleLbl="sibTrans2D1" presStyleIdx="0" presStyleCnt="9"/>
      <dgm:spPr/>
    </dgm:pt>
    <dgm:pt modelId="{88762F58-A44E-4719-8E0E-996177E7F622}" type="pres">
      <dgm:prSet presAssocID="{FADC8B2F-5D92-43B1-9BC4-1CEABF36C734}" presName="connectorText" presStyleLbl="sibTrans2D1" presStyleIdx="0" presStyleCnt="9"/>
      <dgm:spPr/>
    </dgm:pt>
    <dgm:pt modelId="{6FE5F2ED-9D91-4AFD-BB3F-6D2AEF2A0AEE}" type="pres">
      <dgm:prSet presAssocID="{03860BA8-C178-435C-B17F-D302FDB12772}" presName="node" presStyleLbl="node1" presStyleIdx="1" presStyleCnt="10">
        <dgm:presLayoutVars>
          <dgm:bulletEnabled val="1"/>
        </dgm:presLayoutVars>
      </dgm:prSet>
      <dgm:spPr/>
    </dgm:pt>
    <dgm:pt modelId="{E248998E-D812-49EF-A835-9F43EB7B6497}" type="pres">
      <dgm:prSet presAssocID="{CB5CC9C7-3D4E-4AAE-9396-473FDEC88204}" presName="sibTrans" presStyleLbl="sibTrans2D1" presStyleIdx="1" presStyleCnt="9"/>
      <dgm:spPr/>
    </dgm:pt>
    <dgm:pt modelId="{9CABC512-6B7C-4902-9AA9-CEF4B470E0C4}" type="pres">
      <dgm:prSet presAssocID="{CB5CC9C7-3D4E-4AAE-9396-473FDEC88204}" presName="connectorText" presStyleLbl="sibTrans2D1" presStyleIdx="1" presStyleCnt="9"/>
      <dgm:spPr/>
    </dgm:pt>
    <dgm:pt modelId="{52672E53-32E4-4561-A9AC-F7982C8378C3}" type="pres">
      <dgm:prSet presAssocID="{A3155A80-F507-4A6A-9DA9-5C1E0A55B0FB}" presName="node" presStyleLbl="node1" presStyleIdx="2" presStyleCnt="10">
        <dgm:presLayoutVars>
          <dgm:bulletEnabled val="1"/>
        </dgm:presLayoutVars>
      </dgm:prSet>
      <dgm:spPr/>
    </dgm:pt>
    <dgm:pt modelId="{78EAFF63-2595-4AAD-B0B1-BDB49D575894}" type="pres">
      <dgm:prSet presAssocID="{6992312F-CE5B-48FD-B355-46DDC46857D4}" presName="sibTrans" presStyleLbl="sibTrans2D1" presStyleIdx="2" presStyleCnt="9"/>
      <dgm:spPr/>
    </dgm:pt>
    <dgm:pt modelId="{6E5BF229-F09C-4794-A4E4-2C56549A8F55}" type="pres">
      <dgm:prSet presAssocID="{6992312F-CE5B-48FD-B355-46DDC46857D4}" presName="connectorText" presStyleLbl="sibTrans2D1" presStyleIdx="2" presStyleCnt="9"/>
      <dgm:spPr/>
    </dgm:pt>
    <dgm:pt modelId="{9DCBE785-558B-4EBC-8F23-857EA0233F02}" type="pres">
      <dgm:prSet presAssocID="{F438EDD7-D9C7-4815-AF6A-B6C71F04E0CF}" presName="node" presStyleLbl="node1" presStyleIdx="3" presStyleCnt="10">
        <dgm:presLayoutVars>
          <dgm:bulletEnabled val="1"/>
        </dgm:presLayoutVars>
      </dgm:prSet>
      <dgm:spPr/>
    </dgm:pt>
    <dgm:pt modelId="{6DF42FD0-C034-420E-905F-0E4E9A914622}" type="pres">
      <dgm:prSet presAssocID="{59C9415E-505D-428E-90C6-8746AFE4A439}" presName="sibTrans" presStyleLbl="sibTrans2D1" presStyleIdx="3" presStyleCnt="9"/>
      <dgm:spPr/>
    </dgm:pt>
    <dgm:pt modelId="{1E025ABC-94AF-4222-BD9B-4840B3FF4E1B}" type="pres">
      <dgm:prSet presAssocID="{59C9415E-505D-428E-90C6-8746AFE4A439}" presName="connectorText" presStyleLbl="sibTrans2D1" presStyleIdx="3" presStyleCnt="9"/>
      <dgm:spPr/>
    </dgm:pt>
    <dgm:pt modelId="{8672567D-8F76-4B27-BC07-4F0BF9252044}" type="pres">
      <dgm:prSet presAssocID="{AD441187-8EAC-476B-BE8C-A6FF0CA6C71E}" presName="node" presStyleLbl="node1" presStyleIdx="4" presStyleCnt="10">
        <dgm:presLayoutVars>
          <dgm:bulletEnabled val="1"/>
        </dgm:presLayoutVars>
      </dgm:prSet>
      <dgm:spPr/>
    </dgm:pt>
    <dgm:pt modelId="{5C52E673-CCCB-4902-A5B6-1B218E8FB00E}" type="pres">
      <dgm:prSet presAssocID="{1BD79528-E099-4C82-A7E3-35776B0556D4}" presName="sibTrans" presStyleLbl="sibTrans2D1" presStyleIdx="4" presStyleCnt="9"/>
      <dgm:spPr/>
    </dgm:pt>
    <dgm:pt modelId="{C963BF00-08D7-4C9F-8C41-37AB2B4D3469}" type="pres">
      <dgm:prSet presAssocID="{1BD79528-E099-4C82-A7E3-35776B0556D4}" presName="connectorText" presStyleLbl="sibTrans2D1" presStyleIdx="4" presStyleCnt="9"/>
      <dgm:spPr/>
    </dgm:pt>
    <dgm:pt modelId="{7BFA89BC-782C-4CEE-85A1-3C75299FF8DD}" type="pres">
      <dgm:prSet presAssocID="{B82330BD-FE24-408A-9F2E-CD9FE1E6F114}" presName="node" presStyleLbl="node1" presStyleIdx="5" presStyleCnt="10">
        <dgm:presLayoutVars>
          <dgm:bulletEnabled val="1"/>
        </dgm:presLayoutVars>
      </dgm:prSet>
      <dgm:spPr/>
    </dgm:pt>
    <dgm:pt modelId="{A801CDEC-5F9B-44CB-A40E-D12D1C90C484}" type="pres">
      <dgm:prSet presAssocID="{A825B94E-6080-44A2-8687-3663E391DC43}" presName="sibTrans" presStyleLbl="sibTrans2D1" presStyleIdx="5" presStyleCnt="9"/>
      <dgm:spPr/>
    </dgm:pt>
    <dgm:pt modelId="{89DD3500-EA73-40A9-A3C5-93C1F3C3B65D}" type="pres">
      <dgm:prSet presAssocID="{A825B94E-6080-44A2-8687-3663E391DC43}" presName="connectorText" presStyleLbl="sibTrans2D1" presStyleIdx="5" presStyleCnt="9"/>
      <dgm:spPr/>
    </dgm:pt>
    <dgm:pt modelId="{DBD90697-5E8A-4BF9-B194-7BACF6301740}" type="pres">
      <dgm:prSet presAssocID="{3F715557-A810-452C-AD4B-13F4D3D77987}" presName="node" presStyleLbl="node1" presStyleIdx="6" presStyleCnt="10">
        <dgm:presLayoutVars>
          <dgm:bulletEnabled val="1"/>
        </dgm:presLayoutVars>
      </dgm:prSet>
      <dgm:spPr/>
    </dgm:pt>
    <dgm:pt modelId="{E1070C16-A185-4D14-85C1-7C0183E9158E}" type="pres">
      <dgm:prSet presAssocID="{1F618878-1497-496D-B810-9218F602CAAE}" presName="sibTrans" presStyleLbl="sibTrans2D1" presStyleIdx="6" presStyleCnt="9"/>
      <dgm:spPr/>
    </dgm:pt>
    <dgm:pt modelId="{1597138E-38A0-438B-BE2E-1C5834C1C55E}" type="pres">
      <dgm:prSet presAssocID="{1F618878-1497-496D-B810-9218F602CAAE}" presName="connectorText" presStyleLbl="sibTrans2D1" presStyleIdx="6" presStyleCnt="9"/>
      <dgm:spPr/>
    </dgm:pt>
    <dgm:pt modelId="{53F91063-A897-43F6-82CA-F5FE3A2227D5}" type="pres">
      <dgm:prSet presAssocID="{5349228B-DA47-466B-857F-EA97AEF73504}" presName="node" presStyleLbl="node1" presStyleIdx="7" presStyleCnt="10">
        <dgm:presLayoutVars>
          <dgm:bulletEnabled val="1"/>
        </dgm:presLayoutVars>
      </dgm:prSet>
      <dgm:spPr/>
    </dgm:pt>
    <dgm:pt modelId="{1A591EC1-DF94-4488-AE1F-D70D21853C43}" type="pres">
      <dgm:prSet presAssocID="{96114928-395E-4CB2-A796-05E8B6149705}" presName="sibTrans" presStyleLbl="sibTrans2D1" presStyleIdx="7" presStyleCnt="9"/>
      <dgm:spPr/>
    </dgm:pt>
    <dgm:pt modelId="{C836D783-726A-4826-ACAC-68CA7FCF242E}" type="pres">
      <dgm:prSet presAssocID="{96114928-395E-4CB2-A796-05E8B6149705}" presName="connectorText" presStyleLbl="sibTrans2D1" presStyleIdx="7" presStyleCnt="9"/>
      <dgm:spPr/>
    </dgm:pt>
    <dgm:pt modelId="{9E3C813C-3410-4FAE-8BB8-BED17BB5A8CC}" type="pres">
      <dgm:prSet presAssocID="{95A1E1CF-BACD-4035-9099-6302CC55EB82}" presName="node" presStyleLbl="node1" presStyleIdx="8" presStyleCnt="10">
        <dgm:presLayoutVars>
          <dgm:bulletEnabled val="1"/>
        </dgm:presLayoutVars>
      </dgm:prSet>
      <dgm:spPr/>
    </dgm:pt>
    <dgm:pt modelId="{49333FF3-996D-44A4-95AC-25EC6748312D}" type="pres">
      <dgm:prSet presAssocID="{49F507D0-AA5C-4CCA-ABD3-6BD63C4F5A9F}" presName="sibTrans" presStyleLbl="sibTrans2D1" presStyleIdx="8" presStyleCnt="9"/>
      <dgm:spPr/>
    </dgm:pt>
    <dgm:pt modelId="{7D469F46-D868-4133-B2B2-83CD7E347AFE}" type="pres">
      <dgm:prSet presAssocID="{49F507D0-AA5C-4CCA-ABD3-6BD63C4F5A9F}" presName="connectorText" presStyleLbl="sibTrans2D1" presStyleIdx="8" presStyleCnt="9"/>
      <dgm:spPr/>
    </dgm:pt>
    <dgm:pt modelId="{46A75663-3BA2-45FB-B17F-DC9AD6634B87}" type="pres">
      <dgm:prSet presAssocID="{6984D5E1-BAC9-4CB3-BC26-E56F032E4ECD}" presName="node" presStyleLbl="node1" presStyleIdx="9" presStyleCnt="10">
        <dgm:presLayoutVars>
          <dgm:bulletEnabled val="1"/>
        </dgm:presLayoutVars>
      </dgm:prSet>
      <dgm:spPr/>
    </dgm:pt>
  </dgm:ptLst>
  <dgm:cxnLst>
    <dgm:cxn modelId="{57D25301-C451-40F0-B8D7-8278D500D377}" type="presOf" srcId="{03860BA8-C178-435C-B17F-D302FDB12772}" destId="{6FE5F2ED-9D91-4AFD-BB3F-6D2AEF2A0AEE}" srcOrd="0" destOrd="0" presId="urn:microsoft.com/office/officeart/2005/8/layout/process5"/>
    <dgm:cxn modelId="{990A9101-7D40-4E25-B2F1-981D7B10DADD}" srcId="{4C391B68-D868-4196-98D5-C49D3034B3C3}" destId="{A3155A80-F507-4A6A-9DA9-5C1E0A55B0FB}" srcOrd="2" destOrd="0" parTransId="{B83A47B2-F7D6-481B-A078-B013BF2F94B5}" sibTransId="{6992312F-CE5B-48FD-B355-46DDC46857D4}"/>
    <dgm:cxn modelId="{3C170F10-2B8E-45B6-94B3-2E777EF33FC3}" srcId="{4C391B68-D868-4196-98D5-C49D3034B3C3}" destId="{03860BA8-C178-435C-B17F-D302FDB12772}" srcOrd="1" destOrd="0" parTransId="{60991656-F5C7-48C1-98B0-25E1739B59DB}" sibTransId="{CB5CC9C7-3D4E-4AAE-9396-473FDEC88204}"/>
    <dgm:cxn modelId="{CBCFBF13-41BE-4BA4-9F20-29B0661D1783}" type="presOf" srcId="{3F715557-A810-452C-AD4B-13F4D3D77987}" destId="{DBD90697-5E8A-4BF9-B194-7BACF6301740}" srcOrd="0" destOrd="0" presId="urn:microsoft.com/office/officeart/2005/8/layout/process5"/>
    <dgm:cxn modelId="{75FE211D-3FE0-4D3A-A872-C9227559DA01}" type="presOf" srcId="{4C391B68-D868-4196-98D5-C49D3034B3C3}" destId="{E659783A-0BF8-4276-8724-E647C916177B}" srcOrd="0" destOrd="0" presId="urn:microsoft.com/office/officeart/2005/8/layout/process5"/>
    <dgm:cxn modelId="{675EF01E-7B50-4EFB-91AC-DF8836D60B3B}" type="presOf" srcId="{B82330BD-FE24-408A-9F2E-CD9FE1E6F114}" destId="{7BFA89BC-782C-4CEE-85A1-3C75299FF8DD}" srcOrd="0" destOrd="0" presId="urn:microsoft.com/office/officeart/2005/8/layout/process5"/>
    <dgm:cxn modelId="{8FEE7221-DE99-413D-8B71-442F7B2CBAF6}" srcId="{4C391B68-D868-4196-98D5-C49D3034B3C3}" destId="{B82330BD-FE24-408A-9F2E-CD9FE1E6F114}" srcOrd="5" destOrd="0" parTransId="{B52682BE-498B-455B-857A-C11318FBDFF5}" sibTransId="{A825B94E-6080-44A2-8687-3663E391DC43}"/>
    <dgm:cxn modelId="{AB078821-EDB4-4E2A-A070-C49B1FB349DC}" type="presOf" srcId="{1BD79528-E099-4C82-A7E3-35776B0556D4}" destId="{C963BF00-08D7-4C9F-8C41-37AB2B4D3469}" srcOrd="1" destOrd="0" presId="urn:microsoft.com/office/officeart/2005/8/layout/process5"/>
    <dgm:cxn modelId="{FE953033-8B2A-4934-93BC-ACEDCFA36F1D}" type="presOf" srcId="{6992312F-CE5B-48FD-B355-46DDC46857D4}" destId="{78EAFF63-2595-4AAD-B0B1-BDB49D575894}" srcOrd="0" destOrd="0" presId="urn:microsoft.com/office/officeart/2005/8/layout/process5"/>
    <dgm:cxn modelId="{FB829746-72F9-458D-8179-29EEF131DD70}" type="presOf" srcId="{1F618878-1497-496D-B810-9218F602CAAE}" destId="{E1070C16-A185-4D14-85C1-7C0183E9158E}" srcOrd="0" destOrd="0" presId="urn:microsoft.com/office/officeart/2005/8/layout/process5"/>
    <dgm:cxn modelId="{26322547-0EED-49BB-BB50-6410E1CC4C64}" type="presOf" srcId="{5349228B-DA47-466B-857F-EA97AEF73504}" destId="{53F91063-A897-43F6-82CA-F5FE3A2227D5}" srcOrd="0" destOrd="0" presId="urn:microsoft.com/office/officeart/2005/8/layout/process5"/>
    <dgm:cxn modelId="{7045106A-F101-42C3-9DC7-6E02493C5B57}" type="presOf" srcId="{96114928-395E-4CB2-A796-05E8B6149705}" destId="{1A591EC1-DF94-4488-AE1F-D70D21853C43}" srcOrd="0" destOrd="0" presId="urn:microsoft.com/office/officeart/2005/8/layout/process5"/>
    <dgm:cxn modelId="{4E4B304F-119B-4988-9851-2B59071BFB91}" type="presOf" srcId="{96114928-395E-4CB2-A796-05E8B6149705}" destId="{C836D783-726A-4826-ACAC-68CA7FCF242E}" srcOrd="1" destOrd="0" presId="urn:microsoft.com/office/officeart/2005/8/layout/process5"/>
    <dgm:cxn modelId="{B0A9DE71-5734-4BD1-A603-9E34381D89FA}" srcId="{4C391B68-D868-4196-98D5-C49D3034B3C3}" destId="{6984D5E1-BAC9-4CB3-BC26-E56F032E4ECD}" srcOrd="9" destOrd="0" parTransId="{42CC9F3A-05D4-4C04-A786-9C4886EDCB4C}" sibTransId="{6944613E-F91E-4EE0-8D8E-CBEB67B72C88}"/>
    <dgm:cxn modelId="{3E87F374-91FB-49FE-91DE-350A032482F3}" type="presOf" srcId="{FADC8B2F-5D92-43B1-9BC4-1CEABF36C734}" destId="{FE544E19-9B13-4DAB-95F7-2B98B25EA0E5}" srcOrd="0" destOrd="0" presId="urn:microsoft.com/office/officeart/2005/8/layout/process5"/>
    <dgm:cxn modelId="{479F5357-2222-4C97-8BFC-E0FCC6A0C62F}" type="presOf" srcId="{1F618878-1497-496D-B810-9218F602CAAE}" destId="{1597138E-38A0-438B-BE2E-1C5834C1C55E}" srcOrd="1" destOrd="0" presId="urn:microsoft.com/office/officeart/2005/8/layout/process5"/>
    <dgm:cxn modelId="{EB9B8959-9D27-4594-A956-AB41DE5F1746}" type="presOf" srcId="{A825B94E-6080-44A2-8687-3663E391DC43}" destId="{89DD3500-EA73-40A9-A3C5-93C1F3C3B65D}" srcOrd="1" destOrd="0" presId="urn:microsoft.com/office/officeart/2005/8/layout/process5"/>
    <dgm:cxn modelId="{84E56D5A-9230-4C35-AA47-89712015E90A}" type="presOf" srcId="{A825B94E-6080-44A2-8687-3663E391DC43}" destId="{A801CDEC-5F9B-44CB-A40E-D12D1C90C484}" srcOrd="0" destOrd="0" presId="urn:microsoft.com/office/officeart/2005/8/layout/process5"/>
    <dgm:cxn modelId="{285FEF7C-D68D-4059-ACCB-183E9448C80D}" type="presOf" srcId="{59C9415E-505D-428E-90C6-8746AFE4A439}" destId="{1E025ABC-94AF-4222-BD9B-4840B3FF4E1B}" srcOrd="1" destOrd="0" presId="urn:microsoft.com/office/officeart/2005/8/layout/process5"/>
    <dgm:cxn modelId="{4905057D-869F-4FEB-8CB8-8C39E07994C5}" type="presOf" srcId="{59C9415E-505D-428E-90C6-8746AFE4A439}" destId="{6DF42FD0-C034-420E-905F-0E4E9A914622}" srcOrd="0" destOrd="0" presId="urn:microsoft.com/office/officeart/2005/8/layout/process5"/>
    <dgm:cxn modelId="{0720AD7D-55AF-4DEB-BC16-D74B97FCC99B}" type="presOf" srcId="{95A1E1CF-BACD-4035-9099-6302CC55EB82}" destId="{9E3C813C-3410-4FAE-8BB8-BED17BB5A8CC}" srcOrd="0" destOrd="0" presId="urn:microsoft.com/office/officeart/2005/8/layout/process5"/>
    <dgm:cxn modelId="{7CDDCA7D-D05C-4FC0-83BE-3370AA21F3DA}" srcId="{4C391B68-D868-4196-98D5-C49D3034B3C3}" destId="{AD441187-8EAC-476B-BE8C-A6FF0CA6C71E}" srcOrd="4" destOrd="0" parTransId="{12B11630-7328-41E6-A57E-F27BB16CF653}" sibTransId="{1BD79528-E099-4C82-A7E3-35776B0556D4}"/>
    <dgm:cxn modelId="{E88F6289-D364-4119-B1DF-13B1365668F1}" type="presOf" srcId="{1BD79528-E099-4C82-A7E3-35776B0556D4}" destId="{5C52E673-CCCB-4902-A5B6-1B218E8FB00E}" srcOrd="0" destOrd="0" presId="urn:microsoft.com/office/officeart/2005/8/layout/process5"/>
    <dgm:cxn modelId="{2285F88B-7BA3-4321-A44A-409D7302DB0C}" type="presOf" srcId="{AD441187-8EAC-476B-BE8C-A6FF0CA6C71E}" destId="{8672567D-8F76-4B27-BC07-4F0BF9252044}" srcOrd="0" destOrd="0" presId="urn:microsoft.com/office/officeart/2005/8/layout/process5"/>
    <dgm:cxn modelId="{2E53DF8F-01D6-4F0E-8980-6BD3D3EE9606}" srcId="{4C391B68-D868-4196-98D5-C49D3034B3C3}" destId="{5349228B-DA47-466B-857F-EA97AEF73504}" srcOrd="7" destOrd="0" parTransId="{585D7048-060C-44A7-B85F-D9D7513F8B78}" sibTransId="{96114928-395E-4CB2-A796-05E8B6149705}"/>
    <dgm:cxn modelId="{A0C151A4-7A51-4874-99F0-12EA6A796A01}" type="presOf" srcId="{5DE20E69-F14F-42ED-BBA9-DBD7B3356D6B}" destId="{044DC5A3-F386-4B31-B7CA-7B440C918111}" srcOrd="0" destOrd="0" presId="urn:microsoft.com/office/officeart/2005/8/layout/process5"/>
    <dgm:cxn modelId="{6FD7EEAB-2A8D-406C-B1F5-A1B2CF4A1FF5}" type="presOf" srcId="{6984D5E1-BAC9-4CB3-BC26-E56F032E4ECD}" destId="{46A75663-3BA2-45FB-B17F-DC9AD6634B87}" srcOrd="0" destOrd="0" presId="urn:microsoft.com/office/officeart/2005/8/layout/process5"/>
    <dgm:cxn modelId="{9E6593AF-8505-4029-9D12-DADE6F2E5DC1}" srcId="{4C391B68-D868-4196-98D5-C49D3034B3C3}" destId="{3F715557-A810-452C-AD4B-13F4D3D77987}" srcOrd="6" destOrd="0" parTransId="{2F403421-9EF5-42ED-A3E3-CF9DEB57CA0D}" sibTransId="{1F618878-1497-496D-B810-9218F602CAAE}"/>
    <dgm:cxn modelId="{41C1C0B1-2A69-46FF-B946-FD19F7C4E2ED}" type="presOf" srcId="{F438EDD7-D9C7-4815-AF6A-B6C71F04E0CF}" destId="{9DCBE785-558B-4EBC-8F23-857EA0233F02}" srcOrd="0" destOrd="0" presId="urn:microsoft.com/office/officeart/2005/8/layout/process5"/>
    <dgm:cxn modelId="{C3DE47B3-D3B3-44B6-996C-9EDD51052590}" type="presOf" srcId="{49F507D0-AA5C-4CCA-ABD3-6BD63C4F5A9F}" destId="{7D469F46-D868-4133-B2B2-83CD7E347AFE}" srcOrd="1" destOrd="0" presId="urn:microsoft.com/office/officeart/2005/8/layout/process5"/>
    <dgm:cxn modelId="{3F1D74B9-8F01-4B7F-8ED0-7692BFB029AC}" type="presOf" srcId="{49F507D0-AA5C-4CCA-ABD3-6BD63C4F5A9F}" destId="{49333FF3-996D-44A4-95AC-25EC6748312D}" srcOrd="0" destOrd="0" presId="urn:microsoft.com/office/officeart/2005/8/layout/process5"/>
    <dgm:cxn modelId="{BD3BA9BC-8409-4D7C-885E-79DF7E55EDCC}" type="presOf" srcId="{CB5CC9C7-3D4E-4AAE-9396-473FDEC88204}" destId="{9CABC512-6B7C-4902-9AA9-CEF4B470E0C4}" srcOrd="1" destOrd="0" presId="urn:microsoft.com/office/officeart/2005/8/layout/process5"/>
    <dgm:cxn modelId="{5F2070BD-36AD-450E-8AB8-34044E98CC44}" srcId="{4C391B68-D868-4196-98D5-C49D3034B3C3}" destId="{F438EDD7-D9C7-4815-AF6A-B6C71F04E0CF}" srcOrd="3" destOrd="0" parTransId="{9A26CBC8-270D-40C4-B208-3B1716016569}" sibTransId="{59C9415E-505D-428E-90C6-8746AFE4A439}"/>
    <dgm:cxn modelId="{F7124DC1-8504-42D9-B606-FE8761D1A317}" srcId="{4C391B68-D868-4196-98D5-C49D3034B3C3}" destId="{95A1E1CF-BACD-4035-9099-6302CC55EB82}" srcOrd="8" destOrd="0" parTransId="{AF5819A2-0BC8-47B1-B8DB-A1EF5E34F749}" sibTransId="{49F507D0-AA5C-4CCA-ABD3-6BD63C4F5A9F}"/>
    <dgm:cxn modelId="{9C2DD9C7-1D41-4497-88A1-78EBE4563E31}" type="presOf" srcId="{6992312F-CE5B-48FD-B355-46DDC46857D4}" destId="{6E5BF229-F09C-4794-A4E4-2C56549A8F55}" srcOrd="1" destOrd="0" presId="urn:microsoft.com/office/officeart/2005/8/layout/process5"/>
    <dgm:cxn modelId="{B9C38CD7-64F3-474A-B86C-288E8995530A}" type="presOf" srcId="{CB5CC9C7-3D4E-4AAE-9396-473FDEC88204}" destId="{E248998E-D812-49EF-A835-9F43EB7B6497}" srcOrd="0" destOrd="0" presId="urn:microsoft.com/office/officeart/2005/8/layout/process5"/>
    <dgm:cxn modelId="{5AFCAAF3-EB44-48D2-A515-CB58038440E4}" srcId="{4C391B68-D868-4196-98D5-C49D3034B3C3}" destId="{5DE20E69-F14F-42ED-BBA9-DBD7B3356D6B}" srcOrd="0" destOrd="0" parTransId="{0B9E2C02-0D69-42A4-9E42-7B3997322759}" sibTransId="{FADC8B2F-5D92-43B1-9BC4-1CEABF36C734}"/>
    <dgm:cxn modelId="{A2C5ABF4-2A69-44EE-8CF7-E4226FE2D748}" type="presOf" srcId="{FADC8B2F-5D92-43B1-9BC4-1CEABF36C734}" destId="{88762F58-A44E-4719-8E0E-996177E7F622}" srcOrd="1" destOrd="0" presId="urn:microsoft.com/office/officeart/2005/8/layout/process5"/>
    <dgm:cxn modelId="{3C2953F6-6AAA-453C-8237-8E3313C4D922}" type="presOf" srcId="{A3155A80-F507-4A6A-9DA9-5C1E0A55B0FB}" destId="{52672E53-32E4-4561-A9AC-F7982C8378C3}" srcOrd="0" destOrd="0" presId="urn:microsoft.com/office/officeart/2005/8/layout/process5"/>
    <dgm:cxn modelId="{919175BD-BB62-45B4-ABE3-015722E7CCD7}" type="presParOf" srcId="{E659783A-0BF8-4276-8724-E647C916177B}" destId="{044DC5A3-F386-4B31-B7CA-7B440C918111}" srcOrd="0" destOrd="0" presId="urn:microsoft.com/office/officeart/2005/8/layout/process5"/>
    <dgm:cxn modelId="{BFC65436-F20F-4791-8C59-F233CC9E28AC}" type="presParOf" srcId="{E659783A-0BF8-4276-8724-E647C916177B}" destId="{FE544E19-9B13-4DAB-95F7-2B98B25EA0E5}" srcOrd="1" destOrd="0" presId="urn:microsoft.com/office/officeart/2005/8/layout/process5"/>
    <dgm:cxn modelId="{0D70D7F3-333F-4E11-B273-26EA1682B74F}" type="presParOf" srcId="{FE544E19-9B13-4DAB-95F7-2B98B25EA0E5}" destId="{88762F58-A44E-4719-8E0E-996177E7F622}" srcOrd="0" destOrd="0" presId="urn:microsoft.com/office/officeart/2005/8/layout/process5"/>
    <dgm:cxn modelId="{2A395529-FA01-4EFE-A3F5-963FB2A70944}" type="presParOf" srcId="{E659783A-0BF8-4276-8724-E647C916177B}" destId="{6FE5F2ED-9D91-4AFD-BB3F-6D2AEF2A0AEE}" srcOrd="2" destOrd="0" presId="urn:microsoft.com/office/officeart/2005/8/layout/process5"/>
    <dgm:cxn modelId="{ADBE6965-97FE-40B3-9AC7-CC05CF7A9C1B}" type="presParOf" srcId="{E659783A-0BF8-4276-8724-E647C916177B}" destId="{E248998E-D812-49EF-A835-9F43EB7B6497}" srcOrd="3" destOrd="0" presId="urn:microsoft.com/office/officeart/2005/8/layout/process5"/>
    <dgm:cxn modelId="{2A07023F-7339-48D8-817D-CBADFE63DFB1}" type="presParOf" srcId="{E248998E-D812-49EF-A835-9F43EB7B6497}" destId="{9CABC512-6B7C-4902-9AA9-CEF4B470E0C4}" srcOrd="0" destOrd="0" presId="urn:microsoft.com/office/officeart/2005/8/layout/process5"/>
    <dgm:cxn modelId="{7EE6CF17-4945-4433-9355-B7D7A028BC25}" type="presParOf" srcId="{E659783A-0BF8-4276-8724-E647C916177B}" destId="{52672E53-32E4-4561-A9AC-F7982C8378C3}" srcOrd="4" destOrd="0" presId="urn:microsoft.com/office/officeart/2005/8/layout/process5"/>
    <dgm:cxn modelId="{91A1D14C-406B-4C93-B1D8-A4D48FF0D396}" type="presParOf" srcId="{E659783A-0BF8-4276-8724-E647C916177B}" destId="{78EAFF63-2595-4AAD-B0B1-BDB49D575894}" srcOrd="5" destOrd="0" presId="urn:microsoft.com/office/officeart/2005/8/layout/process5"/>
    <dgm:cxn modelId="{AEF7076C-849D-46CA-907F-A3686C9FE4C1}" type="presParOf" srcId="{78EAFF63-2595-4AAD-B0B1-BDB49D575894}" destId="{6E5BF229-F09C-4794-A4E4-2C56549A8F55}" srcOrd="0" destOrd="0" presId="urn:microsoft.com/office/officeart/2005/8/layout/process5"/>
    <dgm:cxn modelId="{4619DFE5-7504-4E09-B717-DFD565440EB8}" type="presParOf" srcId="{E659783A-0BF8-4276-8724-E647C916177B}" destId="{9DCBE785-558B-4EBC-8F23-857EA0233F02}" srcOrd="6" destOrd="0" presId="urn:microsoft.com/office/officeart/2005/8/layout/process5"/>
    <dgm:cxn modelId="{B30DFBDC-BA4C-40CD-8987-FF10E1217D49}" type="presParOf" srcId="{E659783A-0BF8-4276-8724-E647C916177B}" destId="{6DF42FD0-C034-420E-905F-0E4E9A914622}" srcOrd="7" destOrd="0" presId="urn:microsoft.com/office/officeart/2005/8/layout/process5"/>
    <dgm:cxn modelId="{D8224D7E-6219-4F4D-B465-7E03F48822C3}" type="presParOf" srcId="{6DF42FD0-C034-420E-905F-0E4E9A914622}" destId="{1E025ABC-94AF-4222-BD9B-4840B3FF4E1B}" srcOrd="0" destOrd="0" presId="urn:microsoft.com/office/officeart/2005/8/layout/process5"/>
    <dgm:cxn modelId="{608D47DF-1DEC-46A8-A666-801A83B9AA81}" type="presParOf" srcId="{E659783A-0BF8-4276-8724-E647C916177B}" destId="{8672567D-8F76-4B27-BC07-4F0BF9252044}" srcOrd="8" destOrd="0" presId="urn:microsoft.com/office/officeart/2005/8/layout/process5"/>
    <dgm:cxn modelId="{27F5EF45-ECB8-4E89-B9D4-DF7A1AF89BF8}" type="presParOf" srcId="{E659783A-0BF8-4276-8724-E647C916177B}" destId="{5C52E673-CCCB-4902-A5B6-1B218E8FB00E}" srcOrd="9" destOrd="0" presId="urn:microsoft.com/office/officeart/2005/8/layout/process5"/>
    <dgm:cxn modelId="{7AFDFDC8-01DC-4EA3-9934-0AB369146978}" type="presParOf" srcId="{5C52E673-CCCB-4902-A5B6-1B218E8FB00E}" destId="{C963BF00-08D7-4C9F-8C41-37AB2B4D3469}" srcOrd="0" destOrd="0" presId="urn:microsoft.com/office/officeart/2005/8/layout/process5"/>
    <dgm:cxn modelId="{B2D9C6F6-BF53-47CC-87CE-84738C837573}" type="presParOf" srcId="{E659783A-0BF8-4276-8724-E647C916177B}" destId="{7BFA89BC-782C-4CEE-85A1-3C75299FF8DD}" srcOrd="10" destOrd="0" presId="urn:microsoft.com/office/officeart/2005/8/layout/process5"/>
    <dgm:cxn modelId="{8BF39125-99A4-4218-BE2C-394E8926D615}" type="presParOf" srcId="{E659783A-0BF8-4276-8724-E647C916177B}" destId="{A801CDEC-5F9B-44CB-A40E-D12D1C90C484}" srcOrd="11" destOrd="0" presId="urn:microsoft.com/office/officeart/2005/8/layout/process5"/>
    <dgm:cxn modelId="{6E248C5D-859D-40D0-B229-29825E5DBBF4}" type="presParOf" srcId="{A801CDEC-5F9B-44CB-A40E-D12D1C90C484}" destId="{89DD3500-EA73-40A9-A3C5-93C1F3C3B65D}" srcOrd="0" destOrd="0" presId="urn:microsoft.com/office/officeart/2005/8/layout/process5"/>
    <dgm:cxn modelId="{D2C855AA-3C85-4632-9EB4-ACCE14DAAD73}" type="presParOf" srcId="{E659783A-0BF8-4276-8724-E647C916177B}" destId="{DBD90697-5E8A-4BF9-B194-7BACF6301740}" srcOrd="12" destOrd="0" presId="urn:microsoft.com/office/officeart/2005/8/layout/process5"/>
    <dgm:cxn modelId="{15A962F4-6B5D-494B-83D9-77488AAE206B}" type="presParOf" srcId="{E659783A-0BF8-4276-8724-E647C916177B}" destId="{E1070C16-A185-4D14-85C1-7C0183E9158E}" srcOrd="13" destOrd="0" presId="urn:microsoft.com/office/officeart/2005/8/layout/process5"/>
    <dgm:cxn modelId="{2D8B5C24-2347-47C7-95FA-F3C4747E54EC}" type="presParOf" srcId="{E1070C16-A185-4D14-85C1-7C0183E9158E}" destId="{1597138E-38A0-438B-BE2E-1C5834C1C55E}" srcOrd="0" destOrd="0" presId="urn:microsoft.com/office/officeart/2005/8/layout/process5"/>
    <dgm:cxn modelId="{D01F0CA2-5930-483E-A433-6C0DA3B9DBD4}" type="presParOf" srcId="{E659783A-0BF8-4276-8724-E647C916177B}" destId="{53F91063-A897-43F6-82CA-F5FE3A2227D5}" srcOrd="14" destOrd="0" presId="urn:microsoft.com/office/officeart/2005/8/layout/process5"/>
    <dgm:cxn modelId="{34E62D82-5552-486A-97E6-84B1BD2365E5}" type="presParOf" srcId="{E659783A-0BF8-4276-8724-E647C916177B}" destId="{1A591EC1-DF94-4488-AE1F-D70D21853C43}" srcOrd="15" destOrd="0" presId="urn:microsoft.com/office/officeart/2005/8/layout/process5"/>
    <dgm:cxn modelId="{3994F4BB-CE67-40A5-882D-6B8CA722C72F}" type="presParOf" srcId="{1A591EC1-DF94-4488-AE1F-D70D21853C43}" destId="{C836D783-726A-4826-ACAC-68CA7FCF242E}" srcOrd="0" destOrd="0" presId="urn:microsoft.com/office/officeart/2005/8/layout/process5"/>
    <dgm:cxn modelId="{196115E9-3526-4214-B6CB-526ECEF255F1}" type="presParOf" srcId="{E659783A-0BF8-4276-8724-E647C916177B}" destId="{9E3C813C-3410-4FAE-8BB8-BED17BB5A8CC}" srcOrd="16" destOrd="0" presId="urn:microsoft.com/office/officeart/2005/8/layout/process5"/>
    <dgm:cxn modelId="{F91BC60F-F279-482F-A85C-855D4F996656}" type="presParOf" srcId="{E659783A-0BF8-4276-8724-E647C916177B}" destId="{49333FF3-996D-44A4-95AC-25EC6748312D}" srcOrd="17" destOrd="0" presId="urn:microsoft.com/office/officeart/2005/8/layout/process5"/>
    <dgm:cxn modelId="{64F7BCED-1C22-4553-9971-F8F90F8B06C8}" type="presParOf" srcId="{49333FF3-996D-44A4-95AC-25EC6748312D}" destId="{7D469F46-D868-4133-B2B2-83CD7E347AFE}" srcOrd="0" destOrd="0" presId="urn:microsoft.com/office/officeart/2005/8/layout/process5"/>
    <dgm:cxn modelId="{73B30914-AE5B-4167-9005-FFC29EFE621F}" type="presParOf" srcId="{E659783A-0BF8-4276-8724-E647C916177B}" destId="{46A75663-3BA2-45FB-B17F-DC9AD6634B87}"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665A9-FB37-4059-934E-C0F0D1608F7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014F1B0-3F70-43A3-9CE1-7E260764B224}">
      <dgm:prSet/>
      <dgm:spPr/>
      <dgm:t>
        <a:bodyPr/>
        <a:lstStyle/>
        <a:p>
          <a:r>
            <a:rPr lang="en-US" dirty="0">
              <a:latin typeface="Aptos Light"/>
            </a:rPr>
            <a:t>In our study, we meticulously designed our methodology, leveraging a set of three prominent machine learning algorithms. These algorithms were thoughtfully selected based on their well-established effectiveness in the domain of diabetes prediction. Our chosen models include:</a:t>
          </a:r>
        </a:p>
      </dgm:t>
    </dgm:pt>
    <dgm:pt modelId="{8B37B455-139C-4D15-83CE-F269F6A2A0C0}" type="parTrans" cxnId="{4B21E203-FB35-4470-AFB2-D91383AEE07C}">
      <dgm:prSet/>
      <dgm:spPr/>
      <dgm:t>
        <a:bodyPr/>
        <a:lstStyle/>
        <a:p>
          <a:endParaRPr lang="en-US"/>
        </a:p>
      </dgm:t>
    </dgm:pt>
    <dgm:pt modelId="{A5CBBDD0-91AF-4B27-B16E-56C95E02AD0A}" type="sibTrans" cxnId="{4B21E203-FB35-4470-AFB2-D91383AEE07C}">
      <dgm:prSet/>
      <dgm:spPr/>
      <dgm:t>
        <a:bodyPr/>
        <a:lstStyle/>
        <a:p>
          <a:endParaRPr lang="en-US"/>
        </a:p>
      </dgm:t>
    </dgm:pt>
    <dgm:pt modelId="{83585945-1780-4E7A-BD0C-2E19E1E61314}">
      <dgm:prSet/>
      <dgm:spPr/>
      <dgm:t>
        <a:bodyPr/>
        <a:lstStyle/>
        <a:p>
          <a:r>
            <a:rPr lang="en-US" b="1" dirty="0">
              <a:latin typeface="Aptos Light"/>
            </a:rPr>
            <a:t>J48 Decision Tree</a:t>
          </a:r>
          <a:r>
            <a:rPr lang="en-US" dirty="0">
              <a:latin typeface="Aptos Light"/>
            </a:rPr>
            <a:t>: A decision tree algorithm derived from the ID3 model, developed by the WEKA team, which utilizes attributes for data partitioning to facilitate accurate classification.</a:t>
          </a:r>
        </a:p>
      </dgm:t>
    </dgm:pt>
    <dgm:pt modelId="{5E015ACE-74A3-4418-AFDD-4FB37CAF213F}" type="parTrans" cxnId="{256F6F1A-6253-4FFA-8EC3-7C86E1936C36}">
      <dgm:prSet/>
      <dgm:spPr/>
      <dgm:t>
        <a:bodyPr/>
        <a:lstStyle/>
        <a:p>
          <a:endParaRPr lang="en-US"/>
        </a:p>
      </dgm:t>
    </dgm:pt>
    <dgm:pt modelId="{EF9F61DC-BEC5-4EDA-BDDE-54846941EC02}" type="sibTrans" cxnId="{256F6F1A-6253-4FFA-8EC3-7C86E1936C36}">
      <dgm:prSet/>
      <dgm:spPr/>
      <dgm:t>
        <a:bodyPr/>
        <a:lstStyle/>
        <a:p>
          <a:endParaRPr lang="en-US"/>
        </a:p>
      </dgm:t>
    </dgm:pt>
    <dgm:pt modelId="{5961D4AF-7000-45CD-B315-7C624760C068}">
      <dgm:prSet/>
      <dgm:spPr/>
      <dgm:t>
        <a:bodyPr/>
        <a:lstStyle/>
        <a:p>
          <a:r>
            <a:rPr lang="en-US" b="1" dirty="0">
              <a:latin typeface="Aptos Light"/>
            </a:rPr>
            <a:t>Random Forest</a:t>
          </a:r>
          <a:r>
            <a:rPr lang="en-US" dirty="0">
              <a:latin typeface="Aptos Light"/>
            </a:rPr>
            <a:t>: A robust ensemble learning model that enhances predictive accuracy by creating multiple decision trees, resulting in improved overall performance and reliability.</a:t>
          </a:r>
        </a:p>
      </dgm:t>
    </dgm:pt>
    <dgm:pt modelId="{1A8F7AC7-582A-4F88-A511-D67AD8697EC8}" type="parTrans" cxnId="{60F8D75F-4A29-4B89-B440-5807B2D818F5}">
      <dgm:prSet/>
      <dgm:spPr/>
      <dgm:t>
        <a:bodyPr/>
        <a:lstStyle/>
        <a:p>
          <a:endParaRPr lang="en-US"/>
        </a:p>
      </dgm:t>
    </dgm:pt>
    <dgm:pt modelId="{DFE1F088-2790-4620-9B0F-5EA9C13CDD85}" type="sibTrans" cxnId="{60F8D75F-4A29-4B89-B440-5807B2D818F5}">
      <dgm:prSet/>
      <dgm:spPr/>
      <dgm:t>
        <a:bodyPr/>
        <a:lstStyle/>
        <a:p>
          <a:endParaRPr lang="en-US"/>
        </a:p>
      </dgm:t>
    </dgm:pt>
    <dgm:pt modelId="{D811058B-2E27-4F19-82FD-5A9D51322B2E}">
      <dgm:prSet/>
      <dgm:spPr/>
      <dgm:t>
        <a:bodyPr/>
        <a:lstStyle/>
        <a:p>
          <a:r>
            <a:rPr lang="en-US" b="1" dirty="0">
              <a:latin typeface="Aptos Light"/>
            </a:rPr>
            <a:t>Naïve Bayes</a:t>
          </a:r>
          <a:r>
            <a:rPr lang="en-US" dirty="0">
              <a:latin typeface="Aptos Light"/>
            </a:rPr>
            <a:t>: A simplistic yet powerful classification technique founded on the "naive" presumption of attribute independence, effectively employing Bayes probability theory to determine the likelihood of class outcomes.</a:t>
          </a:r>
        </a:p>
      </dgm:t>
    </dgm:pt>
    <dgm:pt modelId="{96419A1D-0A5A-428B-A1D4-3635E7ADB20B}" type="parTrans" cxnId="{2035447A-3BCE-406A-9295-FCE3635F1DB2}">
      <dgm:prSet/>
      <dgm:spPr/>
      <dgm:t>
        <a:bodyPr/>
        <a:lstStyle/>
        <a:p>
          <a:endParaRPr lang="en-US"/>
        </a:p>
      </dgm:t>
    </dgm:pt>
    <dgm:pt modelId="{DD65A41C-0A1F-4B8D-A881-79BE17735020}" type="sibTrans" cxnId="{2035447A-3BCE-406A-9295-FCE3635F1DB2}">
      <dgm:prSet/>
      <dgm:spPr/>
      <dgm:t>
        <a:bodyPr/>
        <a:lstStyle/>
        <a:p>
          <a:endParaRPr lang="en-US"/>
        </a:p>
      </dgm:t>
    </dgm:pt>
    <dgm:pt modelId="{76647258-5454-4DF0-8636-5A813F18599F}" type="pres">
      <dgm:prSet presAssocID="{7EF665A9-FB37-4059-934E-C0F0D1608F75}" presName="linear" presStyleCnt="0">
        <dgm:presLayoutVars>
          <dgm:animLvl val="lvl"/>
          <dgm:resizeHandles val="exact"/>
        </dgm:presLayoutVars>
      </dgm:prSet>
      <dgm:spPr/>
    </dgm:pt>
    <dgm:pt modelId="{CB5DABB0-242A-4EEE-8886-07139B4744A5}" type="pres">
      <dgm:prSet presAssocID="{E014F1B0-3F70-43A3-9CE1-7E260764B224}" presName="parentText" presStyleLbl="node1" presStyleIdx="0" presStyleCnt="4">
        <dgm:presLayoutVars>
          <dgm:chMax val="0"/>
          <dgm:bulletEnabled val="1"/>
        </dgm:presLayoutVars>
      </dgm:prSet>
      <dgm:spPr/>
    </dgm:pt>
    <dgm:pt modelId="{528E1916-DEDC-4EE4-A0D9-A544DBD54F15}" type="pres">
      <dgm:prSet presAssocID="{A5CBBDD0-91AF-4B27-B16E-56C95E02AD0A}" presName="spacer" presStyleCnt="0"/>
      <dgm:spPr/>
    </dgm:pt>
    <dgm:pt modelId="{31ECC522-6820-490E-92B5-E6EDA8CED460}" type="pres">
      <dgm:prSet presAssocID="{83585945-1780-4E7A-BD0C-2E19E1E61314}" presName="parentText" presStyleLbl="node1" presStyleIdx="1" presStyleCnt="4">
        <dgm:presLayoutVars>
          <dgm:chMax val="0"/>
          <dgm:bulletEnabled val="1"/>
        </dgm:presLayoutVars>
      </dgm:prSet>
      <dgm:spPr/>
    </dgm:pt>
    <dgm:pt modelId="{66589863-86BF-458D-B4DA-2E82E3868AC5}" type="pres">
      <dgm:prSet presAssocID="{EF9F61DC-BEC5-4EDA-BDDE-54846941EC02}" presName="spacer" presStyleCnt="0"/>
      <dgm:spPr/>
    </dgm:pt>
    <dgm:pt modelId="{93F98D71-3B5F-4984-9E93-8B015B9BE583}" type="pres">
      <dgm:prSet presAssocID="{5961D4AF-7000-45CD-B315-7C624760C068}" presName="parentText" presStyleLbl="node1" presStyleIdx="2" presStyleCnt="4">
        <dgm:presLayoutVars>
          <dgm:chMax val="0"/>
          <dgm:bulletEnabled val="1"/>
        </dgm:presLayoutVars>
      </dgm:prSet>
      <dgm:spPr/>
    </dgm:pt>
    <dgm:pt modelId="{2968E339-99B1-4381-9148-AE4FFAE0C1EC}" type="pres">
      <dgm:prSet presAssocID="{DFE1F088-2790-4620-9B0F-5EA9C13CDD85}" presName="spacer" presStyleCnt="0"/>
      <dgm:spPr/>
    </dgm:pt>
    <dgm:pt modelId="{0B189279-C6D9-4EED-A5CD-4BB7CA677C0D}" type="pres">
      <dgm:prSet presAssocID="{D811058B-2E27-4F19-82FD-5A9D51322B2E}" presName="parentText" presStyleLbl="node1" presStyleIdx="3" presStyleCnt="4">
        <dgm:presLayoutVars>
          <dgm:chMax val="0"/>
          <dgm:bulletEnabled val="1"/>
        </dgm:presLayoutVars>
      </dgm:prSet>
      <dgm:spPr/>
    </dgm:pt>
  </dgm:ptLst>
  <dgm:cxnLst>
    <dgm:cxn modelId="{4B21E203-FB35-4470-AFB2-D91383AEE07C}" srcId="{7EF665A9-FB37-4059-934E-C0F0D1608F75}" destId="{E014F1B0-3F70-43A3-9CE1-7E260764B224}" srcOrd="0" destOrd="0" parTransId="{8B37B455-139C-4D15-83CE-F269F6A2A0C0}" sibTransId="{A5CBBDD0-91AF-4B27-B16E-56C95E02AD0A}"/>
    <dgm:cxn modelId="{994FF50B-F0F8-4C90-9967-9A018E247A74}" type="presOf" srcId="{D811058B-2E27-4F19-82FD-5A9D51322B2E}" destId="{0B189279-C6D9-4EED-A5CD-4BB7CA677C0D}" srcOrd="0" destOrd="0" presId="urn:microsoft.com/office/officeart/2005/8/layout/vList2"/>
    <dgm:cxn modelId="{256F6F1A-6253-4FFA-8EC3-7C86E1936C36}" srcId="{7EF665A9-FB37-4059-934E-C0F0D1608F75}" destId="{83585945-1780-4E7A-BD0C-2E19E1E61314}" srcOrd="1" destOrd="0" parTransId="{5E015ACE-74A3-4418-AFDD-4FB37CAF213F}" sibTransId="{EF9F61DC-BEC5-4EDA-BDDE-54846941EC02}"/>
    <dgm:cxn modelId="{60F8D75F-4A29-4B89-B440-5807B2D818F5}" srcId="{7EF665A9-FB37-4059-934E-C0F0D1608F75}" destId="{5961D4AF-7000-45CD-B315-7C624760C068}" srcOrd="2" destOrd="0" parTransId="{1A8F7AC7-582A-4F88-A511-D67AD8697EC8}" sibTransId="{DFE1F088-2790-4620-9B0F-5EA9C13CDD85}"/>
    <dgm:cxn modelId="{5638DB46-E0F3-47AA-BFEF-B4A049E60B10}" type="presOf" srcId="{5961D4AF-7000-45CD-B315-7C624760C068}" destId="{93F98D71-3B5F-4984-9E93-8B015B9BE583}" srcOrd="0" destOrd="0" presId="urn:microsoft.com/office/officeart/2005/8/layout/vList2"/>
    <dgm:cxn modelId="{B675CD77-0477-461A-B29E-147F422940F3}" type="presOf" srcId="{7EF665A9-FB37-4059-934E-C0F0D1608F75}" destId="{76647258-5454-4DF0-8636-5A813F18599F}" srcOrd="0" destOrd="0" presId="urn:microsoft.com/office/officeart/2005/8/layout/vList2"/>
    <dgm:cxn modelId="{2035447A-3BCE-406A-9295-FCE3635F1DB2}" srcId="{7EF665A9-FB37-4059-934E-C0F0D1608F75}" destId="{D811058B-2E27-4F19-82FD-5A9D51322B2E}" srcOrd="3" destOrd="0" parTransId="{96419A1D-0A5A-428B-A1D4-3635E7ADB20B}" sibTransId="{DD65A41C-0A1F-4B8D-A881-79BE17735020}"/>
    <dgm:cxn modelId="{37F83090-7F44-46B0-A5B8-8D7D2EEC3DA2}" type="presOf" srcId="{83585945-1780-4E7A-BD0C-2E19E1E61314}" destId="{31ECC522-6820-490E-92B5-E6EDA8CED460}" srcOrd="0" destOrd="0" presId="urn:microsoft.com/office/officeart/2005/8/layout/vList2"/>
    <dgm:cxn modelId="{7FAD12A1-CDE4-4148-ACC2-B169AB043257}" type="presOf" srcId="{E014F1B0-3F70-43A3-9CE1-7E260764B224}" destId="{CB5DABB0-242A-4EEE-8886-07139B4744A5}" srcOrd="0" destOrd="0" presId="urn:microsoft.com/office/officeart/2005/8/layout/vList2"/>
    <dgm:cxn modelId="{F2D24679-99A3-457A-A72F-5C589AF7FDC2}" type="presParOf" srcId="{76647258-5454-4DF0-8636-5A813F18599F}" destId="{CB5DABB0-242A-4EEE-8886-07139B4744A5}" srcOrd="0" destOrd="0" presId="urn:microsoft.com/office/officeart/2005/8/layout/vList2"/>
    <dgm:cxn modelId="{79FDDC44-6D04-4A1F-96E8-93D00573C433}" type="presParOf" srcId="{76647258-5454-4DF0-8636-5A813F18599F}" destId="{528E1916-DEDC-4EE4-A0D9-A544DBD54F15}" srcOrd="1" destOrd="0" presId="urn:microsoft.com/office/officeart/2005/8/layout/vList2"/>
    <dgm:cxn modelId="{B15AB295-3AD2-4314-ADB1-831A016E263A}" type="presParOf" srcId="{76647258-5454-4DF0-8636-5A813F18599F}" destId="{31ECC522-6820-490E-92B5-E6EDA8CED460}" srcOrd="2" destOrd="0" presId="urn:microsoft.com/office/officeart/2005/8/layout/vList2"/>
    <dgm:cxn modelId="{CF33F8A9-1877-42C7-BB4A-8750A82055E3}" type="presParOf" srcId="{76647258-5454-4DF0-8636-5A813F18599F}" destId="{66589863-86BF-458D-B4DA-2E82E3868AC5}" srcOrd="3" destOrd="0" presId="urn:microsoft.com/office/officeart/2005/8/layout/vList2"/>
    <dgm:cxn modelId="{96715EA6-DCB0-4FCD-B227-7403AA74F148}" type="presParOf" srcId="{76647258-5454-4DF0-8636-5A813F18599F}" destId="{93F98D71-3B5F-4984-9E93-8B015B9BE583}" srcOrd="4" destOrd="0" presId="urn:microsoft.com/office/officeart/2005/8/layout/vList2"/>
    <dgm:cxn modelId="{16E82829-324F-41A9-86CF-59260A0ED980}" type="presParOf" srcId="{76647258-5454-4DF0-8636-5A813F18599F}" destId="{2968E339-99B1-4381-9148-AE4FFAE0C1EC}" srcOrd="5" destOrd="0" presId="urn:microsoft.com/office/officeart/2005/8/layout/vList2"/>
    <dgm:cxn modelId="{18AEEF78-42A9-47C6-8FD3-2774EB7D7CC8}" type="presParOf" srcId="{76647258-5454-4DF0-8636-5A813F18599F}" destId="{0B189279-C6D9-4EED-A5CD-4BB7CA677C0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7BA044-931E-4F8F-AA85-00DE86E9C6C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6CFA31D-3B22-47A8-A2E8-79A6F6A56376}">
      <dgm:prSet/>
      <dgm:spPr/>
      <dgm:t>
        <a:bodyPr/>
        <a:lstStyle/>
        <a:p>
          <a:r>
            <a:rPr lang="en-US"/>
            <a:t>"Future work involves exploring more robust pre-processing techniques, addressing study limitations, and further refining machine learning models for even more accurate predictions in diabetes diagnosis."</a:t>
          </a:r>
        </a:p>
      </dgm:t>
    </dgm:pt>
    <dgm:pt modelId="{CA252291-A90D-4739-9DD4-8EBA71ED22BD}" type="parTrans" cxnId="{BC665D62-486A-4DFF-B384-0685A411A685}">
      <dgm:prSet/>
      <dgm:spPr/>
      <dgm:t>
        <a:bodyPr/>
        <a:lstStyle/>
        <a:p>
          <a:endParaRPr lang="en-US"/>
        </a:p>
      </dgm:t>
    </dgm:pt>
    <dgm:pt modelId="{AC82D062-3ECF-421D-84C7-C588C542EA1D}" type="sibTrans" cxnId="{BC665D62-486A-4DFF-B384-0685A411A685}">
      <dgm:prSet/>
      <dgm:spPr/>
      <dgm:t>
        <a:bodyPr/>
        <a:lstStyle/>
        <a:p>
          <a:endParaRPr lang="en-US"/>
        </a:p>
      </dgm:t>
    </dgm:pt>
    <dgm:pt modelId="{1EB0AE64-26EE-4A05-B249-0CF25E36114D}">
      <dgm:prSet/>
      <dgm:spPr/>
      <dgm:t>
        <a:bodyPr/>
        <a:lstStyle/>
        <a:p>
          <a:r>
            <a:rPr lang="en-US" b="1"/>
            <a:t>Key Points:</a:t>
          </a:r>
          <a:endParaRPr lang="en-US"/>
        </a:p>
      </dgm:t>
    </dgm:pt>
    <dgm:pt modelId="{BB8F233F-0F8D-4727-9C47-DB722FC8BB86}" type="parTrans" cxnId="{01782E3D-E8D4-4489-A858-30F5A3063982}">
      <dgm:prSet/>
      <dgm:spPr/>
      <dgm:t>
        <a:bodyPr/>
        <a:lstStyle/>
        <a:p>
          <a:endParaRPr lang="en-US"/>
        </a:p>
      </dgm:t>
    </dgm:pt>
    <dgm:pt modelId="{D95AB6CD-1334-43B9-B508-75EE17AF90CF}" type="sibTrans" cxnId="{01782E3D-E8D4-4489-A858-30F5A3063982}">
      <dgm:prSet/>
      <dgm:spPr/>
      <dgm:t>
        <a:bodyPr/>
        <a:lstStyle/>
        <a:p>
          <a:endParaRPr lang="en-US"/>
        </a:p>
      </dgm:t>
    </dgm:pt>
    <dgm:pt modelId="{3FECD85B-2D79-4F54-9D8B-1D3EA8A5015A}">
      <dgm:prSet/>
      <dgm:spPr/>
      <dgm:t>
        <a:bodyPr/>
        <a:lstStyle/>
        <a:p>
          <a:r>
            <a:rPr lang="en-US"/>
            <a:t>Continuous improvement and innovation.</a:t>
          </a:r>
        </a:p>
      </dgm:t>
    </dgm:pt>
    <dgm:pt modelId="{8D569B8C-4EA4-46DF-B083-A2EC5DC1A5E7}" type="parTrans" cxnId="{6AA70B4C-5C48-4585-974C-B25DDF9A7EA5}">
      <dgm:prSet/>
      <dgm:spPr/>
      <dgm:t>
        <a:bodyPr/>
        <a:lstStyle/>
        <a:p>
          <a:endParaRPr lang="en-US"/>
        </a:p>
      </dgm:t>
    </dgm:pt>
    <dgm:pt modelId="{111A520C-CDF1-459B-BC7F-6B150122BD30}" type="sibTrans" cxnId="{6AA70B4C-5C48-4585-974C-B25DDF9A7EA5}">
      <dgm:prSet/>
      <dgm:spPr/>
      <dgm:t>
        <a:bodyPr/>
        <a:lstStyle/>
        <a:p>
          <a:endParaRPr lang="en-US"/>
        </a:p>
      </dgm:t>
    </dgm:pt>
    <dgm:pt modelId="{2B044AD7-C1BC-46F0-BAF2-A615AA8BB76E}">
      <dgm:prSet/>
      <dgm:spPr/>
      <dgm:t>
        <a:bodyPr/>
        <a:lstStyle/>
        <a:p>
          <a:r>
            <a:rPr lang="en-US"/>
            <a:t>Robust pre-processing techniques.</a:t>
          </a:r>
        </a:p>
      </dgm:t>
    </dgm:pt>
    <dgm:pt modelId="{1904B566-E283-4B29-AE42-CB13FFD2E16C}" type="parTrans" cxnId="{840C1D6F-4CC5-4170-870A-4230AE4611FF}">
      <dgm:prSet/>
      <dgm:spPr/>
      <dgm:t>
        <a:bodyPr/>
        <a:lstStyle/>
        <a:p>
          <a:endParaRPr lang="en-US"/>
        </a:p>
      </dgm:t>
    </dgm:pt>
    <dgm:pt modelId="{DAE21CD2-3858-474E-8473-F28925486052}" type="sibTrans" cxnId="{840C1D6F-4CC5-4170-870A-4230AE4611FF}">
      <dgm:prSet/>
      <dgm:spPr/>
      <dgm:t>
        <a:bodyPr/>
        <a:lstStyle/>
        <a:p>
          <a:endParaRPr lang="en-US"/>
        </a:p>
      </dgm:t>
    </dgm:pt>
    <dgm:pt modelId="{1788A935-E64B-45C1-BC7D-7F66518A8201}">
      <dgm:prSet/>
      <dgm:spPr/>
      <dgm:t>
        <a:bodyPr/>
        <a:lstStyle/>
        <a:p>
          <a:r>
            <a:rPr lang="en-US"/>
            <a:t>Rigorous addressing of study limitations.</a:t>
          </a:r>
        </a:p>
      </dgm:t>
    </dgm:pt>
    <dgm:pt modelId="{1ACADE89-D6FE-44D2-A6F6-37596302B952}" type="parTrans" cxnId="{B59BF993-8D0D-4D24-A3E9-51F53AE078E0}">
      <dgm:prSet/>
      <dgm:spPr/>
      <dgm:t>
        <a:bodyPr/>
        <a:lstStyle/>
        <a:p>
          <a:endParaRPr lang="en-US"/>
        </a:p>
      </dgm:t>
    </dgm:pt>
    <dgm:pt modelId="{9FBC210E-BA7F-4586-B8EE-EA92CDFA7188}" type="sibTrans" cxnId="{B59BF993-8D0D-4D24-A3E9-51F53AE078E0}">
      <dgm:prSet/>
      <dgm:spPr/>
      <dgm:t>
        <a:bodyPr/>
        <a:lstStyle/>
        <a:p>
          <a:endParaRPr lang="en-US"/>
        </a:p>
      </dgm:t>
    </dgm:pt>
    <dgm:pt modelId="{E05E8344-88FE-4B4A-B1BF-9E0349AEEC5F}">
      <dgm:prSet/>
      <dgm:spPr/>
      <dgm:t>
        <a:bodyPr/>
        <a:lstStyle/>
        <a:p>
          <a:r>
            <a:rPr lang="en-US"/>
            <a:t>Ongoing model refinement.</a:t>
          </a:r>
        </a:p>
      </dgm:t>
    </dgm:pt>
    <dgm:pt modelId="{4368646B-E010-46BB-BFBC-F14214FE972C}" type="parTrans" cxnId="{D1200850-AB14-42C9-9807-932545DC275B}">
      <dgm:prSet/>
      <dgm:spPr/>
      <dgm:t>
        <a:bodyPr/>
        <a:lstStyle/>
        <a:p>
          <a:endParaRPr lang="en-US"/>
        </a:p>
      </dgm:t>
    </dgm:pt>
    <dgm:pt modelId="{CB12E0F7-603A-4AB1-AC20-8075CAFBEE31}" type="sibTrans" cxnId="{D1200850-AB14-42C9-9807-932545DC275B}">
      <dgm:prSet/>
      <dgm:spPr/>
      <dgm:t>
        <a:bodyPr/>
        <a:lstStyle/>
        <a:p>
          <a:endParaRPr lang="en-US"/>
        </a:p>
      </dgm:t>
    </dgm:pt>
    <dgm:pt modelId="{F158782D-9C6A-4D55-86DE-AB984F18A800}">
      <dgm:prSet/>
      <dgm:spPr/>
      <dgm:t>
        <a:bodyPr/>
        <a:lstStyle/>
        <a:p>
          <a:r>
            <a:rPr lang="en-US"/>
            <a:t>Leveraging the potential of the IoMT.</a:t>
          </a:r>
        </a:p>
      </dgm:t>
    </dgm:pt>
    <dgm:pt modelId="{B9F006E6-4310-491F-80E5-5B20A9D046EA}" type="parTrans" cxnId="{4C5C9943-9C0F-4F94-9C33-D4C6FBF2C252}">
      <dgm:prSet/>
      <dgm:spPr/>
      <dgm:t>
        <a:bodyPr/>
        <a:lstStyle/>
        <a:p>
          <a:endParaRPr lang="en-US"/>
        </a:p>
      </dgm:t>
    </dgm:pt>
    <dgm:pt modelId="{30FCBDD8-5472-4D08-8BA4-1E8F5500569F}" type="sibTrans" cxnId="{4C5C9943-9C0F-4F94-9C33-D4C6FBF2C252}">
      <dgm:prSet/>
      <dgm:spPr/>
      <dgm:t>
        <a:bodyPr/>
        <a:lstStyle/>
        <a:p>
          <a:endParaRPr lang="en-US"/>
        </a:p>
      </dgm:t>
    </dgm:pt>
    <dgm:pt modelId="{2E53AAD1-4E98-4574-85D6-0CCC1E5E5C68}" type="pres">
      <dgm:prSet presAssocID="{0F7BA044-931E-4F8F-AA85-00DE86E9C6C2}" presName="diagram" presStyleCnt="0">
        <dgm:presLayoutVars>
          <dgm:dir/>
          <dgm:resizeHandles val="exact"/>
        </dgm:presLayoutVars>
      </dgm:prSet>
      <dgm:spPr/>
    </dgm:pt>
    <dgm:pt modelId="{D964D4D5-0399-4B7C-8E80-C25AD3E94308}" type="pres">
      <dgm:prSet presAssocID="{F6CFA31D-3B22-47A8-A2E8-79A6F6A56376}" presName="node" presStyleLbl="node1" presStyleIdx="0" presStyleCnt="7">
        <dgm:presLayoutVars>
          <dgm:bulletEnabled val="1"/>
        </dgm:presLayoutVars>
      </dgm:prSet>
      <dgm:spPr/>
    </dgm:pt>
    <dgm:pt modelId="{3BB231D7-A728-46FF-8A61-FEC4E3C0D3D8}" type="pres">
      <dgm:prSet presAssocID="{AC82D062-3ECF-421D-84C7-C588C542EA1D}" presName="sibTrans" presStyleCnt="0"/>
      <dgm:spPr/>
    </dgm:pt>
    <dgm:pt modelId="{DE760BA8-6B11-4817-953B-2A58F5064CBA}" type="pres">
      <dgm:prSet presAssocID="{1EB0AE64-26EE-4A05-B249-0CF25E36114D}" presName="node" presStyleLbl="node1" presStyleIdx="1" presStyleCnt="7">
        <dgm:presLayoutVars>
          <dgm:bulletEnabled val="1"/>
        </dgm:presLayoutVars>
      </dgm:prSet>
      <dgm:spPr/>
    </dgm:pt>
    <dgm:pt modelId="{3F5CE50D-F7D5-4F47-AC1C-0008EA11AC07}" type="pres">
      <dgm:prSet presAssocID="{D95AB6CD-1334-43B9-B508-75EE17AF90CF}" presName="sibTrans" presStyleCnt="0"/>
      <dgm:spPr/>
    </dgm:pt>
    <dgm:pt modelId="{B8D07E81-7AAC-4D37-B220-81D660AEFFF9}" type="pres">
      <dgm:prSet presAssocID="{3FECD85B-2D79-4F54-9D8B-1D3EA8A5015A}" presName="node" presStyleLbl="node1" presStyleIdx="2" presStyleCnt="7">
        <dgm:presLayoutVars>
          <dgm:bulletEnabled val="1"/>
        </dgm:presLayoutVars>
      </dgm:prSet>
      <dgm:spPr/>
    </dgm:pt>
    <dgm:pt modelId="{959D9B30-494A-471D-A9FC-3FAC9B273688}" type="pres">
      <dgm:prSet presAssocID="{111A520C-CDF1-459B-BC7F-6B150122BD30}" presName="sibTrans" presStyleCnt="0"/>
      <dgm:spPr/>
    </dgm:pt>
    <dgm:pt modelId="{9C1A4479-224A-4100-B421-A330BCCD5328}" type="pres">
      <dgm:prSet presAssocID="{2B044AD7-C1BC-46F0-BAF2-A615AA8BB76E}" presName="node" presStyleLbl="node1" presStyleIdx="3" presStyleCnt="7">
        <dgm:presLayoutVars>
          <dgm:bulletEnabled val="1"/>
        </dgm:presLayoutVars>
      </dgm:prSet>
      <dgm:spPr/>
    </dgm:pt>
    <dgm:pt modelId="{CC7D5989-B7C5-4E41-BC28-2E553C360AC6}" type="pres">
      <dgm:prSet presAssocID="{DAE21CD2-3858-474E-8473-F28925486052}" presName="sibTrans" presStyleCnt="0"/>
      <dgm:spPr/>
    </dgm:pt>
    <dgm:pt modelId="{FFCA91B2-1B4C-4A16-A0CF-AC2D52C15DDF}" type="pres">
      <dgm:prSet presAssocID="{1788A935-E64B-45C1-BC7D-7F66518A8201}" presName="node" presStyleLbl="node1" presStyleIdx="4" presStyleCnt="7">
        <dgm:presLayoutVars>
          <dgm:bulletEnabled val="1"/>
        </dgm:presLayoutVars>
      </dgm:prSet>
      <dgm:spPr/>
    </dgm:pt>
    <dgm:pt modelId="{30C1BF29-3807-47F1-AE9D-1B6BC9676E19}" type="pres">
      <dgm:prSet presAssocID="{9FBC210E-BA7F-4586-B8EE-EA92CDFA7188}" presName="sibTrans" presStyleCnt="0"/>
      <dgm:spPr/>
    </dgm:pt>
    <dgm:pt modelId="{174B9748-DF44-45D5-BF66-0D86C144B7F6}" type="pres">
      <dgm:prSet presAssocID="{E05E8344-88FE-4B4A-B1BF-9E0349AEEC5F}" presName="node" presStyleLbl="node1" presStyleIdx="5" presStyleCnt="7">
        <dgm:presLayoutVars>
          <dgm:bulletEnabled val="1"/>
        </dgm:presLayoutVars>
      </dgm:prSet>
      <dgm:spPr/>
    </dgm:pt>
    <dgm:pt modelId="{9D0576A8-E490-4EF9-86A0-B98BADEC6C8E}" type="pres">
      <dgm:prSet presAssocID="{CB12E0F7-603A-4AB1-AC20-8075CAFBEE31}" presName="sibTrans" presStyleCnt="0"/>
      <dgm:spPr/>
    </dgm:pt>
    <dgm:pt modelId="{4FECE7B2-4080-41F0-A54B-340D04C846CD}" type="pres">
      <dgm:prSet presAssocID="{F158782D-9C6A-4D55-86DE-AB984F18A800}" presName="node" presStyleLbl="node1" presStyleIdx="6" presStyleCnt="7">
        <dgm:presLayoutVars>
          <dgm:bulletEnabled val="1"/>
        </dgm:presLayoutVars>
      </dgm:prSet>
      <dgm:spPr/>
    </dgm:pt>
  </dgm:ptLst>
  <dgm:cxnLst>
    <dgm:cxn modelId="{E6544F00-27F5-41D3-AEA9-6293ACF0F877}" type="presOf" srcId="{F6CFA31D-3B22-47A8-A2E8-79A6F6A56376}" destId="{D964D4D5-0399-4B7C-8E80-C25AD3E94308}" srcOrd="0" destOrd="0" presId="urn:microsoft.com/office/officeart/2005/8/layout/default"/>
    <dgm:cxn modelId="{7A908E01-B344-46BF-98D7-CA031A5924F0}" type="presOf" srcId="{3FECD85B-2D79-4F54-9D8B-1D3EA8A5015A}" destId="{B8D07E81-7AAC-4D37-B220-81D660AEFFF9}" srcOrd="0" destOrd="0" presId="urn:microsoft.com/office/officeart/2005/8/layout/default"/>
    <dgm:cxn modelId="{E96E1905-A3C0-4A18-A8B9-0211EC068BEE}" type="presOf" srcId="{1788A935-E64B-45C1-BC7D-7F66518A8201}" destId="{FFCA91B2-1B4C-4A16-A0CF-AC2D52C15DDF}" srcOrd="0" destOrd="0" presId="urn:microsoft.com/office/officeart/2005/8/layout/default"/>
    <dgm:cxn modelId="{54ED9620-EF04-4676-86DE-7025AB80CE71}" type="presOf" srcId="{F158782D-9C6A-4D55-86DE-AB984F18A800}" destId="{4FECE7B2-4080-41F0-A54B-340D04C846CD}" srcOrd="0" destOrd="0" presId="urn:microsoft.com/office/officeart/2005/8/layout/default"/>
    <dgm:cxn modelId="{01782E3D-E8D4-4489-A858-30F5A3063982}" srcId="{0F7BA044-931E-4F8F-AA85-00DE86E9C6C2}" destId="{1EB0AE64-26EE-4A05-B249-0CF25E36114D}" srcOrd="1" destOrd="0" parTransId="{BB8F233F-0F8D-4727-9C47-DB722FC8BB86}" sibTransId="{D95AB6CD-1334-43B9-B508-75EE17AF90CF}"/>
    <dgm:cxn modelId="{752B6A5F-EE97-49EC-A271-397E6CE9A2E5}" type="presOf" srcId="{2B044AD7-C1BC-46F0-BAF2-A615AA8BB76E}" destId="{9C1A4479-224A-4100-B421-A330BCCD5328}" srcOrd="0" destOrd="0" presId="urn:microsoft.com/office/officeart/2005/8/layout/default"/>
    <dgm:cxn modelId="{BC665D62-486A-4DFF-B384-0685A411A685}" srcId="{0F7BA044-931E-4F8F-AA85-00DE86E9C6C2}" destId="{F6CFA31D-3B22-47A8-A2E8-79A6F6A56376}" srcOrd="0" destOrd="0" parTransId="{CA252291-A90D-4739-9DD4-8EBA71ED22BD}" sibTransId="{AC82D062-3ECF-421D-84C7-C588C542EA1D}"/>
    <dgm:cxn modelId="{4C5C9943-9C0F-4F94-9C33-D4C6FBF2C252}" srcId="{0F7BA044-931E-4F8F-AA85-00DE86E9C6C2}" destId="{F158782D-9C6A-4D55-86DE-AB984F18A800}" srcOrd="6" destOrd="0" parTransId="{B9F006E6-4310-491F-80E5-5B20A9D046EA}" sibTransId="{30FCBDD8-5472-4D08-8BA4-1E8F5500569F}"/>
    <dgm:cxn modelId="{6AA70B4C-5C48-4585-974C-B25DDF9A7EA5}" srcId="{0F7BA044-931E-4F8F-AA85-00DE86E9C6C2}" destId="{3FECD85B-2D79-4F54-9D8B-1D3EA8A5015A}" srcOrd="2" destOrd="0" parTransId="{8D569B8C-4EA4-46DF-B083-A2EC5DC1A5E7}" sibTransId="{111A520C-CDF1-459B-BC7F-6B150122BD30}"/>
    <dgm:cxn modelId="{840C1D6F-4CC5-4170-870A-4230AE4611FF}" srcId="{0F7BA044-931E-4F8F-AA85-00DE86E9C6C2}" destId="{2B044AD7-C1BC-46F0-BAF2-A615AA8BB76E}" srcOrd="3" destOrd="0" parTransId="{1904B566-E283-4B29-AE42-CB13FFD2E16C}" sibTransId="{DAE21CD2-3858-474E-8473-F28925486052}"/>
    <dgm:cxn modelId="{D1200850-AB14-42C9-9807-932545DC275B}" srcId="{0F7BA044-931E-4F8F-AA85-00DE86E9C6C2}" destId="{E05E8344-88FE-4B4A-B1BF-9E0349AEEC5F}" srcOrd="5" destOrd="0" parTransId="{4368646B-E010-46BB-BFBC-F14214FE972C}" sibTransId="{CB12E0F7-603A-4AB1-AC20-8075CAFBEE31}"/>
    <dgm:cxn modelId="{5D0F4953-2A93-4904-88F8-85C4CA7096F7}" type="presOf" srcId="{0F7BA044-931E-4F8F-AA85-00DE86E9C6C2}" destId="{2E53AAD1-4E98-4574-85D6-0CCC1E5E5C68}" srcOrd="0" destOrd="0" presId="urn:microsoft.com/office/officeart/2005/8/layout/default"/>
    <dgm:cxn modelId="{8CD4ED76-25FC-4FA4-BD4B-9D99F376A07C}" type="presOf" srcId="{E05E8344-88FE-4B4A-B1BF-9E0349AEEC5F}" destId="{174B9748-DF44-45D5-BF66-0D86C144B7F6}" srcOrd="0" destOrd="0" presId="urn:microsoft.com/office/officeart/2005/8/layout/default"/>
    <dgm:cxn modelId="{B59BF993-8D0D-4D24-A3E9-51F53AE078E0}" srcId="{0F7BA044-931E-4F8F-AA85-00DE86E9C6C2}" destId="{1788A935-E64B-45C1-BC7D-7F66518A8201}" srcOrd="4" destOrd="0" parTransId="{1ACADE89-D6FE-44D2-A6F6-37596302B952}" sibTransId="{9FBC210E-BA7F-4586-B8EE-EA92CDFA7188}"/>
    <dgm:cxn modelId="{DBFA53DC-6020-46F7-AEB7-BCF49773A181}" type="presOf" srcId="{1EB0AE64-26EE-4A05-B249-0CF25E36114D}" destId="{DE760BA8-6B11-4817-953B-2A58F5064CBA}" srcOrd="0" destOrd="0" presId="urn:microsoft.com/office/officeart/2005/8/layout/default"/>
    <dgm:cxn modelId="{B84591E3-4A95-4743-8A1A-2BB426F81392}" type="presParOf" srcId="{2E53AAD1-4E98-4574-85D6-0CCC1E5E5C68}" destId="{D964D4D5-0399-4B7C-8E80-C25AD3E94308}" srcOrd="0" destOrd="0" presId="urn:microsoft.com/office/officeart/2005/8/layout/default"/>
    <dgm:cxn modelId="{B60C5CC7-069F-41FE-AF2A-024BFF3EACFB}" type="presParOf" srcId="{2E53AAD1-4E98-4574-85D6-0CCC1E5E5C68}" destId="{3BB231D7-A728-46FF-8A61-FEC4E3C0D3D8}" srcOrd="1" destOrd="0" presId="urn:microsoft.com/office/officeart/2005/8/layout/default"/>
    <dgm:cxn modelId="{D1552C7F-D0AE-4108-A1BD-F88D8A4A548A}" type="presParOf" srcId="{2E53AAD1-4E98-4574-85D6-0CCC1E5E5C68}" destId="{DE760BA8-6B11-4817-953B-2A58F5064CBA}" srcOrd="2" destOrd="0" presId="urn:microsoft.com/office/officeart/2005/8/layout/default"/>
    <dgm:cxn modelId="{0D4C8C94-9A8E-4162-8640-99C14B8EF8E3}" type="presParOf" srcId="{2E53AAD1-4E98-4574-85D6-0CCC1E5E5C68}" destId="{3F5CE50D-F7D5-4F47-AC1C-0008EA11AC07}" srcOrd="3" destOrd="0" presId="urn:microsoft.com/office/officeart/2005/8/layout/default"/>
    <dgm:cxn modelId="{7686FFC5-2440-44AB-86BD-E03192EB554E}" type="presParOf" srcId="{2E53AAD1-4E98-4574-85D6-0CCC1E5E5C68}" destId="{B8D07E81-7AAC-4D37-B220-81D660AEFFF9}" srcOrd="4" destOrd="0" presId="urn:microsoft.com/office/officeart/2005/8/layout/default"/>
    <dgm:cxn modelId="{47CB9F1F-0AD6-401D-8056-3F714437CD9C}" type="presParOf" srcId="{2E53AAD1-4E98-4574-85D6-0CCC1E5E5C68}" destId="{959D9B30-494A-471D-A9FC-3FAC9B273688}" srcOrd="5" destOrd="0" presId="urn:microsoft.com/office/officeart/2005/8/layout/default"/>
    <dgm:cxn modelId="{C5100E8F-E920-439D-B10C-3B3A256AEF83}" type="presParOf" srcId="{2E53AAD1-4E98-4574-85D6-0CCC1E5E5C68}" destId="{9C1A4479-224A-4100-B421-A330BCCD5328}" srcOrd="6" destOrd="0" presId="urn:microsoft.com/office/officeart/2005/8/layout/default"/>
    <dgm:cxn modelId="{D6F32971-9F8F-49D8-B808-D1AD20EF125E}" type="presParOf" srcId="{2E53AAD1-4E98-4574-85D6-0CCC1E5E5C68}" destId="{CC7D5989-B7C5-4E41-BC28-2E553C360AC6}" srcOrd="7" destOrd="0" presId="urn:microsoft.com/office/officeart/2005/8/layout/default"/>
    <dgm:cxn modelId="{ED1DAB2C-A973-4268-A4E2-AD8C7B424711}" type="presParOf" srcId="{2E53AAD1-4E98-4574-85D6-0CCC1E5E5C68}" destId="{FFCA91B2-1B4C-4A16-A0CF-AC2D52C15DDF}" srcOrd="8" destOrd="0" presId="urn:microsoft.com/office/officeart/2005/8/layout/default"/>
    <dgm:cxn modelId="{C94FD456-D5C8-468D-9B79-4946522CB167}" type="presParOf" srcId="{2E53AAD1-4E98-4574-85D6-0CCC1E5E5C68}" destId="{30C1BF29-3807-47F1-AE9D-1B6BC9676E19}" srcOrd="9" destOrd="0" presId="urn:microsoft.com/office/officeart/2005/8/layout/default"/>
    <dgm:cxn modelId="{17ADE258-038E-48DF-ABA3-1EED6CDF9B01}" type="presParOf" srcId="{2E53AAD1-4E98-4574-85D6-0CCC1E5E5C68}" destId="{174B9748-DF44-45D5-BF66-0D86C144B7F6}" srcOrd="10" destOrd="0" presId="urn:microsoft.com/office/officeart/2005/8/layout/default"/>
    <dgm:cxn modelId="{44E11AA0-79C7-4ABD-8900-90722F93ABA9}" type="presParOf" srcId="{2E53AAD1-4E98-4574-85D6-0CCC1E5E5C68}" destId="{9D0576A8-E490-4EF9-86A0-B98BADEC6C8E}" srcOrd="11" destOrd="0" presId="urn:microsoft.com/office/officeart/2005/8/layout/default"/>
    <dgm:cxn modelId="{CBF2E5CA-88E4-4950-8891-B8D109E5E4E9}" type="presParOf" srcId="{2E53AAD1-4E98-4574-85D6-0CCC1E5E5C68}" destId="{4FECE7B2-4080-41F0-A54B-340D04C846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DC5A3-F386-4B31-B7CA-7B440C918111}">
      <dsp:nvSpPr>
        <dsp:cNvPr id="0" name=""/>
        <dsp:cNvSpPr/>
      </dsp:nvSpPr>
      <dsp:spPr>
        <a:xfrm>
          <a:off x="4835" y="689372"/>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Introduction</a:t>
          </a:r>
        </a:p>
      </dsp:txBody>
      <dsp:txXfrm>
        <a:off x="31177" y="715714"/>
        <a:ext cx="1446307" cy="846710"/>
      </dsp:txXfrm>
    </dsp:sp>
    <dsp:sp modelId="{FE544E19-9B13-4DAB-95F7-2B98B25EA0E5}">
      <dsp:nvSpPr>
        <dsp:cNvPr id="0" name=""/>
        <dsp:cNvSpPr/>
      </dsp:nvSpPr>
      <dsp:spPr>
        <a:xfrm>
          <a:off x="1635737" y="953194"/>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635737" y="1027544"/>
        <a:ext cx="222450" cy="223049"/>
      </dsp:txXfrm>
    </dsp:sp>
    <dsp:sp modelId="{6FE5F2ED-9D91-4AFD-BB3F-6D2AEF2A0AEE}">
      <dsp:nvSpPr>
        <dsp:cNvPr id="0" name=""/>
        <dsp:cNvSpPr/>
      </dsp:nvSpPr>
      <dsp:spPr>
        <a:xfrm>
          <a:off x="2103422" y="689372"/>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Hypothesis</a:t>
          </a:r>
        </a:p>
      </dsp:txBody>
      <dsp:txXfrm>
        <a:off x="2129764" y="715714"/>
        <a:ext cx="1446307" cy="846710"/>
      </dsp:txXfrm>
    </dsp:sp>
    <dsp:sp modelId="{E248998E-D812-49EF-A835-9F43EB7B6497}">
      <dsp:nvSpPr>
        <dsp:cNvPr id="0" name=""/>
        <dsp:cNvSpPr/>
      </dsp:nvSpPr>
      <dsp:spPr>
        <a:xfrm>
          <a:off x="3734325" y="953194"/>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734325" y="1027544"/>
        <a:ext cx="222450" cy="223049"/>
      </dsp:txXfrm>
    </dsp:sp>
    <dsp:sp modelId="{52672E53-32E4-4561-A9AC-F7982C8378C3}">
      <dsp:nvSpPr>
        <dsp:cNvPr id="0" name=""/>
        <dsp:cNvSpPr/>
      </dsp:nvSpPr>
      <dsp:spPr>
        <a:xfrm>
          <a:off x="4202010" y="689372"/>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Dataset Processing</a:t>
          </a:r>
        </a:p>
      </dsp:txBody>
      <dsp:txXfrm>
        <a:off x="4228352" y="715714"/>
        <a:ext cx="1446307" cy="846710"/>
      </dsp:txXfrm>
    </dsp:sp>
    <dsp:sp modelId="{78EAFF63-2595-4AAD-B0B1-BDB49D575894}">
      <dsp:nvSpPr>
        <dsp:cNvPr id="0" name=""/>
        <dsp:cNvSpPr/>
      </dsp:nvSpPr>
      <dsp:spPr>
        <a:xfrm>
          <a:off x="5832912" y="953194"/>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832912" y="1027544"/>
        <a:ext cx="222450" cy="223049"/>
      </dsp:txXfrm>
    </dsp:sp>
    <dsp:sp modelId="{9DCBE785-558B-4EBC-8F23-857EA0233F02}">
      <dsp:nvSpPr>
        <dsp:cNvPr id="0" name=""/>
        <dsp:cNvSpPr/>
      </dsp:nvSpPr>
      <dsp:spPr>
        <a:xfrm>
          <a:off x="6300597" y="689372"/>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Methodology</a:t>
          </a:r>
        </a:p>
      </dsp:txBody>
      <dsp:txXfrm>
        <a:off x="6326939" y="715714"/>
        <a:ext cx="1446307" cy="846710"/>
      </dsp:txXfrm>
    </dsp:sp>
    <dsp:sp modelId="{6DF42FD0-C034-420E-905F-0E4E9A914622}">
      <dsp:nvSpPr>
        <dsp:cNvPr id="0" name=""/>
        <dsp:cNvSpPr/>
      </dsp:nvSpPr>
      <dsp:spPr>
        <a:xfrm>
          <a:off x="7931500" y="953194"/>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931500" y="1027544"/>
        <a:ext cx="222450" cy="223049"/>
      </dsp:txXfrm>
    </dsp:sp>
    <dsp:sp modelId="{8672567D-8F76-4B27-BC07-4F0BF9252044}">
      <dsp:nvSpPr>
        <dsp:cNvPr id="0" name=""/>
        <dsp:cNvSpPr/>
      </dsp:nvSpPr>
      <dsp:spPr>
        <a:xfrm>
          <a:off x="8399185" y="689372"/>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Results</a:t>
          </a:r>
        </a:p>
      </dsp:txBody>
      <dsp:txXfrm>
        <a:off x="8425527" y="715714"/>
        <a:ext cx="1446307" cy="846710"/>
      </dsp:txXfrm>
    </dsp:sp>
    <dsp:sp modelId="{5C52E673-CCCB-4902-A5B6-1B218E8FB00E}">
      <dsp:nvSpPr>
        <dsp:cNvPr id="0" name=""/>
        <dsp:cNvSpPr/>
      </dsp:nvSpPr>
      <dsp:spPr>
        <a:xfrm rot="5400000">
          <a:off x="8989787" y="1693696"/>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9037156" y="1720677"/>
        <a:ext cx="223049" cy="222450"/>
      </dsp:txXfrm>
    </dsp:sp>
    <dsp:sp modelId="{7BFA89BC-782C-4CEE-85A1-3C75299FF8DD}">
      <dsp:nvSpPr>
        <dsp:cNvPr id="0" name=""/>
        <dsp:cNvSpPr/>
      </dsp:nvSpPr>
      <dsp:spPr>
        <a:xfrm>
          <a:off x="8399185" y="2188363"/>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Discussion</a:t>
          </a:r>
        </a:p>
      </dsp:txBody>
      <dsp:txXfrm>
        <a:off x="8425527" y="2214705"/>
        <a:ext cx="1446307" cy="846710"/>
      </dsp:txXfrm>
    </dsp:sp>
    <dsp:sp modelId="{A801CDEC-5F9B-44CB-A40E-D12D1C90C484}">
      <dsp:nvSpPr>
        <dsp:cNvPr id="0" name=""/>
        <dsp:cNvSpPr/>
      </dsp:nvSpPr>
      <dsp:spPr>
        <a:xfrm rot="10800000">
          <a:off x="7949488" y="2452185"/>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8044824" y="2526535"/>
        <a:ext cx="222450" cy="223049"/>
      </dsp:txXfrm>
    </dsp:sp>
    <dsp:sp modelId="{DBD90697-5E8A-4BF9-B194-7BACF6301740}">
      <dsp:nvSpPr>
        <dsp:cNvPr id="0" name=""/>
        <dsp:cNvSpPr/>
      </dsp:nvSpPr>
      <dsp:spPr>
        <a:xfrm>
          <a:off x="6300597" y="2188363"/>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Interpretation of Results</a:t>
          </a:r>
        </a:p>
      </dsp:txBody>
      <dsp:txXfrm>
        <a:off x="6326939" y="2214705"/>
        <a:ext cx="1446307" cy="846710"/>
      </dsp:txXfrm>
    </dsp:sp>
    <dsp:sp modelId="{E1070C16-A185-4D14-85C1-7C0183E9158E}">
      <dsp:nvSpPr>
        <dsp:cNvPr id="0" name=""/>
        <dsp:cNvSpPr/>
      </dsp:nvSpPr>
      <dsp:spPr>
        <a:xfrm rot="10800000">
          <a:off x="5850900" y="2452185"/>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946236" y="2526535"/>
        <a:ext cx="222450" cy="223049"/>
      </dsp:txXfrm>
    </dsp:sp>
    <dsp:sp modelId="{53F91063-A897-43F6-82CA-F5FE3A2227D5}">
      <dsp:nvSpPr>
        <dsp:cNvPr id="0" name=""/>
        <dsp:cNvSpPr/>
      </dsp:nvSpPr>
      <dsp:spPr>
        <a:xfrm>
          <a:off x="4202010" y="2188363"/>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Conclusion</a:t>
          </a:r>
        </a:p>
      </dsp:txBody>
      <dsp:txXfrm>
        <a:off x="4228352" y="2214705"/>
        <a:ext cx="1446307" cy="846710"/>
      </dsp:txXfrm>
    </dsp:sp>
    <dsp:sp modelId="{1A591EC1-DF94-4488-AE1F-D70D21853C43}">
      <dsp:nvSpPr>
        <dsp:cNvPr id="0" name=""/>
        <dsp:cNvSpPr/>
      </dsp:nvSpPr>
      <dsp:spPr>
        <a:xfrm rot="10800000">
          <a:off x="3752313" y="2452185"/>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847649" y="2526535"/>
        <a:ext cx="222450" cy="223049"/>
      </dsp:txXfrm>
    </dsp:sp>
    <dsp:sp modelId="{9E3C813C-3410-4FAE-8BB8-BED17BB5A8CC}">
      <dsp:nvSpPr>
        <dsp:cNvPr id="0" name=""/>
        <dsp:cNvSpPr/>
      </dsp:nvSpPr>
      <dsp:spPr>
        <a:xfrm>
          <a:off x="2103422" y="2188363"/>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Future Work</a:t>
          </a:r>
        </a:p>
      </dsp:txBody>
      <dsp:txXfrm>
        <a:off x="2129764" y="2214705"/>
        <a:ext cx="1446307" cy="846710"/>
      </dsp:txXfrm>
    </dsp:sp>
    <dsp:sp modelId="{49333FF3-996D-44A4-95AC-25EC6748312D}">
      <dsp:nvSpPr>
        <dsp:cNvPr id="0" name=""/>
        <dsp:cNvSpPr/>
      </dsp:nvSpPr>
      <dsp:spPr>
        <a:xfrm rot="10800000">
          <a:off x="1653725" y="2452185"/>
          <a:ext cx="317786" cy="37174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1749061" y="2526535"/>
        <a:ext cx="222450" cy="223049"/>
      </dsp:txXfrm>
    </dsp:sp>
    <dsp:sp modelId="{46A75663-3BA2-45FB-B17F-DC9AD6634B87}">
      <dsp:nvSpPr>
        <dsp:cNvPr id="0" name=""/>
        <dsp:cNvSpPr/>
      </dsp:nvSpPr>
      <dsp:spPr>
        <a:xfrm>
          <a:off x="4835" y="2188363"/>
          <a:ext cx="1498991" cy="8993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Thank You</a:t>
          </a:r>
        </a:p>
      </dsp:txBody>
      <dsp:txXfrm>
        <a:off x="31177" y="2214705"/>
        <a:ext cx="1446307" cy="846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DABB0-242A-4EEE-8886-07139B4744A5}">
      <dsp:nvSpPr>
        <dsp:cNvPr id="0" name=""/>
        <dsp:cNvSpPr/>
      </dsp:nvSpPr>
      <dsp:spPr>
        <a:xfrm>
          <a:off x="0" y="92527"/>
          <a:ext cx="6466389" cy="155843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ptos Light"/>
            </a:rPr>
            <a:t>In our study, we meticulously designed our methodology, leveraging a set of three prominent machine learning algorithms. These algorithms were thoughtfully selected based on their well-established effectiveness in the domain of diabetes prediction. Our chosen models include:</a:t>
          </a:r>
        </a:p>
      </dsp:txBody>
      <dsp:txXfrm>
        <a:off x="76077" y="168604"/>
        <a:ext cx="6314235" cy="1406285"/>
      </dsp:txXfrm>
    </dsp:sp>
    <dsp:sp modelId="{31ECC522-6820-490E-92B5-E6EDA8CED460}">
      <dsp:nvSpPr>
        <dsp:cNvPr id="0" name=""/>
        <dsp:cNvSpPr/>
      </dsp:nvSpPr>
      <dsp:spPr>
        <a:xfrm>
          <a:off x="0" y="1702807"/>
          <a:ext cx="6466389" cy="1558439"/>
        </a:xfrm>
        <a:prstGeom prst="roundRect">
          <a:avLst/>
        </a:prstGeom>
        <a:solidFill>
          <a:schemeClr val="accent2">
            <a:hueOff val="3900683"/>
            <a:satOff val="-12248"/>
            <a:lumOff val="143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Aptos Light"/>
            </a:rPr>
            <a:t>J48 Decision Tree</a:t>
          </a:r>
          <a:r>
            <a:rPr lang="en-US" sz="1800" kern="1200" dirty="0">
              <a:latin typeface="Aptos Light"/>
            </a:rPr>
            <a:t>: A decision tree algorithm derived from the ID3 model, developed by the WEKA team, which utilizes attributes for data partitioning to facilitate accurate classification.</a:t>
          </a:r>
        </a:p>
      </dsp:txBody>
      <dsp:txXfrm>
        <a:off x="76077" y="1778884"/>
        <a:ext cx="6314235" cy="1406285"/>
      </dsp:txXfrm>
    </dsp:sp>
    <dsp:sp modelId="{93F98D71-3B5F-4984-9E93-8B015B9BE583}">
      <dsp:nvSpPr>
        <dsp:cNvPr id="0" name=""/>
        <dsp:cNvSpPr/>
      </dsp:nvSpPr>
      <dsp:spPr>
        <a:xfrm>
          <a:off x="0" y="3313087"/>
          <a:ext cx="6466389" cy="1558439"/>
        </a:xfrm>
        <a:prstGeom prst="roundRect">
          <a:avLst/>
        </a:prstGeom>
        <a:solidFill>
          <a:schemeClr val="accent2">
            <a:hueOff val="7801365"/>
            <a:satOff val="-24495"/>
            <a:lumOff val="287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Aptos Light"/>
            </a:rPr>
            <a:t>Random Forest</a:t>
          </a:r>
          <a:r>
            <a:rPr lang="en-US" sz="1800" kern="1200" dirty="0">
              <a:latin typeface="Aptos Light"/>
            </a:rPr>
            <a:t>: A robust ensemble learning model that enhances predictive accuracy by creating multiple decision trees, resulting in improved overall performance and reliability.</a:t>
          </a:r>
        </a:p>
      </dsp:txBody>
      <dsp:txXfrm>
        <a:off x="76077" y="3389164"/>
        <a:ext cx="6314235" cy="1406285"/>
      </dsp:txXfrm>
    </dsp:sp>
    <dsp:sp modelId="{0B189279-C6D9-4EED-A5CD-4BB7CA677C0D}">
      <dsp:nvSpPr>
        <dsp:cNvPr id="0" name=""/>
        <dsp:cNvSpPr/>
      </dsp:nvSpPr>
      <dsp:spPr>
        <a:xfrm>
          <a:off x="0" y="4923367"/>
          <a:ext cx="6466389" cy="1558439"/>
        </a:xfrm>
        <a:prstGeom prst="roundRect">
          <a:avLst/>
        </a:prstGeom>
        <a:solidFill>
          <a:schemeClr val="accent2">
            <a:hueOff val="11702047"/>
            <a:satOff val="-36743"/>
            <a:lumOff val="431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Aptos Light"/>
            </a:rPr>
            <a:t>Naïve Bayes</a:t>
          </a:r>
          <a:r>
            <a:rPr lang="en-US" sz="1800" kern="1200" dirty="0">
              <a:latin typeface="Aptos Light"/>
            </a:rPr>
            <a:t>: A simplistic yet powerful classification technique founded on the "naive" presumption of attribute independence, effectively employing Bayes probability theory to determine the likelihood of class outcomes.</a:t>
          </a:r>
        </a:p>
      </dsp:txBody>
      <dsp:txXfrm>
        <a:off x="76077" y="4999444"/>
        <a:ext cx="6314235" cy="1406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D4D5-0399-4B7C-8E80-C25AD3E94308}">
      <dsp:nvSpPr>
        <dsp:cNvPr id="0" name=""/>
        <dsp:cNvSpPr/>
      </dsp:nvSpPr>
      <dsp:spPr>
        <a:xfrm>
          <a:off x="2901" y="392475"/>
          <a:ext cx="2301676" cy="138100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"Future work involves exploring more robust pre-processing techniques, addressing study limitations, and further refining machine learning models for even more accurate predictions in diabetes diagnosis."</a:t>
          </a:r>
        </a:p>
      </dsp:txBody>
      <dsp:txXfrm>
        <a:off x="2901" y="392475"/>
        <a:ext cx="2301676" cy="1381005"/>
      </dsp:txXfrm>
    </dsp:sp>
    <dsp:sp modelId="{DE760BA8-6B11-4817-953B-2A58F5064CBA}">
      <dsp:nvSpPr>
        <dsp:cNvPr id="0" name=""/>
        <dsp:cNvSpPr/>
      </dsp:nvSpPr>
      <dsp:spPr>
        <a:xfrm>
          <a:off x="2534745" y="392475"/>
          <a:ext cx="2301676" cy="138100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Key Points:</a:t>
          </a:r>
          <a:endParaRPr lang="en-US" sz="1300" kern="1200"/>
        </a:p>
      </dsp:txBody>
      <dsp:txXfrm>
        <a:off x="2534745" y="392475"/>
        <a:ext cx="2301676" cy="1381005"/>
      </dsp:txXfrm>
    </dsp:sp>
    <dsp:sp modelId="{B8D07E81-7AAC-4D37-B220-81D660AEFFF9}">
      <dsp:nvSpPr>
        <dsp:cNvPr id="0" name=""/>
        <dsp:cNvSpPr/>
      </dsp:nvSpPr>
      <dsp:spPr>
        <a:xfrm>
          <a:off x="5066589" y="392475"/>
          <a:ext cx="2301676" cy="138100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Continuous improvement and innovation.</a:t>
          </a:r>
        </a:p>
      </dsp:txBody>
      <dsp:txXfrm>
        <a:off x="5066589" y="392475"/>
        <a:ext cx="2301676" cy="1381005"/>
      </dsp:txXfrm>
    </dsp:sp>
    <dsp:sp modelId="{9C1A4479-224A-4100-B421-A330BCCD5328}">
      <dsp:nvSpPr>
        <dsp:cNvPr id="0" name=""/>
        <dsp:cNvSpPr/>
      </dsp:nvSpPr>
      <dsp:spPr>
        <a:xfrm>
          <a:off x="7598434" y="392475"/>
          <a:ext cx="2301676" cy="138100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Robust pre-processing techniques.</a:t>
          </a:r>
        </a:p>
      </dsp:txBody>
      <dsp:txXfrm>
        <a:off x="7598434" y="392475"/>
        <a:ext cx="2301676" cy="1381005"/>
      </dsp:txXfrm>
    </dsp:sp>
    <dsp:sp modelId="{FFCA91B2-1B4C-4A16-A0CF-AC2D52C15DDF}">
      <dsp:nvSpPr>
        <dsp:cNvPr id="0" name=""/>
        <dsp:cNvSpPr/>
      </dsp:nvSpPr>
      <dsp:spPr>
        <a:xfrm>
          <a:off x="1268823" y="2003648"/>
          <a:ext cx="2301676" cy="138100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Rigorous addressing of study limitations.</a:t>
          </a:r>
        </a:p>
      </dsp:txBody>
      <dsp:txXfrm>
        <a:off x="1268823" y="2003648"/>
        <a:ext cx="2301676" cy="1381005"/>
      </dsp:txXfrm>
    </dsp:sp>
    <dsp:sp modelId="{174B9748-DF44-45D5-BF66-0D86C144B7F6}">
      <dsp:nvSpPr>
        <dsp:cNvPr id="0" name=""/>
        <dsp:cNvSpPr/>
      </dsp:nvSpPr>
      <dsp:spPr>
        <a:xfrm>
          <a:off x="3800667" y="2003648"/>
          <a:ext cx="2301676" cy="138100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Ongoing model refinement.</a:t>
          </a:r>
        </a:p>
      </dsp:txBody>
      <dsp:txXfrm>
        <a:off x="3800667" y="2003648"/>
        <a:ext cx="2301676" cy="1381005"/>
      </dsp:txXfrm>
    </dsp:sp>
    <dsp:sp modelId="{4FECE7B2-4080-41F0-A54B-340D04C846CD}">
      <dsp:nvSpPr>
        <dsp:cNvPr id="0" name=""/>
        <dsp:cNvSpPr/>
      </dsp:nvSpPr>
      <dsp:spPr>
        <a:xfrm>
          <a:off x="6332511" y="2003648"/>
          <a:ext cx="2301676" cy="138100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Leveraging the potential of the IoMT.</a:t>
          </a:r>
        </a:p>
      </dsp:txBody>
      <dsp:txXfrm>
        <a:off x="6332511" y="2003648"/>
        <a:ext cx="2301676" cy="13810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11-Dec-23</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6535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11-Dec-23</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2481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11-Dec-23</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4986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11-Dec-23</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2654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11-Dec-23</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929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11-Dec-23</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474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11-Dec-23</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84088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11-Dec-23</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0819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11-Dec-23</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6000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11-Dec-23</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8275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11-Dec-23</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4293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11-Dec-23</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386303772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083C-500D-4F3C-66C7-D86E003B02F0}"/>
              </a:ext>
            </a:extLst>
          </p:cNvPr>
          <p:cNvSpPr>
            <a:spLocks noGrp="1"/>
          </p:cNvSpPr>
          <p:nvPr>
            <p:ph type="title"/>
          </p:nvPr>
        </p:nvSpPr>
        <p:spPr/>
        <p:txBody>
          <a:bodyPr vert="horz" lIns="91440" tIns="45720" rIns="91440" bIns="45720" rtlCol="0" anchor="b">
            <a:normAutofit/>
          </a:bodyPr>
          <a:lstStyle/>
          <a:p>
            <a:pPr algn="l"/>
            <a:r>
              <a:rPr lang="en-US" sz="3200" kern="1200" dirty="0">
                <a:latin typeface="+mj-lt"/>
                <a:ea typeface="+mj-ea"/>
                <a:cs typeface="+mj-cs"/>
              </a:rPr>
              <a:t>TASK </a:t>
            </a:r>
            <a:r>
              <a:rPr lang="en-US" sz="3200" dirty="0"/>
              <a:t>01</a:t>
            </a:r>
            <a:r>
              <a:rPr lang="en-US" sz="3200" kern="1200" dirty="0">
                <a:latin typeface="+mj-lt"/>
                <a:ea typeface="+mj-ea"/>
                <a:cs typeface="+mj-cs"/>
              </a:rPr>
              <a:t>:  INDIVIDUAL PAPER PRESENTATION</a:t>
            </a:r>
          </a:p>
        </p:txBody>
      </p:sp>
      <p:sp>
        <p:nvSpPr>
          <p:cNvPr id="3" name="Subtitle 2">
            <a:extLst>
              <a:ext uri="{FF2B5EF4-FFF2-40B4-BE49-F238E27FC236}">
                <a16:creationId xmlns:a16="http://schemas.microsoft.com/office/drawing/2014/main" id="{063BB771-0630-A235-928A-F13150AC6807}"/>
              </a:ext>
            </a:extLst>
          </p:cNvPr>
          <p:cNvSpPr>
            <a:spLocks noGrp="1"/>
          </p:cNvSpPr>
          <p:nvPr>
            <p:ph sz="half" idx="1"/>
          </p:nvPr>
        </p:nvSpPr>
        <p:spPr/>
        <p:txBody>
          <a:bodyPr vert="horz" lIns="91440" tIns="45720" rIns="91440" bIns="45720" rtlCol="0">
            <a:normAutofit/>
          </a:bodyPr>
          <a:lstStyle/>
          <a:p>
            <a:pPr algn="l"/>
            <a:r>
              <a:rPr lang="en-US" sz="2000" b="1" dirty="0"/>
              <a:t>SUBMITTED BY :</a:t>
            </a:r>
            <a:endParaRPr lang="en-US" sz="2000" dirty="0"/>
          </a:p>
          <a:p>
            <a:pPr algn="l"/>
            <a:r>
              <a:rPr lang="en-US" dirty="0"/>
              <a:t>JARIN AKTER MOU</a:t>
            </a:r>
          </a:p>
          <a:p>
            <a:pPr algn="l"/>
            <a:r>
              <a:rPr lang="en-US" dirty="0"/>
              <a:t>ID : 20301070</a:t>
            </a:r>
          </a:p>
          <a:p>
            <a:pPr algn="l"/>
            <a:r>
              <a:rPr lang="en-US" dirty="0"/>
              <a:t>COURSE : CSE438 (APPLIED DATA SCIENCE )</a:t>
            </a:r>
          </a:p>
          <a:p>
            <a:pPr algn="l"/>
            <a:endParaRPr lang="en-US" dirty="0"/>
          </a:p>
        </p:txBody>
      </p:sp>
      <p:sp>
        <p:nvSpPr>
          <p:cNvPr id="8" name="Content Placeholder 7">
            <a:extLst>
              <a:ext uri="{FF2B5EF4-FFF2-40B4-BE49-F238E27FC236}">
                <a16:creationId xmlns:a16="http://schemas.microsoft.com/office/drawing/2014/main" id="{48471D8A-2261-43AE-91A2-32E66D299D82}"/>
              </a:ext>
            </a:extLst>
          </p:cNvPr>
          <p:cNvSpPr>
            <a:spLocks noGrp="1"/>
          </p:cNvSpPr>
          <p:nvPr>
            <p:ph sz="half" idx="2"/>
          </p:nvPr>
        </p:nvSpPr>
        <p:spPr/>
        <p:txBody>
          <a:bodyPr/>
          <a:lstStyle/>
          <a:p>
            <a:pPr marL="0" indent="0">
              <a:buNone/>
            </a:pPr>
            <a:r>
              <a:rPr lang="en-US" sz="2000" b="1" dirty="0"/>
              <a:t>COURSE INSTRUCTOR :</a:t>
            </a:r>
          </a:p>
          <a:p>
            <a:pPr algn="just"/>
            <a:r>
              <a:rPr lang="en-US" sz="1600" dirty="0"/>
              <a:t>ANNAJIAT ALIM RASEL</a:t>
            </a:r>
          </a:p>
          <a:p>
            <a:pPr algn="just"/>
            <a:r>
              <a:rPr lang="en-US" sz="2000" b="1" dirty="0"/>
              <a:t>STUDENT TUTOR</a:t>
            </a:r>
          </a:p>
          <a:p>
            <a:pPr algn="just">
              <a:buFont typeface="Wingdings" panose="05000000000000000000" pitchFamily="2" charset="2"/>
              <a:buChar char="Ø"/>
            </a:pPr>
            <a:r>
              <a:rPr lang="en-US" sz="1600" dirty="0"/>
              <a:t>FARAH BINTA HAQUE</a:t>
            </a:r>
          </a:p>
          <a:p>
            <a:pPr algn="just">
              <a:buFont typeface="Wingdings" panose="05000000000000000000" pitchFamily="2" charset="2"/>
              <a:buChar char="Ø"/>
            </a:pPr>
            <a:r>
              <a:rPr lang="en-US" sz="1600" dirty="0"/>
              <a:t>SANIA AZMEE BHUIYAN</a:t>
            </a:r>
          </a:p>
          <a:p>
            <a:pPr algn="just"/>
            <a:r>
              <a:rPr lang="en-US" sz="2000" b="1" dirty="0"/>
              <a:t>RESEARCH ASSISTANT </a:t>
            </a:r>
          </a:p>
          <a:p>
            <a:pPr algn="just">
              <a:buFont typeface="Wingdings" panose="05000000000000000000" pitchFamily="2" charset="2"/>
              <a:buChar char="Ø"/>
            </a:pPr>
            <a:r>
              <a:rPr lang="en-US" sz="1600" dirty="0"/>
              <a:t>MD.SABBIR HOSSAIN </a:t>
            </a:r>
          </a:p>
          <a:p>
            <a:endParaRPr lang="en-US" dirty="0"/>
          </a:p>
        </p:txBody>
      </p:sp>
      <p:sp>
        <p:nvSpPr>
          <p:cNvPr id="4" name="Date Placeholder 3">
            <a:extLst>
              <a:ext uri="{FF2B5EF4-FFF2-40B4-BE49-F238E27FC236}">
                <a16:creationId xmlns:a16="http://schemas.microsoft.com/office/drawing/2014/main" id="{3CF0F752-50A0-04B1-F0B9-E4A6DA40B70E}"/>
              </a:ext>
            </a:extLst>
          </p:cNvPr>
          <p:cNvSpPr>
            <a:spLocks noGrp="1"/>
          </p:cNvSpPr>
          <p:nvPr>
            <p:ph type="dt" sz="half" idx="10"/>
          </p:nvPr>
        </p:nvSpPr>
        <p:spPr/>
        <p:txBody>
          <a:bodyPr vert="horz" lIns="91440" tIns="45720" rIns="91440" bIns="45720" rtlCol="0" anchor="ctr">
            <a:normAutofit/>
          </a:bodyPr>
          <a:lstStyle/>
          <a:p>
            <a:pPr>
              <a:spcAft>
                <a:spcPts val="600"/>
              </a:spcAft>
            </a:pPr>
            <a:fld id="{1ECB5883-038C-4696-8E27-1811E470D6D4}" type="datetime1">
              <a:rPr lang="en-US" smtClean="0"/>
              <a:pPr>
                <a:spcAft>
                  <a:spcPts val="600"/>
                </a:spcAft>
              </a:pPr>
              <a:t>11-Dec-23</a:t>
            </a:fld>
            <a:endParaRPr lang="en-US"/>
          </a:p>
        </p:txBody>
      </p:sp>
      <p:sp>
        <p:nvSpPr>
          <p:cNvPr id="5" name="Footer Placeholder 4">
            <a:extLst>
              <a:ext uri="{FF2B5EF4-FFF2-40B4-BE49-F238E27FC236}">
                <a16:creationId xmlns:a16="http://schemas.microsoft.com/office/drawing/2014/main" id="{314F5FDC-BA79-614D-B54A-5C9BEB96DF3C}"/>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cap="all" spc="300" baseline="0" dirty="0">
                <a:solidFill>
                  <a:schemeClr val="tx2"/>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C91DA601-F5F0-532E-CCF3-3EC79E090CD6}"/>
              </a:ext>
            </a:extLst>
          </p:cNvPr>
          <p:cNvSpPr>
            <a:spLocks noGrp="1"/>
          </p:cNvSpPr>
          <p:nvPr>
            <p:ph type="sldNum" sz="quarter" idx="12"/>
          </p:nvPr>
        </p:nvSpPr>
        <p:spPr/>
        <p:txBody>
          <a:bodyPr vert="horz" lIns="91440" tIns="45720" rIns="91440" bIns="45720" rtlCol="0" anchor="ctr">
            <a:normAutofit/>
          </a:bodyPr>
          <a:lstStyle/>
          <a:p>
            <a:pPr>
              <a:spcAft>
                <a:spcPts val="600"/>
              </a:spcAft>
            </a:pPr>
            <a:fld id="{C68AC1EC-23E2-4F0E-A5A4-674EC8DB954E}" type="slidenum">
              <a:rPr lang="en-US" dirty="0" smtClean="0"/>
              <a:pPr>
                <a:spcAft>
                  <a:spcPts val="600"/>
                </a:spcAft>
              </a:pPr>
              <a:t>1</a:t>
            </a:fld>
            <a:endParaRPr lang="en-US" dirty="0"/>
          </a:p>
        </p:txBody>
      </p:sp>
    </p:spTree>
    <p:extLst>
      <p:ext uri="{BB962C8B-B14F-4D97-AF65-F5344CB8AC3E}">
        <p14:creationId xmlns:p14="http://schemas.microsoft.com/office/powerpoint/2010/main" val="427353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370E182-2C5E-664F-7336-93C6DEFC4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5A28784-6DA8-BC46-8C36-401829718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85361"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62ED1-F5DD-7C4C-6CA7-C4742266B0EB}"/>
              </a:ext>
            </a:extLst>
          </p:cNvPr>
          <p:cNvSpPr>
            <a:spLocks noGrp="1"/>
          </p:cNvSpPr>
          <p:nvPr>
            <p:ph type="title"/>
          </p:nvPr>
        </p:nvSpPr>
        <p:spPr>
          <a:xfrm>
            <a:off x="669036" y="172508"/>
            <a:ext cx="3447288" cy="1546989"/>
          </a:xfrm>
        </p:spPr>
        <p:txBody>
          <a:bodyPr anchor="b">
            <a:normAutofit/>
          </a:bodyPr>
          <a:lstStyle/>
          <a:p>
            <a:r>
              <a:rPr lang="en-US" sz="2800" b="1"/>
              <a:t> Interpretation of  Results</a:t>
            </a:r>
            <a:endParaRPr lang="en-US" sz="2800"/>
          </a:p>
          <a:p>
            <a:endParaRPr lang="en-US" sz="2800"/>
          </a:p>
        </p:txBody>
      </p:sp>
      <p:sp>
        <p:nvSpPr>
          <p:cNvPr id="3" name="Content Placeholder 2">
            <a:extLst>
              <a:ext uri="{FF2B5EF4-FFF2-40B4-BE49-F238E27FC236}">
                <a16:creationId xmlns:a16="http://schemas.microsoft.com/office/drawing/2014/main" id="{A9DCDD3A-9585-8ABF-E9D6-6208C2DF5C29}"/>
              </a:ext>
            </a:extLst>
          </p:cNvPr>
          <p:cNvSpPr>
            <a:spLocks noGrp="1"/>
          </p:cNvSpPr>
          <p:nvPr>
            <p:ph idx="1"/>
          </p:nvPr>
        </p:nvSpPr>
        <p:spPr>
          <a:xfrm>
            <a:off x="143149" y="1565166"/>
            <a:ext cx="4391738" cy="4468779"/>
          </a:xfrm>
        </p:spPr>
        <p:txBody>
          <a:bodyPr vert="horz" lIns="91440" tIns="45720" rIns="91440" bIns="45720" rtlCol="0" anchor="t">
            <a:noAutofit/>
          </a:bodyPr>
          <a:lstStyle/>
          <a:p>
            <a:pPr>
              <a:lnSpc>
                <a:spcPct val="110000"/>
              </a:lnSpc>
            </a:pPr>
            <a:r>
              <a:rPr lang="en-US" sz="1800" dirty="0">
                <a:ea typeface="+mn-lt"/>
                <a:cs typeface="+mn-lt"/>
              </a:rPr>
              <a:t>"We identify Glucose, BMI, Age, Insulin, and Skin Thickness as critical features in diabetes prediction. Understanding the impact of these features enhances our comprehension of diabetes diagnosis."</a:t>
            </a:r>
          </a:p>
          <a:p>
            <a:pPr>
              <a:lnSpc>
                <a:spcPct val="110000"/>
              </a:lnSpc>
            </a:pPr>
            <a:endParaRPr lang="en-US" sz="1800" dirty="0"/>
          </a:p>
          <a:p>
            <a:pPr marL="0" indent="0">
              <a:lnSpc>
                <a:spcPct val="110000"/>
              </a:lnSpc>
              <a:buNone/>
            </a:pPr>
            <a:r>
              <a:rPr lang="en-US" sz="1800" b="1" dirty="0">
                <a:ea typeface="+mn-lt"/>
                <a:cs typeface="+mn-lt"/>
              </a:rPr>
              <a:t>Key Points:</a:t>
            </a:r>
            <a:endParaRPr lang="en-US" sz="1800" dirty="0"/>
          </a:p>
          <a:p>
            <a:pPr>
              <a:lnSpc>
                <a:spcPct val="110000"/>
              </a:lnSpc>
            </a:pPr>
            <a:r>
              <a:rPr lang="en-US" sz="1800" dirty="0">
                <a:ea typeface="+mn-lt"/>
                <a:cs typeface="+mn-lt"/>
              </a:rPr>
              <a:t>Identification of critical features: Glucose, BMI, Age, Insulin, and Skin Thickness.</a:t>
            </a:r>
            <a:endParaRPr lang="en-US" sz="1800" dirty="0"/>
          </a:p>
          <a:p>
            <a:pPr>
              <a:lnSpc>
                <a:spcPct val="110000"/>
              </a:lnSpc>
            </a:pPr>
            <a:r>
              <a:rPr lang="en-US" sz="1800" dirty="0">
                <a:ea typeface="+mn-lt"/>
                <a:cs typeface="+mn-lt"/>
              </a:rPr>
              <a:t>Understanding the impact of these features in diabetes prediction.</a:t>
            </a:r>
            <a:endParaRPr lang="en-US" sz="1800" dirty="0"/>
          </a:p>
          <a:p>
            <a:pPr>
              <a:lnSpc>
                <a:spcPct val="110000"/>
              </a:lnSpc>
            </a:pPr>
            <a:r>
              <a:rPr lang="en-US" sz="1800" dirty="0">
                <a:ea typeface="+mn-lt"/>
                <a:cs typeface="+mn-lt"/>
              </a:rPr>
              <a:t>Utilization of interpretable models for detailed feature contributions.</a:t>
            </a:r>
            <a:endParaRPr lang="en-US" sz="1800" dirty="0"/>
          </a:p>
          <a:p>
            <a:pPr>
              <a:lnSpc>
                <a:spcPct val="110000"/>
              </a:lnSpc>
            </a:pPr>
            <a:endParaRPr lang="en-US" sz="1800" dirty="0"/>
          </a:p>
        </p:txBody>
      </p:sp>
      <p:sp>
        <p:nvSpPr>
          <p:cNvPr id="48" name="Rectangle 47">
            <a:extLst>
              <a:ext uri="{FF2B5EF4-FFF2-40B4-BE49-F238E27FC236}">
                <a16:creationId xmlns:a16="http://schemas.microsoft.com/office/drawing/2014/main" id="{D5A4AB50-97DC-F3E2-0497-6E6C98699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360" y="0"/>
            <a:ext cx="7406640" cy="68580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B3A5027-47A1-FD5B-1CE1-BC9F44D3CCA8}"/>
              </a:ext>
            </a:extLst>
          </p:cNvPr>
          <p:cNvPicPr>
            <a:picLocks noChangeAspect="1"/>
          </p:cNvPicPr>
          <p:nvPr/>
        </p:nvPicPr>
        <p:blipFill>
          <a:blip r:embed="rId2"/>
          <a:stretch>
            <a:fillRect/>
          </a:stretch>
        </p:blipFill>
        <p:spPr>
          <a:xfrm>
            <a:off x="6785818" y="813423"/>
            <a:ext cx="3528461" cy="5346154"/>
          </a:xfrm>
          <a:prstGeom prst="rect">
            <a:avLst/>
          </a:prstGeom>
        </p:spPr>
      </p:pic>
      <p:sp>
        <p:nvSpPr>
          <p:cNvPr id="4" name="Date Placeholder 3">
            <a:extLst>
              <a:ext uri="{FF2B5EF4-FFF2-40B4-BE49-F238E27FC236}">
                <a16:creationId xmlns:a16="http://schemas.microsoft.com/office/drawing/2014/main" id="{AA7BA983-6E23-4B75-605D-A78B215D4CB0}"/>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11-Dec-23</a:t>
            </a:fld>
            <a:endParaRPr lang="en-US"/>
          </a:p>
        </p:txBody>
      </p:sp>
      <p:sp>
        <p:nvSpPr>
          <p:cNvPr id="5" name="Footer Placeholder 4">
            <a:extLst>
              <a:ext uri="{FF2B5EF4-FFF2-40B4-BE49-F238E27FC236}">
                <a16:creationId xmlns:a16="http://schemas.microsoft.com/office/drawing/2014/main" id="{C6352919-EE54-B387-CCD6-D71A2F8DED4A}"/>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solidFill>
                  <a:srgbClr val="404040"/>
                </a:solidFill>
              </a:rPr>
              <a:t>Sample Footer Text</a:t>
            </a:r>
          </a:p>
        </p:txBody>
      </p:sp>
      <p:sp>
        <p:nvSpPr>
          <p:cNvPr id="6" name="Slide Number Placeholder 5">
            <a:extLst>
              <a:ext uri="{FF2B5EF4-FFF2-40B4-BE49-F238E27FC236}">
                <a16:creationId xmlns:a16="http://schemas.microsoft.com/office/drawing/2014/main" id="{8747D4EE-7054-1BAB-CDAD-FF6BA6A9E0C2}"/>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a:solidFill>
                  <a:srgbClr val="404040"/>
                </a:solidFill>
              </a:rPr>
              <a:pPr>
                <a:spcAft>
                  <a:spcPts val="600"/>
                </a:spcAft>
              </a:pPr>
              <a:t>10</a:t>
            </a:fld>
            <a:endParaRPr lang="en-US">
              <a:solidFill>
                <a:srgbClr val="404040"/>
              </a:solidFill>
            </a:endParaRPr>
          </a:p>
        </p:txBody>
      </p:sp>
    </p:spTree>
    <p:extLst>
      <p:ext uri="{BB962C8B-B14F-4D97-AF65-F5344CB8AC3E}">
        <p14:creationId xmlns:p14="http://schemas.microsoft.com/office/powerpoint/2010/main" val="148531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370E182-2C5E-664F-7336-93C6DEFC4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2DF624D-5D47-2EF7-DEBD-B69B0095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09180" cy="68580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5A28784-6DA8-BC46-8C36-401829718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9180" y="0"/>
            <a:ext cx="478282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A2E22-156C-52A8-1778-C67E9D6B59B4}"/>
              </a:ext>
            </a:extLst>
          </p:cNvPr>
          <p:cNvSpPr>
            <a:spLocks noGrp="1"/>
          </p:cNvSpPr>
          <p:nvPr>
            <p:ph type="title"/>
          </p:nvPr>
        </p:nvSpPr>
        <p:spPr>
          <a:xfrm>
            <a:off x="8077197" y="709127"/>
            <a:ext cx="3451010" cy="1139158"/>
          </a:xfrm>
        </p:spPr>
        <p:txBody>
          <a:bodyPr anchor="b">
            <a:normAutofit/>
          </a:bodyPr>
          <a:lstStyle/>
          <a:p>
            <a:r>
              <a:rPr lang="en-US" sz="2800" b="1"/>
              <a:t>Conclusion</a:t>
            </a:r>
            <a:endParaRPr lang="en-US" sz="2800"/>
          </a:p>
          <a:p>
            <a:endParaRPr lang="en-US" sz="2800"/>
          </a:p>
        </p:txBody>
      </p:sp>
      <p:pic>
        <p:nvPicPr>
          <p:cNvPr id="7" name="Picture 6" descr="A graph showing different types of trees&#10;&#10;Description automatically generated">
            <a:extLst>
              <a:ext uri="{FF2B5EF4-FFF2-40B4-BE49-F238E27FC236}">
                <a16:creationId xmlns:a16="http://schemas.microsoft.com/office/drawing/2014/main" id="{29BD87CB-AB68-80AF-6178-B7ED57935955}"/>
              </a:ext>
            </a:extLst>
          </p:cNvPr>
          <p:cNvPicPr>
            <a:picLocks noChangeAspect="1"/>
          </p:cNvPicPr>
          <p:nvPr/>
        </p:nvPicPr>
        <p:blipFill>
          <a:blip r:embed="rId2"/>
          <a:stretch>
            <a:fillRect/>
          </a:stretch>
        </p:blipFill>
        <p:spPr>
          <a:xfrm>
            <a:off x="876299" y="1296947"/>
            <a:ext cx="5793771" cy="4264106"/>
          </a:xfrm>
          <a:prstGeom prst="rect">
            <a:avLst/>
          </a:prstGeom>
        </p:spPr>
      </p:pic>
      <p:sp>
        <p:nvSpPr>
          <p:cNvPr id="3" name="Content Placeholder 2">
            <a:extLst>
              <a:ext uri="{FF2B5EF4-FFF2-40B4-BE49-F238E27FC236}">
                <a16:creationId xmlns:a16="http://schemas.microsoft.com/office/drawing/2014/main" id="{D8D693FE-EA66-F2E3-8DDF-2C51A02D0654}"/>
              </a:ext>
            </a:extLst>
          </p:cNvPr>
          <p:cNvSpPr>
            <a:spLocks noGrp="1"/>
          </p:cNvSpPr>
          <p:nvPr>
            <p:ph idx="1"/>
          </p:nvPr>
        </p:nvSpPr>
        <p:spPr>
          <a:xfrm>
            <a:off x="7529848" y="2198376"/>
            <a:ext cx="3998359" cy="3835569"/>
          </a:xfrm>
        </p:spPr>
        <p:txBody>
          <a:bodyPr vert="horz" lIns="91440" tIns="45720" rIns="91440" bIns="45720" rtlCol="0" anchor="t">
            <a:normAutofit/>
          </a:bodyPr>
          <a:lstStyle/>
          <a:p>
            <a:r>
              <a:rPr lang="en-US" sz="1800" dirty="0">
                <a:ea typeface="+mn-lt"/>
                <a:cs typeface="+mn-lt"/>
              </a:rPr>
              <a:t>"In conclusion, our research underscores the potential of advanced machine learning algorithms in diabetes prediction within the IoMT framework. These findings pave the way for enhanced healthcare practices and the remote monitoring of chronic diseases."</a:t>
            </a:r>
            <a:endParaRPr lang="en-US" sz="1800" dirty="0"/>
          </a:p>
        </p:txBody>
      </p:sp>
      <p:sp>
        <p:nvSpPr>
          <p:cNvPr id="4" name="Date Placeholder 3">
            <a:extLst>
              <a:ext uri="{FF2B5EF4-FFF2-40B4-BE49-F238E27FC236}">
                <a16:creationId xmlns:a16="http://schemas.microsoft.com/office/drawing/2014/main" id="{0DAADFDF-9DE4-7CAE-6A0F-F7A6D266E863}"/>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a:solidFill>
                  <a:srgbClr val="404040"/>
                </a:solidFill>
              </a:rPr>
              <a:pPr>
                <a:spcAft>
                  <a:spcPts val="600"/>
                </a:spcAft>
              </a:pPr>
              <a:t>11-Dec-23</a:t>
            </a:fld>
            <a:endParaRPr lang="en-US">
              <a:solidFill>
                <a:srgbClr val="404040"/>
              </a:solidFill>
            </a:endParaRPr>
          </a:p>
        </p:txBody>
      </p:sp>
      <p:sp>
        <p:nvSpPr>
          <p:cNvPr id="5" name="Footer Placeholder 4">
            <a:extLst>
              <a:ext uri="{FF2B5EF4-FFF2-40B4-BE49-F238E27FC236}">
                <a16:creationId xmlns:a16="http://schemas.microsoft.com/office/drawing/2014/main" id="{BFF69B19-3CD5-BE69-2335-6B276A7A2635}"/>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C59FF61-FE50-FA7B-A0AA-8A727EDEAF52}"/>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11</a:t>
            </a:fld>
            <a:endParaRPr lang="en-US"/>
          </a:p>
        </p:txBody>
      </p:sp>
    </p:spTree>
    <p:extLst>
      <p:ext uri="{BB962C8B-B14F-4D97-AF65-F5344CB8AC3E}">
        <p14:creationId xmlns:p14="http://schemas.microsoft.com/office/powerpoint/2010/main" val="13083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619748D9-F1A7-4FB6-AA9C-214E461F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9A2CFE7-118D-9B04-2E8A-E2537851F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86E87-21A1-911E-2D80-0E23277D4AB6}"/>
              </a:ext>
            </a:extLst>
          </p:cNvPr>
          <p:cNvSpPr>
            <a:spLocks noGrp="1"/>
          </p:cNvSpPr>
          <p:nvPr>
            <p:ph type="title"/>
          </p:nvPr>
        </p:nvSpPr>
        <p:spPr>
          <a:xfrm>
            <a:off x="2274047" y="588245"/>
            <a:ext cx="7643907" cy="1265928"/>
          </a:xfrm>
        </p:spPr>
        <p:txBody>
          <a:bodyPr>
            <a:normAutofit/>
          </a:bodyPr>
          <a:lstStyle/>
          <a:p>
            <a:pPr algn="ctr"/>
            <a:r>
              <a:rPr lang="en-US" sz="2800" b="1" dirty="0"/>
              <a:t>FUTURE WORK </a:t>
            </a:r>
          </a:p>
        </p:txBody>
      </p:sp>
      <p:sp>
        <p:nvSpPr>
          <p:cNvPr id="4" name="Date Placeholder 3">
            <a:extLst>
              <a:ext uri="{FF2B5EF4-FFF2-40B4-BE49-F238E27FC236}">
                <a16:creationId xmlns:a16="http://schemas.microsoft.com/office/drawing/2014/main" id="{1A0B9B65-E69A-60DF-FFAE-BAFEC0B8A375}"/>
              </a:ext>
            </a:extLst>
          </p:cNvPr>
          <p:cNvSpPr>
            <a:spLocks noGrp="1"/>
          </p:cNvSpPr>
          <p:nvPr>
            <p:ph type="dt" sz="half" idx="10"/>
          </p:nvPr>
        </p:nvSpPr>
        <p:spPr>
          <a:xfrm>
            <a:off x="877824" y="6356350"/>
            <a:ext cx="2743200" cy="365125"/>
          </a:xfrm>
        </p:spPr>
        <p:txBody>
          <a:bodyPr vert="horz" lIns="91440" tIns="45720" rIns="91440" bIns="45720" rtlCol="0">
            <a:normAutofit/>
          </a:bodyPr>
          <a:lstStyle/>
          <a:p>
            <a:pPr>
              <a:spcAft>
                <a:spcPts val="600"/>
              </a:spcAft>
            </a:pPr>
            <a:fld id="{579F6069-8263-4296-913A-BC2234E8D32B}" type="datetime1">
              <a:rPr lang="en-US"/>
              <a:pPr>
                <a:spcAft>
                  <a:spcPts val="600"/>
                </a:spcAft>
              </a:pPr>
              <a:t>11-Dec-23</a:t>
            </a:fld>
            <a:endParaRPr lang="en-US"/>
          </a:p>
        </p:txBody>
      </p:sp>
      <p:sp>
        <p:nvSpPr>
          <p:cNvPr id="5" name="Footer Placeholder 4">
            <a:extLst>
              <a:ext uri="{FF2B5EF4-FFF2-40B4-BE49-F238E27FC236}">
                <a16:creationId xmlns:a16="http://schemas.microsoft.com/office/drawing/2014/main" id="{380B92D6-C1BE-CAB9-1E6A-EB54392CB736}"/>
              </a:ext>
            </a:extLst>
          </p:cNvPr>
          <p:cNvSpPr>
            <a:spLocks noGrp="1"/>
          </p:cNvSpPr>
          <p:nvPr>
            <p:ph type="ftr" sz="quarter" idx="11"/>
          </p:nvPr>
        </p:nvSpPr>
        <p:spPr>
          <a:xfrm>
            <a:off x="7132320" y="6356350"/>
            <a:ext cx="4297680" cy="365125"/>
          </a:xfrm>
        </p:spPr>
        <p:txBody>
          <a:bodyPr vert="horz" lIns="91440" tIns="45720" rIns="91440" bIns="45720" rtlCol="0">
            <a:normAutofit/>
          </a:bodyPr>
          <a:lstStyle/>
          <a:p>
            <a:pPr>
              <a:spcAft>
                <a:spcPts val="600"/>
              </a:spcAft>
            </a:pPr>
            <a:r>
              <a:rPr lang="en-US" kern="1200" cap="all" spc="300" baseline="0">
                <a:latin typeface="+mn-lt"/>
                <a:ea typeface="+mn-ea"/>
                <a:cs typeface="+mn-cs"/>
              </a:rPr>
              <a:t>Sample Footer Text</a:t>
            </a:r>
          </a:p>
        </p:txBody>
      </p:sp>
      <p:sp>
        <p:nvSpPr>
          <p:cNvPr id="6" name="Slide Number Placeholder 5">
            <a:extLst>
              <a:ext uri="{FF2B5EF4-FFF2-40B4-BE49-F238E27FC236}">
                <a16:creationId xmlns:a16="http://schemas.microsoft.com/office/drawing/2014/main" id="{F2B721F6-25FE-CB44-1B14-C47603AC5DEA}"/>
              </a:ext>
            </a:extLst>
          </p:cNvPr>
          <p:cNvSpPr>
            <a:spLocks noGrp="1"/>
          </p:cNvSpPr>
          <p:nvPr>
            <p:ph type="sldNum" sz="quarter" idx="12"/>
          </p:nvPr>
        </p:nvSpPr>
        <p:spPr>
          <a:xfrm>
            <a:off x="11429999" y="6356350"/>
            <a:ext cx="521207" cy="365125"/>
          </a:xfrm>
        </p:spPr>
        <p:txBody>
          <a:bodyPr vert="horz" lIns="91440" tIns="45720" rIns="91440" bIns="45720" rtlCol="0">
            <a:normAutofit/>
          </a:bodyPr>
          <a:lstStyle/>
          <a:p>
            <a:pPr>
              <a:spcAft>
                <a:spcPts val="600"/>
              </a:spcAft>
            </a:pPr>
            <a:fld id="{C68AC1EC-23E2-4F0E-A5A4-674EC8DB954E}" type="slidenum">
              <a:rPr lang="en-US"/>
              <a:pPr>
                <a:spcAft>
                  <a:spcPts val="600"/>
                </a:spcAft>
              </a:pPr>
              <a:t>12</a:t>
            </a:fld>
            <a:endParaRPr lang="en-US"/>
          </a:p>
        </p:txBody>
      </p:sp>
      <p:graphicFrame>
        <p:nvGraphicFramePr>
          <p:cNvPr id="34" name="Content Placeholder 2">
            <a:extLst>
              <a:ext uri="{FF2B5EF4-FFF2-40B4-BE49-F238E27FC236}">
                <a16:creationId xmlns:a16="http://schemas.microsoft.com/office/drawing/2014/main" id="{75A44DEB-334F-8C87-128E-209BFDFAEC26}"/>
              </a:ext>
            </a:extLst>
          </p:cNvPr>
          <p:cNvGraphicFramePr>
            <a:graphicFrameLocks noGrp="1"/>
          </p:cNvGraphicFramePr>
          <p:nvPr>
            <p:ph idx="1"/>
            <p:extLst>
              <p:ext uri="{D42A27DB-BD31-4B8C-83A1-F6EECF244321}">
                <p14:modId xmlns:p14="http://schemas.microsoft.com/office/powerpoint/2010/main" val="4205780901"/>
              </p:ext>
            </p:extLst>
          </p:nvPr>
        </p:nvGraphicFramePr>
        <p:xfrm>
          <a:off x="1144494" y="2288989"/>
          <a:ext cx="9903012" cy="3777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438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5858A62-FE72-978B-BE71-05908D82E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group of stick figures holding a sign&#10;&#10;Description automatically generated">
            <a:extLst>
              <a:ext uri="{FF2B5EF4-FFF2-40B4-BE49-F238E27FC236}">
                <a16:creationId xmlns:a16="http://schemas.microsoft.com/office/drawing/2014/main" id="{F38D0FD1-A920-D296-55C9-136610B3250F}"/>
              </a:ext>
            </a:extLst>
          </p:cNvPr>
          <p:cNvPicPr>
            <a:picLocks noChangeAspect="1"/>
          </p:cNvPicPr>
          <p:nvPr/>
        </p:nvPicPr>
        <p:blipFill rotWithShape="1">
          <a:blip r:embed="rId2"/>
          <a:srcRect t="7651" b="11992"/>
          <a:stretch/>
        </p:blipFill>
        <p:spPr>
          <a:xfrm>
            <a:off x="20" y="10"/>
            <a:ext cx="12191980" cy="6857990"/>
          </a:xfrm>
          <a:prstGeom prst="rect">
            <a:avLst/>
          </a:prstGeom>
        </p:spPr>
      </p:pic>
      <p:sp useBgFill="1">
        <p:nvSpPr>
          <p:cNvPr id="29" name="Rectangle 28">
            <a:extLst>
              <a:ext uri="{FF2B5EF4-FFF2-40B4-BE49-F238E27FC236}">
                <a16:creationId xmlns:a16="http://schemas.microsoft.com/office/drawing/2014/main" id="{F028A040-EAEE-BF52-B100-55C4BADBE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97332"/>
            <a:ext cx="12192000" cy="1660668"/>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1F0E27-811C-6650-DBA0-04D3CA62D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97332"/>
            <a:ext cx="12192000" cy="1660668"/>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ED1B4-A326-AE52-FDA6-B53D9885719E}"/>
              </a:ext>
            </a:extLst>
          </p:cNvPr>
          <p:cNvSpPr>
            <a:spLocks noGrp="1"/>
          </p:cNvSpPr>
          <p:nvPr>
            <p:ph type="title"/>
          </p:nvPr>
        </p:nvSpPr>
        <p:spPr>
          <a:xfrm>
            <a:off x="876299" y="5454464"/>
            <a:ext cx="8621661" cy="589006"/>
          </a:xfrm>
        </p:spPr>
        <p:txBody>
          <a:bodyPr vert="horz" lIns="91440" tIns="45720" rIns="91440" bIns="45720" rtlCol="0" anchor="b">
            <a:normAutofit/>
          </a:bodyPr>
          <a:lstStyle/>
          <a:p>
            <a:endParaRPr lang="en-US" sz="2800"/>
          </a:p>
        </p:txBody>
      </p:sp>
      <p:sp>
        <p:nvSpPr>
          <p:cNvPr id="31" name="Freeform: Shape 30">
            <a:extLst>
              <a:ext uri="{FF2B5EF4-FFF2-40B4-BE49-F238E27FC236}">
                <a16:creationId xmlns:a16="http://schemas.microsoft.com/office/drawing/2014/main" id="{746EA0B9-A2BB-B233-B79A-A212F2B23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9576" y="5416930"/>
            <a:ext cx="228896" cy="215951"/>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AFBF90E-1DA1-ADBC-6C34-0FD21BDD0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490484" flipH="1">
            <a:off x="11023298" y="5154040"/>
            <a:ext cx="1303876" cy="554617"/>
          </a:xfrm>
          <a:custGeom>
            <a:avLst/>
            <a:gdLst>
              <a:gd name="connsiteX0" fmla="*/ 1581291 w 2857990"/>
              <a:gd name="connsiteY0" fmla="*/ 8826 h 1204311"/>
              <a:gd name="connsiteX1" fmla="*/ 801137 w 2857990"/>
              <a:gd name="connsiteY1" fmla="*/ 108293 h 1204311"/>
              <a:gd name="connsiteX2" fmla="*/ 18370 w 2857990"/>
              <a:gd name="connsiteY2" fmla="*/ 754421 h 1204311"/>
              <a:gd name="connsiteX3" fmla="*/ 449552 w 2857990"/>
              <a:gd name="connsiteY3" fmla="*/ 932464 h 1204311"/>
              <a:gd name="connsiteX4" fmla="*/ 699738 w 2857990"/>
              <a:gd name="connsiteY4" fmla="*/ 964852 h 1204311"/>
              <a:gd name="connsiteX5" fmla="*/ 837825 w 2857990"/>
              <a:gd name="connsiteY5" fmla="*/ 984075 h 1204311"/>
              <a:gd name="connsiteX6" fmla="*/ 2857990 w 2857990"/>
              <a:gd name="connsiteY6" fmla="*/ 1204311 h 1204311"/>
              <a:gd name="connsiteX7" fmla="*/ 2857523 w 2857990"/>
              <a:gd name="connsiteY7" fmla="*/ 1157953 h 1204311"/>
              <a:gd name="connsiteX8" fmla="*/ 2632851 w 2857990"/>
              <a:gd name="connsiteY8" fmla="*/ 723381 h 1204311"/>
              <a:gd name="connsiteX9" fmla="*/ 1828135 w 2857990"/>
              <a:gd name="connsiteY9" fmla="*/ 60927 h 1204311"/>
              <a:gd name="connsiteX10" fmla="*/ 1581291 w 2857990"/>
              <a:gd name="connsiteY10" fmla="*/ 8826 h 1204311"/>
              <a:gd name="connsiteX0" fmla="*/ 1581291 w 2857990"/>
              <a:gd name="connsiteY0" fmla="*/ 8826 h 1204311"/>
              <a:gd name="connsiteX1" fmla="*/ 801137 w 2857990"/>
              <a:gd name="connsiteY1" fmla="*/ 108293 h 1204311"/>
              <a:gd name="connsiteX2" fmla="*/ 18370 w 2857990"/>
              <a:gd name="connsiteY2" fmla="*/ 754421 h 1204311"/>
              <a:gd name="connsiteX3" fmla="*/ 449552 w 2857990"/>
              <a:gd name="connsiteY3" fmla="*/ 932464 h 1204311"/>
              <a:gd name="connsiteX4" fmla="*/ 837825 w 2857990"/>
              <a:gd name="connsiteY4" fmla="*/ 984075 h 1204311"/>
              <a:gd name="connsiteX5" fmla="*/ 2857990 w 2857990"/>
              <a:gd name="connsiteY5" fmla="*/ 1204311 h 1204311"/>
              <a:gd name="connsiteX6" fmla="*/ 2857523 w 2857990"/>
              <a:gd name="connsiteY6" fmla="*/ 1157953 h 1204311"/>
              <a:gd name="connsiteX7" fmla="*/ 2632851 w 2857990"/>
              <a:gd name="connsiteY7" fmla="*/ 723381 h 1204311"/>
              <a:gd name="connsiteX8" fmla="*/ 1828135 w 2857990"/>
              <a:gd name="connsiteY8" fmla="*/ 60927 h 1204311"/>
              <a:gd name="connsiteX9" fmla="*/ 1581291 w 2857990"/>
              <a:gd name="connsiteY9" fmla="*/ 8826 h 1204311"/>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857523 w 2858024"/>
              <a:gd name="connsiteY6" fmla="*/ 1157953 h 1207869"/>
              <a:gd name="connsiteX7" fmla="*/ 2632851 w 2858024"/>
              <a:gd name="connsiteY7" fmla="*/ 723381 h 1207869"/>
              <a:gd name="connsiteX8" fmla="*/ 1828135 w 2858024"/>
              <a:gd name="connsiteY8" fmla="*/ 60927 h 1207869"/>
              <a:gd name="connsiteX9" fmla="*/ 1581291 w 2858024"/>
              <a:gd name="connsiteY9"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832178 w 2858024"/>
              <a:gd name="connsiteY6" fmla="*/ 1129946 h 1207869"/>
              <a:gd name="connsiteX7" fmla="*/ 2632851 w 2858024"/>
              <a:gd name="connsiteY7" fmla="*/ 723381 h 1207869"/>
              <a:gd name="connsiteX8" fmla="*/ 1828135 w 2858024"/>
              <a:gd name="connsiteY8" fmla="*/ 60927 h 1207869"/>
              <a:gd name="connsiteX9" fmla="*/ 1581291 w 2858024"/>
              <a:gd name="connsiteY9" fmla="*/ 8826 h 1207869"/>
              <a:gd name="connsiteX0" fmla="*/ 1581291 w 2974264"/>
              <a:gd name="connsiteY0" fmla="*/ 8826 h 1207869"/>
              <a:gd name="connsiteX1" fmla="*/ 801137 w 2974264"/>
              <a:gd name="connsiteY1" fmla="*/ 108293 h 1207869"/>
              <a:gd name="connsiteX2" fmla="*/ 18370 w 2974264"/>
              <a:gd name="connsiteY2" fmla="*/ 754421 h 1207869"/>
              <a:gd name="connsiteX3" fmla="*/ 449552 w 2974264"/>
              <a:gd name="connsiteY3" fmla="*/ 932464 h 1207869"/>
              <a:gd name="connsiteX4" fmla="*/ 837825 w 2974264"/>
              <a:gd name="connsiteY4" fmla="*/ 984075 h 1207869"/>
              <a:gd name="connsiteX5" fmla="*/ 2857990 w 2974264"/>
              <a:gd name="connsiteY5" fmla="*/ 1204311 h 1207869"/>
              <a:gd name="connsiteX6" fmla="*/ 2632851 w 2974264"/>
              <a:gd name="connsiteY6" fmla="*/ 723381 h 1207869"/>
              <a:gd name="connsiteX7" fmla="*/ 1828135 w 2974264"/>
              <a:gd name="connsiteY7" fmla="*/ 60927 h 1207869"/>
              <a:gd name="connsiteX8" fmla="*/ 1581291 w 2974264"/>
              <a:gd name="connsiteY8"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632851 w 2858024"/>
              <a:gd name="connsiteY6" fmla="*/ 723381 h 1207869"/>
              <a:gd name="connsiteX7" fmla="*/ 1828135 w 2858024"/>
              <a:gd name="connsiteY7" fmla="*/ 60927 h 1207869"/>
              <a:gd name="connsiteX8" fmla="*/ 1581291 w 2858024"/>
              <a:gd name="connsiteY8"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632851 w 2858024"/>
              <a:gd name="connsiteY6" fmla="*/ 723381 h 1207869"/>
              <a:gd name="connsiteX7" fmla="*/ 1828135 w 2858024"/>
              <a:gd name="connsiteY7" fmla="*/ 60927 h 1207869"/>
              <a:gd name="connsiteX8" fmla="*/ 1581291 w 2858024"/>
              <a:gd name="connsiteY8"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632851 w 2858024"/>
              <a:gd name="connsiteY6" fmla="*/ 723381 h 1207869"/>
              <a:gd name="connsiteX7" fmla="*/ 1828135 w 2858024"/>
              <a:gd name="connsiteY7" fmla="*/ 60927 h 1207869"/>
              <a:gd name="connsiteX8" fmla="*/ 1581291 w 2858024"/>
              <a:gd name="connsiteY8" fmla="*/ 8826 h 1207869"/>
              <a:gd name="connsiteX0" fmla="*/ 1581291 w 2858025"/>
              <a:gd name="connsiteY0" fmla="*/ 8826 h 1210692"/>
              <a:gd name="connsiteX1" fmla="*/ 801137 w 2858025"/>
              <a:gd name="connsiteY1" fmla="*/ 108293 h 1210692"/>
              <a:gd name="connsiteX2" fmla="*/ 18370 w 2858025"/>
              <a:gd name="connsiteY2" fmla="*/ 754421 h 1210692"/>
              <a:gd name="connsiteX3" fmla="*/ 449552 w 2858025"/>
              <a:gd name="connsiteY3" fmla="*/ 932464 h 1210692"/>
              <a:gd name="connsiteX4" fmla="*/ 837825 w 2858025"/>
              <a:gd name="connsiteY4" fmla="*/ 984075 h 1210692"/>
              <a:gd name="connsiteX5" fmla="*/ 2857990 w 2858025"/>
              <a:gd name="connsiteY5" fmla="*/ 1204311 h 1210692"/>
              <a:gd name="connsiteX6" fmla="*/ 2632851 w 2858025"/>
              <a:gd name="connsiteY6" fmla="*/ 723381 h 1210692"/>
              <a:gd name="connsiteX7" fmla="*/ 1828135 w 2858025"/>
              <a:gd name="connsiteY7" fmla="*/ 60927 h 1210692"/>
              <a:gd name="connsiteX8" fmla="*/ 1581291 w 2858025"/>
              <a:gd name="connsiteY8" fmla="*/ 8826 h 1210692"/>
              <a:gd name="connsiteX0" fmla="*/ 1591086 w 2867820"/>
              <a:gd name="connsiteY0" fmla="*/ 16219 h 1218085"/>
              <a:gd name="connsiteX1" fmla="*/ 810932 w 2867820"/>
              <a:gd name="connsiteY1" fmla="*/ 115686 h 1218085"/>
              <a:gd name="connsiteX2" fmla="*/ 17304 w 2867820"/>
              <a:gd name="connsiteY2" fmla="*/ 812200 h 1218085"/>
              <a:gd name="connsiteX3" fmla="*/ 459347 w 2867820"/>
              <a:gd name="connsiteY3" fmla="*/ 939857 h 1218085"/>
              <a:gd name="connsiteX4" fmla="*/ 847620 w 2867820"/>
              <a:gd name="connsiteY4" fmla="*/ 991468 h 1218085"/>
              <a:gd name="connsiteX5" fmla="*/ 2867785 w 2867820"/>
              <a:gd name="connsiteY5" fmla="*/ 1211704 h 1218085"/>
              <a:gd name="connsiteX6" fmla="*/ 2642646 w 2867820"/>
              <a:gd name="connsiteY6" fmla="*/ 730774 h 1218085"/>
              <a:gd name="connsiteX7" fmla="*/ 1837930 w 2867820"/>
              <a:gd name="connsiteY7" fmla="*/ 68320 h 1218085"/>
              <a:gd name="connsiteX8" fmla="*/ 1591086 w 2867820"/>
              <a:gd name="connsiteY8" fmla="*/ 16219 h 1218085"/>
              <a:gd name="connsiteX0" fmla="*/ 1586917 w 2863651"/>
              <a:gd name="connsiteY0" fmla="*/ 16219 h 1218085"/>
              <a:gd name="connsiteX1" fmla="*/ 806763 w 2863651"/>
              <a:gd name="connsiteY1" fmla="*/ 115686 h 1218085"/>
              <a:gd name="connsiteX2" fmla="*/ 13135 w 2863651"/>
              <a:gd name="connsiteY2" fmla="*/ 812200 h 1218085"/>
              <a:gd name="connsiteX3" fmla="*/ 455178 w 2863651"/>
              <a:gd name="connsiteY3" fmla="*/ 939857 h 1218085"/>
              <a:gd name="connsiteX4" fmla="*/ 843451 w 2863651"/>
              <a:gd name="connsiteY4" fmla="*/ 991468 h 1218085"/>
              <a:gd name="connsiteX5" fmla="*/ 2863616 w 2863651"/>
              <a:gd name="connsiteY5" fmla="*/ 1211704 h 1218085"/>
              <a:gd name="connsiteX6" fmla="*/ 2638477 w 2863651"/>
              <a:gd name="connsiteY6" fmla="*/ 730774 h 1218085"/>
              <a:gd name="connsiteX7" fmla="*/ 1833761 w 2863651"/>
              <a:gd name="connsiteY7" fmla="*/ 68320 h 1218085"/>
              <a:gd name="connsiteX8" fmla="*/ 1586917 w 2863651"/>
              <a:gd name="connsiteY8" fmla="*/ 16219 h 1218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3651" h="1218085">
                <a:moveTo>
                  <a:pt x="1586917" y="16219"/>
                </a:moveTo>
                <a:cubicBezTo>
                  <a:pt x="1325837" y="-11966"/>
                  <a:pt x="1069060" y="-16977"/>
                  <a:pt x="806763" y="115686"/>
                </a:cubicBezTo>
                <a:cubicBezTo>
                  <a:pt x="544466" y="248349"/>
                  <a:pt x="60338" y="729141"/>
                  <a:pt x="13135" y="812200"/>
                </a:cubicBezTo>
                <a:cubicBezTo>
                  <a:pt x="-34068" y="895259"/>
                  <a:pt x="31117" y="881438"/>
                  <a:pt x="455178" y="939857"/>
                </a:cubicBezTo>
                <a:lnTo>
                  <a:pt x="843451" y="991468"/>
                </a:lnTo>
                <a:cubicBezTo>
                  <a:pt x="1516839" y="1064880"/>
                  <a:pt x="2871687" y="1255183"/>
                  <a:pt x="2863616" y="1211704"/>
                </a:cubicBezTo>
                <a:cubicBezTo>
                  <a:pt x="2837167" y="1087001"/>
                  <a:pt x="2781913" y="934041"/>
                  <a:pt x="2638477" y="730774"/>
                </a:cubicBezTo>
                <a:cubicBezTo>
                  <a:pt x="2468852" y="533415"/>
                  <a:pt x="2139048" y="170835"/>
                  <a:pt x="1833761" y="68320"/>
                </a:cubicBezTo>
                <a:cubicBezTo>
                  <a:pt x="1757439" y="42691"/>
                  <a:pt x="1673943" y="25613"/>
                  <a:pt x="1586917" y="16219"/>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Date Placeholder 2">
            <a:extLst>
              <a:ext uri="{FF2B5EF4-FFF2-40B4-BE49-F238E27FC236}">
                <a16:creationId xmlns:a16="http://schemas.microsoft.com/office/drawing/2014/main" id="{327EF146-83D1-7EC6-930C-15DBA860D730}"/>
              </a:ext>
            </a:extLst>
          </p:cNvPr>
          <p:cNvSpPr>
            <a:spLocks noGrp="1"/>
          </p:cNvSpPr>
          <p:nvPr>
            <p:ph type="dt" sz="half" idx="10"/>
          </p:nvPr>
        </p:nvSpPr>
        <p:spPr>
          <a:xfrm>
            <a:off x="877824" y="6356350"/>
            <a:ext cx="2743200" cy="365125"/>
          </a:xfrm>
        </p:spPr>
        <p:txBody>
          <a:bodyPr vert="horz" lIns="91440" tIns="45720" rIns="91440" bIns="45720" rtlCol="0" anchor="ctr">
            <a:normAutofit/>
          </a:bodyPr>
          <a:lstStyle/>
          <a:p>
            <a:pPr>
              <a:spcAft>
                <a:spcPts val="600"/>
              </a:spcAft>
            </a:pPr>
            <a:fld id="{5892AC11-ACC3-4129-BBD7-C580BF1A4EE7}" type="datetime1">
              <a:rPr lang="en-US" smtClean="0"/>
              <a:pPr>
                <a:spcAft>
                  <a:spcPts val="600"/>
                </a:spcAft>
              </a:pPr>
              <a:t>11-Dec-23</a:t>
            </a:fld>
            <a:endParaRPr lang="en-US"/>
          </a:p>
        </p:txBody>
      </p:sp>
      <p:sp>
        <p:nvSpPr>
          <p:cNvPr id="33" name="Freeform: Shape 32">
            <a:extLst>
              <a:ext uri="{FF2B5EF4-FFF2-40B4-BE49-F238E27FC236}">
                <a16:creationId xmlns:a16="http://schemas.microsoft.com/office/drawing/2014/main" id="{F9FC0CF4-DA10-E21E-0ED6-937484DE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7848" y="5772563"/>
            <a:ext cx="1629701" cy="1085437"/>
          </a:xfrm>
          <a:custGeom>
            <a:avLst/>
            <a:gdLst>
              <a:gd name="connsiteX0" fmla="*/ 788568 w 1629701"/>
              <a:gd name="connsiteY0" fmla="*/ 1084080 h 1085437"/>
              <a:gd name="connsiteX1" fmla="*/ 961110 w 1629701"/>
              <a:gd name="connsiteY1" fmla="*/ 1068441 h 1085437"/>
              <a:gd name="connsiteX2" fmla="*/ 1605885 w 1629701"/>
              <a:gd name="connsiteY2" fmla="*/ 529217 h 1085437"/>
              <a:gd name="connsiteX3" fmla="*/ 1597759 w 1629701"/>
              <a:gd name="connsiteY3" fmla="*/ 97272 h 1085437"/>
              <a:gd name="connsiteX4" fmla="*/ 1569599 w 1629701"/>
              <a:gd name="connsiteY4" fmla="*/ 0 h 1085437"/>
              <a:gd name="connsiteX5" fmla="*/ 32109 w 1629701"/>
              <a:gd name="connsiteY5" fmla="*/ 0 h 1085437"/>
              <a:gd name="connsiteX6" fmla="*/ 20178 w 1629701"/>
              <a:gd name="connsiteY6" fmla="*/ 38851 h 1085437"/>
              <a:gd name="connsiteX7" fmla="*/ 8261 w 1629701"/>
              <a:gd name="connsiteY7" fmla="*/ 330537 h 1085437"/>
              <a:gd name="connsiteX8" fmla="*/ 301079 w 1629701"/>
              <a:gd name="connsiteY8" fmla="*/ 893790 h 1085437"/>
              <a:gd name="connsiteX9" fmla="*/ 788568 w 1629701"/>
              <a:gd name="connsiteY9" fmla="*/ 1084080 h 108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9701" h="1085437">
                <a:moveTo>
                  <a:pt x="788568" y="1084080"/>
                </a:moveTo>
                <a:cubicBezTo>
                  <a:pt x="848233" y="1087998"/>
                  <a:pt x="906743" y="1083632"/>
                  <a:pt x="961110" y="1068441"/>
                </a:cubicBezTo>
                <a:cubicBezTo>
                  <a:pt x="1178578" y="1007679"/>
                  <a:pt x="1533479" y="762234"/>
                  <a:pt x="1605885" y="529217"/>
                </a:cubicBezTo>
                <a:cubicBezTo>
                  <a:pt x="1642087" y="412708"/>
                  <a:pt x="1635133" y="253447"/>
                  <a:pt x="1597759" y="97272"/>
                </a:cubicBezTo>
                <a:lnTo>
                  <a:pt x="1569599" y="0"/>
                </a:lnTo>
                <a:lnTo>
                  <a:pt x="32109" y="0"/>
                </a:lnTo>
                <a:lnTo>
                  <a:pt x="20178" y="38851"/>
                </a:lnTo>
                <a:cubicBezTo>
                  <a:pt x="-801" y="135280"/>
                  <a:pt x="-6529" y="238261"/>
                  <a:pt x="8261" y="330537"/>
                </a:cubicBezTo>
                <a:cubicBezTo>
                  <a:pt x="37840" y="515089"/>
                  <a:pt x="142271" y="770806"/>
                  <a:pt x="301079" y="893790"/>
                </a:cubicBezTo>
                <a:cubicBezTo>
                  <a:pt x="420185" y="986027"/>
                  <a:pt x="609574" y="1072329"/>
                  <a:pt x="788568" y="1084080"/>
                </a:cubicBezTo>
                <a:close/>
              </a:path>
            </a:pathLst>
          </a:custGeom>
          <a:solidFill>
            <a:schemeClr val="accent2">
              <a:lumMod val="40000"/>
              <a:lumOff val="60000"/>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6B7533D8-7794-1F08-0EF2-81571B3E0497}"/>
              </a:ext>
            </a:extLst>
          </p:cNvPr>
          <p:cNvSpPr>
            <a:spLocks noGrp="1"/>
          </p:cNvSpPr>
          <p:nvPr>
            <p:ph type="ftr" sz="quarter" idx="11"/>
          </p:nvPr>
        </p:nvSpPr>
        <p:spPr>
          <a:xfrm>
            <a:off x="7132320" y="6356350"/>
            <a:ext cx="4297680" cy="365125"/>
          </a:xfrm>
        </p:spPr>
        <p:txBody>
          <a:bodyPr vert="horz" lIns="91440" tIns="45720" rIns="91440" bIns="45720" rtlCol="0" anchor="ctr">
            <a:normAutofit/>
          </a:bodyPr>
          <a:lstStyle/>
          <a:p>
            <a:pPr>
              <a:spcAft>
                <a:spcPts val="600"/>
              </a:spcAft>
            </a:pPr>
            <a:r>
              <a:rPr lang="en-US" kern="1200" cap="all" spc="300" baseline="0">
                <a:solidFill>
                  <a:schemeClr val="tx2"/>
                </a:solidFill>
                <a:latin typeface="+mn-lt"/>
                <a:ea typeface="+mn-ea"/>
                <a:cs typeface="+mn-cs"/>
              </a:rPr>
              <a:t>Sample Footer Text</a:t>
            </a:r>
          </a:p>
        </p:txBody>
      </p:sp>
      <p:sp>
        <p:nvSpPr>
          <p:cNvPr id="5" name="Slide Number Placeholder 4">
            <a:extLst>
              <a:ext uri="{FF2B5EF4-FFF2-40B4-BE49-F238E27FC236}">
                <a16:creationId xmlns:a16="http://schemas.microsoft.com/office/drawing/2014/main" id="{6FE85A20-8D04-F63B-6FC3-BDEEC765584C}"/>
              </a:ext>
            </a:extLst>
          </p:cNvPr>
          <p:cNvSpPr>
            <a:spLocks noGrp="1"/>
          </p:cNvSpPr>
          <p:nvPr>
            <p:ph type="sldNum" sz="quarter" idx="12"/>
          </p:nvPr>
        </p:nvSpPr>
        <p:spPr>
          <a:xfrm>
            <a:off x="11429999" y="6356350"/>
            <a:ext cx="521207" cy="365125"/>
          </a:xfrm>
        </p:spPr>
        <p:txBody>
          <a:bodyPr vert="horz" lIns="91440" tIns="45720" rIns="91440" bIns="45720" rtlCol="0" anchor="ctr">
            <a:normAutofit/>
          </a:bodyPr>
          <a:lstStyle/>
          <a:p>
            <a:pPr>
              <a:spcAft>
                <a:spcPts val="600"/>
              </a:spcAft>
            </a:pPr>
            <a:fld id="{C68AC1EC-23E2-4F0E-A5A4-674EC8DB954E}" type="slidenum">
              <a:rPr lang="en-US" smtClean="0"/>
              <a:pPr>
                <a:spcAft>
                  <a:spcPts val="600"/>
                </a:spcAft>
              </a:pPr>
              <a:t>13</a:t>
            </a:fld>
            <a:endParaRPr lang="en-US"/>
          </a:p>
        </p:txBody>
      </p:sp>
    </p:spTree>
    <p:extLst>
      <p:ext uri="{BB962C8B-B14F-4D97-AF65-F5344CB8AC3E}">
        <p14:creationId xmlns:p14="http://schemas.microsoft.com/office/powerpoint/2010/main" val="427094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FCFD562-3DA5-C638-44BE-F4B39DA47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E33C3E-2957-5169-5C3F-DF03BFEBB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42309" y="1141956"/>
            <a:ext cx="6399045" cy="749788"/>
          </a:xfrm>
        </p:spPr>
        <p:txBody>
          <a:bodyPr anchor="b">
            <a:normAutofit/>
          </a:bodyPr>
          <a:lstStyle/>
          <a:p>
            <a:r>
              <a:rPr lang="en-US" b="1" dirty="0"/>
              <a:t>PRESENTATION TITLE </a:t>
            </a:r>
          </a:p>
        </p:txBody>
      </p:sp>
      <p:sp>
        <p:nvSpPr>
          <p:cNvPr id="3" name="Subtitle 2"/>
          <p:cNvSpPr>
            <a:spLocks noGrp="1"/>
          </p:cNvSpPr>
          <p:nvPr>
            <p:ph type="subTitle" idx="1"/>
          </p:nvPr>
        </p:nvSpPr>
        <p:spPr>
          <a:xfrm>
            <a:off x="2712420" y="2243224"/>
            <a:ext cx="6659838" cy="3149834"/>
          </a:xfrm>
        </p:spPr>
        <p:txBody>
          <a:bodyPr anchor="ctr">
            <a:normAutofit/>
          </a:bodyPr>
          <a:lstStyle/>
          <a:p>
            <a:r>
              <a:rPr lang="en-US" sz="2400" dirty="0">
                <a:solidFill>
                  <a:srgbClr val="333333"/>
                </a:solidFill>
                <a:latin typeface="Georgia"/>
              </a:rPr>
              <a:t>Pima Indians diabetes mellitus classification based on machine learning (ML) algorithms</a:t>
            </a:r>
            <a:endParaRPr lang="en-US" sz="2400" dirty="0"/>
          </a:p>
          <a:p>
            <a:endParaRPr lang="en-US" sz="2400" dirty="0"/>
          </a:p>
        </p:txBody>
      </p:sp>
      <p:sp>
        <p:nvSpPr>
          <p:cNvPr id="36" name="Freeform: Shape 35">
            <a:extLst>
              <a:ext uri="{FF2B5EF4-FFF2-40B4-BE49-F238E27FC236}">
                <a16:creationId xmlns:a16="http://schemas.microsoft.com/office/drawing/2014/main" id="{A2305526-F04C-40A3-5BAD-C5A3C4373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240541">
            <a:off x="10520103" y="759323"/>
            <a:ext cx="1708444" cy="913126"/>
          </a:xfrm>
          <a:custGeom>
            <a:avLst/>
            <a:gdLst>
              <a:gd name="connsiteX0" fmla="*/ 1708444 w 1708444"/>
              <a:gd name="connsiteY0" fmla="*/ 913126 h 913126"/>
              <a:gd name="connsiteX1" fmla="*/ 1635080 w 1708444"/>
              <a:gd name="connsiteY1" fmla="*/ 897145 h 913126"/>
              <a:gd name="connsiteX2" fmla="*/ 1160369 w 1708444"/>
              <a:gd name="connsiteY2" fmla="*/ 816811 h 913126"/>
              <a:gd name="connsiteX3" fmla="*/ 1054424 w 1708444"/>
              <a:gd name="connsiteY3" fmla="*/ 797010 h 913126"/>
              <a:gd name="connsiteX4" fmla="*/ 80920 w 1708444"/>
              <a:gd name="connsiteY4" fmla="*/ 626687 h 913126"/>
              <a:gd name="connsiteX5" fmla="*/ 0 w 1708444"/>
              <a:gd name="connsiteY5" fmla="*/ 612476 h 913126"/>
              <a:gd name="connsiteX6" fmla="*/ 71183 w 1708444"/>
              <a:gd name="connsiteY6" fmla="*/ 178935 h 913126"/>
              <a:gd name="connsiteX7" fmla="*/ 93054 w 1708444"/>
              <a:gd name="connsiteY7" fmla="*/ 163836 h 913126"/>
              <a:gd name="connsiteX8" fmla="*/ 277524 w 1708444"/>
              <a:gd name="connsiteY8" fmla="*/ 66597 h 913126"/>
              <a:gd name="connsiteX9" fmla="*/ 1008890 w 1708444"/>
              <a:gd name="connsiteY9" fmla="*/ 66844 h 913126"/>
              <a:gd name="connsiteX10" fmla="*/ 1544820 w 1708444"/>
              <a:gd name="connsiteY10" fmla="*/ 492122 h 913126"/>
              <a:gd name="connsiteX11" fmla="*/ 1708444 w 1708444"/>
              <a:gd name="connsiteY11" fmla="*/ 913126 h 91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08444" h="913126">
                <a:moveTo>
                  <a:pt x="1708444" y="913126"/>
                </a:moveTo>
                <a:lnTo>
                  <a:pt x="1635080" y="897145"/>
                </a:lnTo>
                <a:lnTo>
                  <a:pt x="1160369" y="816811"/>
                </a:lnTo>
                <a:lnTo>
                  <a:pt x="1054424" y="797010"/>
                </a:lnTo>
                <a:cubicBezTo>
                  <a:pt x="720214" y="732583"/>
                  <a:pt x="304205" y="673309"/>
                  <a:pt x="80920" y="626687"/>
                </a:cubicBezTo>
                <a:lnTo>
                  <a:pt x="0" y="612476"/>
                </a:lnTo>
                <a:lnTo>
                  <a:pt x="71183" y="178935"/>
                </a:lnTo>
                <a:lnTo>
                  <a:pt x="93054" y="163836"/>
                </a:lnTo>
                <a:cubicBezTo>
                  <a:pt x="154495" y="124439"/>
                  <a:pt x="217590" y="90269"/>
                  <a:pt x="277524" y="66597"/>
                </a:cubicBezTo>
                <a:cubicBezTo>
                  <a:pt x="486058" y="-38710"/>
                  <a:pt x="797675" y="-4077"/>
                  <a:pt x="1008890" y="66844"/>
                </a:cubicBezTo>
                <a:cubicBezTo>
                  <a:pt x="1220106" y="137765"/>
                  <a:pt x="1445365" y="338615"/>
                  <a:pt x="1544820" y="492122"/>
                </a:cubicBezTo>
                <a:cubicBezTo>
                  <a:pt x="1658281" y="627164"/>
                  <a:pt x="1707869" y="848192"/>
                  <a:pt x="1708444" y="913126"/>
                </a:cubicBezTo>
                <a:close/>
              </a:path>
            </a:pathLst>
          </a:custGeom>
          <a:solidFill>
            <a:schemeClr val="accent2">
              <a:lumMod val="40000"/>
              <a:lumOff val="60000"/>
              <a:alpha val="6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065F5869-2CE3-863D-7BC2-F37DA9832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419752" y="1621301"/>
            <a:ext cx="290142" cy="273733"/>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F4803D9-1911-AB45-1101-999995D88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3742415"/>
            <a:ext cx="2242423" cy="3115584"/>
          </a:xfrm>
          <a:custGeom>
            <a:avLst/>
            <a:gdLst>
              <a:gd name="connsiteX0" fmla="*/ 0 w 2242423"/>
              <a:gd name="connsiteY0" fmla="*/ 0 h 3115584"/>
              <a:gd name="connsiteX1" fmla="*/ 32902 w 2242423"/>
              <a:gd name="connsiteY1" fmla="*/ 3480 h 3115584"/>
              <a:gd name="connsiteX2" fmla="*/ 577079 w 2242423"/>
              <a:gd name="connsiteY2" fmla="*/ 101287 h 3115584"/>
              <a:gd name="connsiteX3" fmla="*/ 1471223 w 2242423"/>
              <a:gd name="connsiteY3" fmla="*/ 497657 h 3115584"/>
              <a:gd name="connsiteX4" fmla="*/ 2143129 w 2242423"/>
              <a:gd name="connsiteY4" fmla="*/ 1447145 h 3115584"/>
              <a:gd name="connsiteX5" fmla="*/ 2242423 w 2242423"/>
              <a:gd name="connsiteY5" fmla="*/ 2752320 h 3115584"/>
              <a:gd name="connsiteX6" fmla="*/ 2242089 w 2242423"/>
              <a:gd name="connsiteY6" fmla="*/ 3115584 h 3115584"/>
              <a:gd name="connsiteX7" fmla="*/ 666450 w 2242423"/>
              <a:gd name="connsiteY7" fmla="*/ 3115584 h 3115584"/>
              <a:gd name="connsiteX8" fmla="*/ 666102 w 2242423"/>
              <a:gd name="connsiteY8" fmla="*/ 3079484 h 3115584"/>
              <a:gd name="connsiteX9" fmla="*/ 666618 w 2242423"/>
              <a:gd name="connsiteY9" fmla="*/ 2720148 h 3115584"/>
              <a:gd name="connsiteX10" fmla="*/ 591193 w 2242423"/>
              <a:gd name="connsiteY10" fmla="*/ 1923744 h 3115584"/>
              <a:gd name="connsiteX11" fmla="*/ 109031 w 2242423"/>
              <a:gd name="connsiteY11" fmla="*/ 1624327 h 3115584"/>
              <a:gd name="connsiteX12" fmla="*/ 0 w 2242423"/>
              <a:gd name="connsiteY12" fmla="*/ 1608641 h 311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42423" h="3115584">
                <a:moveTo>
                  <a:pt x="0" y="0"/>
                </a:moveTo>
                <a:lnTo>
                  <a:pt x="32902" y="3480"/>
                </a:lnTo>
                <a:cubicBezTo>
                  <a:pt x="214777" y="24730"/>
                  <a:pt x="427091" y="57930"/>
                  <a:pt x="577079" y="101287"/>
                </a:cubicBezTo>
                <a:cubicBezTo>
                  <a:pt x="877056" y="188002"/>
                  <a:pt x="1210214" y="273348"/>
                  <a:pt x="1471223" y="497657"/>
                </a:cubicBezTo>
                <a:cubicBezTo>
                  <a:pt x="1732230" y="721966"/>
                  <a:pt x="2024986" y="1003826"/>
                  <a:pt x="2143129" y="1447145"/>
                </a:cubicBezTo>
                <a:cubicBezTo>
                  <a:pt x="2261272" y="1890463"/>
                  <a:pt x="2229658" y="2435920"/>
                  <a:pt x="2242423" y="2752320"/>
                </a:cubicBezTo>
                <a:lnTo>
                  <a:pt x="2242089" y="3115584"/>
                </a:lnTo>
                <a:lnTo>
                  <a:pt x="666450" y="3115584"/>
                </a:lnTo>
                <a:lnTo>
                  <a:pt x="666102" y="3079484"/>
                </a:lnTo>
                <a:cubicBezTo>
                  <a:pt x="665245" y="2988777"/>
                  <a:pt x="664372" y="2866497"/>
                  <a:pt x="666618" y="2720148"/>
                </a:cubicBezTo>
                <a:cubicBezTo>
                  <a:pt x="669905" y="2505918"/>
                  <a:pt x="691576" y="2101093"/>
                  <a:pt x="591193" y="1923744"/>
                </a:cubicBezTo>
                <a:cubicBezTo>
                  <a:pt x="503359" y="1768563"/>
                  <a:pt x="366064" y="1671045"/>
                  <a:pt x="109031" y="1624327"/>
                </a:cubicBezTo>
                <a:lnTo>
                  <a:pt x="0" y="1608641"/>
                </a:lnTo>
                <a:close/>
              </a:path>
            </a:pathLst>
          </a:custGeom>
          <a:solidFill>
            <a:schemeClr val="accent4">
              <a:lumMod val="40000"/>
              <a:lumOff val="60000"/>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9748D9-F1A7-4FB6-AA9C-214E461F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A2CFE7-118D-9B04-2E8A-E2537851F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7A885-E6E9-7694-E64D-82E8322C6504}"/>
              </a:ext>
            </a:extLst>
          </p:cNvPr>
          <p:cNvSpPr>
            <a:spLocks noGrp="1"/>
          </p:cNvSpPr>
          <p:nvPr>
            <p:ph type="title"/>
          </p:nvPr>
        </p:nvSpPr>
        <p:spPr>
          <a:xfrm>
            <a:off x="2274047" y="588245"/>
            <a:ext cx="7643907" cy="1265928"/>
          </a:xfrm>
        </p:spPr>
        <p:txBody>
          <a:bodyPr>
            <a:normAutofit/>
          </a:bodyPr>
          <a:lstStyle/>
          <a:p>
            <a:pPr algn="ctr"/>
            <a:r>
              <a:rPr lang="en-US" sz="2800" b="1"/>
              <a:t>CONTENT :</a:t>
            </a:r>
          </a:p>
        </p:txBody>
      </p:sp>
      <p:sp>
        <p:nvSpPr>
          <p:cNvPr id="4" name="Date Placeholder 3">
            <a:extLst>
              <a:ext uri="{FF2B5EF4-FFF2-40B4-BE49-F238E27FC236}">
                <a16:creationId xmlns:a16="http://schemas.microsoft.com/office/drawing/2014/main" id="{297438CF-A6B5-A64A-1B6F-8DAB40AC63A2}"/>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11-Dec-23</a:t>
            </a:fld>
            <a:endParaRPr lang="en-US"/>
          </a:p>
        </p:txBody>
      </p:sp>
      <p:sp>
        <p:nvSpPr>
          <p:cNvPr id="5" name="Footer Placeholder 4">
            <a:extLst>
              <a:ext uri="{FF2B5EF4-FFF2-40B4-BE49-F238E27FC236}">
                <a16:creationId xmlns:a16="http://schemas.microsoft.com/office/drawing/2014/main" id="{F7141758-5820-8049-E56C-0F83FD28E1A6}"/>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5BB01582-7FEC-6401-B5DB-20BBD242AEE5}"/>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3</a:t>
            </a:fld>
            <a:endParaRPr lang="en-US"/>
          </a:p>
        </p:txBody>
      </p:sp>
      <p:graphicFrame>
        <p:nvGraphicFramePr>
          <p:cNvPr id="8" name="Content Placeholder 2">
            <a:extLst>
              <a:ext uri="{FF2B5EF4-FFF2-40B4-BE49-F238E27FC236}">
                <a16:creationId xmlns:a16="http://schemas.microsoft.com/office/drawing/2014/main" id="{7B9B6AC6-2B16-A2EA-6DA2-FCACE21850AE}"/>
              </a:ext>
            </a:extLst>
          </p:cNvPr>
          <p:cNvGraphicFramePr>
            <a:graphicFrameLocks noGrp="1"/>
          </p:cNvGraphicFramePr>
          <p:nvPr>
            <p:ph idx="1"/>
            <p:extLst>
              <p:ext uri="{D42A27DB-BD31-4B8C-83A1-F6EECF244321}">
                <p14:modId xmlns:p14="http://schemas.microsoft.com/office/powerpoint/2010/main" val="2263696556"/>
              </p:ext>
            </p:extLst>
          </p:nvPr>
        </p:nvGraphicFramePr>
        <p:xfrm>
          <a:off x="1144494" y="2288989"/>
          <a:ext cx="9903012" cy="3777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19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9CBD78-E915-4BC1-65BC-21DB74AB2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1A8D7B-4CB4-FB42-CE97-41099E9D8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B6964-6F5C-6123-C074-7ECBC16DCADD}"/>
              </a:ext>
            </a:extLst>
          </p:cNvPr>
          <p:cNvSpPr>
            <a:spLocks noGrp="1"/>
          </p:cNvSpPr>
          <p:nvPr>
            <p:ph type="title"/>
          </p:nvPr>
        </p:nvSpPr>
        <p:spPr>
          <a:xfrm>
            <a:off x="879760" y="715085"/>
            <a:ext cx="4360150" cy="1053299"/>
          </a:xfrm>
        </p:spPr>
        <p:txBody>
          <a:bodyPr anchor="b">
            <a:normAutofit/>
          </a:bodyPr>
          <a:lstStyle/>
          <a:p>
            <a:r>
              <a:rPr lang="en-US" b="1" dirty="0"/>
              <a:t>INTRODUCTION </a:t>
            </a:r>
          </a:p>
        </p:txBody>
      </p:sp>
      <p:sp>
        <p:nvSpPr>
          <p:cNvPr id="32" name="Freeform: Shape 31">
            <a:extLst>
              <a:ext uri="{FF2B5EF4-FFF2-40B4-BE49-F238E27FC236}">
                <a16:creationId xmlns:a16="http://schemas.microsoft.com/office/drawing/2014/main" id="{CA635C8F-B7A5-80A8-C539-73E5049F5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23918" y="-1"/>
            <a:ext cx="1131310" cy="553882"/>
          </a:xfrm>
          <a:custGeom>
            <a:avLst/>
            <a:gdLst>
              <a:gd name="connsiteX0" fmla="*/ 0 w 1131310"/>
              <a:gd name="connsiteY0" fmla="*/ 553882 h 553882"/>
              <a:gd name="connsiteX1" fmla="*/ 1131310 w 1131310"/>
              <a:gd name="connsiteY1" fmla="*/ 553882 h 553882"/>
              <a:gd name="connsiteX2" fmla="*/ 1129611 w 1131310"/>
              <a:gd name="connsiteY2" fmla="*/ 444482 h 553882"/>
              <a:gd name="connsiteX3" fmla="*/ 956173 w 1131310"/>
              <a:gd name="connsiteY3" fmla="*/ 103404 h 553882"/>
              <a:gd name="connsiteX4" fmla="*/ 421154 w 1131310"/>
              <a:gd name="connsiteY4" fmla="*/ 13023 h 553882"/>
              <a:gd name="connsiteX5" fmla="*/ 20678 w 1131310"/>
              <a:gd name="connsiteY5" fmla="*/ 355378 h 553882"/>
              <a:gd name="connsiteX6" fmla="*/ 3279 w 1131310"/>
              <a:gd name="connsiteY6" fmla="*/ 514576 h 55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10" h="553882">
                <a:moveTo>
                  <a:pt x="0" y="553882"/>
                </a:moveTo>
                <a:lnTo>
                  <a:pt x="1131310" y="553882"/>
                </a:lnTo>
                <a:lnTo>
                  <a:pt x="1129611" y="444482"/>
                </a:lnTo>
                <a:cubicBezTo>
                  <a:pt x="1110887" y="307841"/>
                  <a:pt x="1044993" y="174268"/>
                  <a:pt x="956173" y="103404"/>
                </a:cubicBezTo>
                <a:cubicBezTo>
                  <a:pt x="837746" y="8919"/>
                  <a:pt x="619293" y="-19736"/>
                  <a:pt x="421154" y="13023"/>
                </a:cubicBezTo>
                <a:cubicBezTo>
                  <a:pt x="268537" y="55678"/>
                  <a:pt x="56683" y="147019"/>
                  <a:pt x="20678" y="355378"/>
                </a:cubicBezTo>
                <a:cubicBezTo>
                  <a:pt x="12965" y="427532"/>
                  <a:pt x="7106" y="476558"/>
                  <a:pt x="3279" y="514576"/>
                </a:cubicBezTo>
                <a:close/>
              </a:path>
            </a:pathLst>
          </a:custGeom>
          <a:solidFill>
            <a:schemeClr val="accent2">
              <a:lumMod val="40000"/>
              <a:lumOff val="60000"/>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90604677-C9AD-87A8-B12E-3E50B5CA496A}"/>
              </a:ext>
            </a:extLst>
          </p:cNvPr>
          <p:cNvSpPr>
            <a:spLocks noGrp="1"/>
          </p:cNvSpPr>
          <p:nvPr>
            <p:ph idx="1"/>
          </p:nvPr>
        </p:nvSpPr>
        <p:spPr>
          <a:xfrm>
            <a:off x="879762" y="2641897"/>
            <a:ext cx="4185460" cy="3392048"/>
          </a:xfrm>
        </p:spPr>
        <p:txBody>
          <a:bodyPr vert="horz" lIns="91440" tIns="45720" rIns="91440" bIns="45720" rtlCol="0" anchor="t">
            <a:normAutofit/>
          </a:bodyPr>
          <a:lstStyle/>
          <a:p>
            <a:pPr algn="just"/>
            <a:r>
              <a:rPr lang="en-US" sz="1800" dirty="0">
                <a:ea typeface="+mn-lt"/>
                <a:cs typeface="+mn-lt"/>
              </a:rPr>
              <a:t>In the era of technological advancements, integrating Machine Learning with healthcare systems becomes crucial. Today, we explore the prediction of diabetes using advanced algorithms within the Internet of Medical Things (IoMT) framework."</a:t>
            </a:r>
            <a:endParaRPr lang="en-US" sz="1800" dirty="0"/>
          </a:p>
        </p:txBody>
      </p:sp>
      <p:sp>
        <p:nvSpPr>
          <p:cNvPr id="33" name="Freeform: Shape 32">
            <a:extLst>
              <a:ext uri="{FF2B5EF4-FFF2-40B4-BE49-F238E27FC236}">
                <a16:creationId xmlns:a16="http://schemas.microsoft.com/office/drawing/2014/main" id="{3609A645-B6D1-54A8-84EC-06A5A794D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641" y="5455497"/>
            <a:ext cx="279167" cy="263379"/>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5E1F3160-0211-9B83-B1C4-9DBFB5ADD95E}"/>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11-Dec-23</a:t>
            </a:fld>
            <a:endParaRPr lang="en-US"/>
          </a:p>
        </p:txBody>
      </p:sp>
      <p:pic>
        <p:nvPicPr>
          <p:cNvPr id="7" name="Picture 6" descr="A circular diagram of a machine learning&#10;&#10;Description automatically generated">
            <a:extLst>
              <a:ext uri="{FF2B5EF4-FFF2-40B4-BE49-F238E27FC236}">
                <a16:creationId xmlns:a16="http://schemas.microsoft.com/office/drawing/2014/main" id="{FA67A5F8-45DE-6EFA-79D5-E5A15341E871}"/>
              </a:ext>
            </a:extLst>
          </p:cNvPr>
          <p:cNvPicPr>
            <a:picLocks noChangeAspect="1"/>
          </p:cNvPicPr>
          <p:nvPr/>
        </p:nvPicPr>
        <p:blipFill rotWithShape="1">
          <a:blip r:embed="rId2"/>
          <a:srcRect l="6734" r="7649"/>
          <a:stretch/>
        </p:blipFill>
        <p:spPr>
          <a:xfrm>
            <a:off x="6249334" y="10"/>
            <a:ext cx="5948275" cy="6857990"/>
          </a:xfrm>
          <a:prstGeom prst="rect">
            <a:avLst/>
          </a:prstGeom>
        </p:spPr>
      </p:pic>
      <p:sp>
        <p:nvSpPr>
          <p:cNvPr id="5" name="Footer Placeholder 4">
            <a:extLst>
              <a:ext uri="{FF2B5EF4-FFF2-40B4-BE49-F238E27FC236}">
                <a16:creationId xmlns:a16="http://schemas.microsoft.com/office/drawing/2014/main" id="{F561F025-785F-C4BF-74E1-CB6FB5B00367}"/>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dirty="0">
                <a:solidFill>
                  <a:srgbClr val="FFFFFF"/>
                </a:solidFill>
              </a:rPr>
              <a:t>Sample Footer Text</a:t>
            </a:r>
          </a:p>
        </p:txBody>
      </p:sp>
      <p:sp>
        <p:nvSpPr>
          <p:cNvPr id="34" name="Freeform: Shape 33">
            <a:extLst>
              <a:ext uri="{FF2B5EF4-FFF2-40B4-BE49-F238E27FC236}">
                <a16:creationId xmlns:a16="http://schemas.microsoft.com/office/drawing/2014/main" id="{B9EC7E75-05C5-1673-8775-947BA9F85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203432">
            <a:off x="5646692" y="5842412"/>
            <a:ext cx="1488526" cy="662209"/>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11138 w 1733682"/>
              <a:gd name="connsiteY0" fmla="*/ 451611 h 752983"/>
              <a:gd name="connsiteX1" fmla="*/ 485745 w 1733682"/>
              <a:gd name="connsiteY1" fmla="*/ 68990 h 752983"/>
              <a:gd name="connsiteX2" fmla="*/ 1108435 w 1733682"/>
              <a:gd name="connsiteY2" fmla="*/ 40941 h 752983"/>
              <a:gd name="connsiteX3" fmla="*/ 1596489 w 1733682"/>
              <a:gd name="connsiteY3" fmla="*/ 500946 h 752983"/>
              <a:gd name="connsiteX4" fmla="*/ 1725515 w 1733682"/>
              <a:gd name="connsiteY4" fmla="*/ 742168 h 752983"/>
              <a:gd name="connsiteX5" fmla="*/ 1414629 w 1733682"/>
              <a:gd name="connsiteY5" fmla="*/ 714243 h 752983"/>
              <a:gd name="connsiteX6" fmla="*/ 272572 w 1733682"/>
              <a:gd name="connsiteY6" fmla="*/ 557044 h 752983"/>
              <a:gd name="connsiteX7" fmla="*/ 11138 w 1733682"/>
              <a:gd name="connsiteY7" fmla="*/ 451611 h 752983"/>
              <a:gd name="connsiteX0" fmla="*/ 11138 w 1733662"/>
              <a:gd name="connsiteY0" fmla="*/ 446750 h 752731"/>
              <a:gd name="connsiteX1" fmla="*/ 485745 w 1733662"/>
              <a:gd name="connsiteY1" fmla="*/ 64129 h 752731"/>
              <a:gd name="connsiteX2" fmla="*/ 1108435 w 1733662"/>
              <a:gd name="connsiteY2" fmla="*/ 36080 h 752731"/>
              <a:gd name="connsiteX3" fmla="*/ 1596350 w 1733662"/>
              <a:gd name="connsiteY3" fmla="*/ 428369 h 752731"/>
              <a:gd name="connsiteX4" fmla="*/ 1725515 w 1733662"/>
              <a:gd name="connsiteY4" fmla="*/ 737307 h 752731"/>
              <a:gd name="connsiteX5" fmla="*/ 1414629 w 1733662"/>
              <a:gd name="connsiteY5" fmla="*/ 709382 h 752731"/>
              <a:gd name="connsiteX6" fmla="*/ 272572 w 1733662"/>
              <a:gd name="connsiteY6" fmla="*/ 552183 h 752731"/>
              <a:gd name="connsiteX7" fmla="*/ 11138 w 1733662"/>
              <a:gd name="connsiteY7" fmla="*/ 446750 h 752731"/>
              <a:gd name="connsiteX0" fmla="*/ 11138 w 1736306"/>
              <a:gd name="connsiteY0" fmla="*/ 446750 h 794600"/>
              <a:gd name="connsiteX1" fmla="*/ 485745 w 1736306"/>
              <a:gd name="connsiteY1" fmla="*/ 64129 h 794600"/>
              <a:gd name="connsiteX2" fmla="*/ 1108435 w 1736306"/>
              <a:gd name="connsiteY2" fmla="*/ 36080 h 794600"/>
              <a:gd name="connsiteX3" fmla="*/ 1596350 w 1736306"/>
              <a:gd name="connsiteY3" fmla="*/ 428369 h 794600"/>
              <a:gd name="connsiteX4" fmla="*/ 1728365 w 1736306"/>
              <a:gd name="connsiteY4" fmla="*/ 783846 h 794600"/>
              <a:gd name="connsiteX5" fmla="*/ 1414629 w 1736306"/>
              <a:gd name="connsiteY5" fmla="*/ 709382 h 794600"/>
              <a:gd name="connsiteX6" fmla="*/ 272572 w 1736306"/>
              <a:gd name="connsiteY6" fmla="*/ 552183 h 794600"/>
              <a:gd name="connsiteX7" fmla="*/ 11138 w 1736306"/>
              <a:gd name="connsiteY7" fmla="*/ 446750 h 794600"/>
              <a:gd name="connsiteX0" fmla="*/ 11138 w 1735333"/>
              <a:gd name="connsiteY0" fmla="*/ 446750 h 786386"/>
              <a:gd name="connsiteX1" fmla="*/ 485745 w 1735333"/>
              <a:gd name="connsiteY1" fmla="*/ 64129 h 786386"/>
              <a:gd name="connsiteX2" fmla="*/ 1108435 w 1735333"/>
              <a:gd name="connsiteY2" fmla="*/ 36080 h 786386"/>
              <a:gd name="connsiteX3" fmla="*/ 1596350 w 1735333"/>
              <a:gd name="connsiteY3" fmla="*/ 428369 h 786386"/>
              <a:gd name="connsiteX4" fmla="*/ 1728365 w 1735333"/>
              <a:gd name="connsiteY4" fmla="*/ 783846 h 786386"/>
              <a:gd name="connsiteX5" fmla="*/ 1414629 w 1735333"/>
              <a:gd name="connsiteY5" fmla="*/ 709382 h 786386"/>
              <a:gd name="connsiteX6" fmla="*/ 272572 w 1735333"/>
              <a:gd name="connsiteY6" fmla="*/ 552183 h 786386"/>
              <a:gd name="connsiteX7" fmla="*/ 11138 w 1735333"/>
              <a:gd name="connsiteY7" fmla="*/ 446750 h 786386"/>
              <a:gd name="connsiteX0" fmla="*/ 11138 w 1729638"/>
              <a:gd name="connsiteY0" fmla="*/ 446750 h 817179"/>
              <a:gd name="connsiteX1" fmla="*/ 485745 w 1729638"/>
              <a:gd name="connsiteY1" fmla="*/ 64129 h 817179"/>
              <a:gd name="connsiteX2" fmla="*/ 1108435 w 1729638"/>
              <a:gd name="connsiteY2" fmla="*/ 36080 h 817179"/>
              <a:gd name="connsiteX3" fmla="*/ 1596350 w 1729638"/>
              <a:gd name="connsiteY3" fmla="*/ 428369 h 817179"/>
              <a:gd name="connsiteX4" fmla="*/ 1728365 w 1729638"/>
              <a:gd name="connsiteY4" fmla="*/ 783846 h 817179"/>
              <a:gd name="connsiteX5" fmla="*/ 1666798 w 1729638"/>
              <a:gd name="connsiteY5" fmla="*/ 802036 h 817179"/>
              <a:gd name="connsiteX6" fmla="*/ 272572 w 1729638"/>
              <a:gd name="connsiteY6" fmla="*/ 552183 h 817179"/>
              <a:gd name="connsiteX7" fmla="*/ 11138 w 1729638"/>
              <a:gd name="connsiteY7" fmla="*/ 446750 h 817179"/>
              <a:gd name="connsiteX0" fmla="*/ 11138 w 1729638"/>
              <a:gd name="connsiteY0" fmla="*/ 435414 h 805843"/>
              <a:gd name="connsiteX1" fmla="*/ 485745 w 1729638"/>
              <a:gd name="connsiteY1" fmla="*/ 52793 h 805843"/>
              <a:gd name="connsiteX2" fmla="*/ 1107354 w 1729638"/>
              <a:gd name="connsiteY2" fmla="*/ 42271 h 805843"/>
              <a:gd name="connsiteX3" fmla="*/ 1596350 w 1729638"/>
              <a:gd name="connsiteY3" fmla="*/ 417033 h 805843"/>
              <a:gd name="connsiteX4" fmla="*/ 1728365 w 1729638"/>
              <a:gd name="connsiteY4" fmla="*/ 772510 h 805843"/>
              <a:gd name="connsiteX5" fmla="*/ 1666798 w 1729638"/>
              <a:gd name="connsiteY5" fmla="*/ 790700 h 805843"/>
              <a:gd name="connsiteX6" fmla="*/ 272572 w 1729638"/>
              <a:gd name="connsiteY6" fmla="*/ 540847 h 805843"/>
              <a:gd name="connsiteX7" fmla="*/ 11138 w 1729638"/>
              <a:gd name="connsiteY7" fmla="*/ 435414 h 805843"/>
              <a:gd name="connsiteX0" fmla="*/ 13282 w 1731782"/>
              <a:gd name="connsiteY0" fmla="*/ 435414 h 805843"/>
              <a:gd name="connsiteX1" fmla="*/ 487889 w 1731782"/>
              <a:gd name="connsiteY1" fmla="*/ 52793 h 805843"/>
              <a:gd name="connsiteX2" fmla="*/ 1109498 w 1731782"/>
              <a:gd name="connsiteY2" fmla="*/ 42271 h 805843"/>
              <a:gd name="connsiteX3" fmla="*/ 1598494 w 1731782"/>
              <a:gd name="connsiteY3" fmla="*/ 417033 h 805843"/>
              <a:gd name="connsiteX4" fmla="*/ 1730509 w 1731782"/>
              <a:gd name="connsiteY4" fmla="*/ 772510 h 805843"/>
              <a:gd name="connsiteX5" fmla="*/ 1668942 w 1731782"/>
              <a:gd name="connsiteY5" fmla="*/ 790700 h 805843"/>
              <a:gd name="connsiteX6" fmla="*/ 274716 w 1731782"/>
              <a:gd name="connsiteY6" fmla="*/ 540847 h 805843"/>
              <a:gd name="connsiteX7" fmla="*/ 13282 w 1731782"/>
              <a:gd name="connsiteY7" fmla="*/ 435414 h 805843"/>
              <a:gd name="connsiteX0" fmla="*/ 10371 w 1761019"/>
              <a:gd name="connsiteY0" fmla="*/ 467114 h 807608"/>
              <a:gd name="connsiteX1" fmla="*/ 517126 w 1761019"/>
              <a:gd name="connsiteY1" fmla="*/ 54558 h 807608"/>
              <a:gd name="connsiteX2" fmla="*/ 1138735 w 1761019"/>
              <a:gd name="connsiteY2" fmla="*/ 44036 h 807608"/>
              <a:gd name="connsiteX3" fmla="*/ 1627731 w 1761019"/>
              <a:gd name="connsiteY3" fmla="*/ 418798 h 807608"/>
              <a:gd name="connsiteX4" fmla="*/ 1759746 w 1761019"/>
              <a:gd name="connsiteY4" fmla="*/ 774275 h 807608"/>
              <a:gd name="connsiteX5" fmla="*/ 1698179 w 1761019"/>
              <a:gd name="connsiteY5" fmla="*/ 792465 h 807608"/>
              <a:gd name="connsiteX6" fmla="*/ 303953 w 1761019"/>
              <a:gd name="connsiteY6" fmla="*/ 542612 h 807608"/>
              <a:gd name="connsiteX7" fmla="*/ 10371 w 1761019"/>
              <a:gd name="connsiteY7" fmla="*/ 467114 h 807608"/>
              <a:gd name="connsiteX0" fmla="*/ 3096 w 1753744"/>
              <a:gd name="connsiteY0" fmla="*/ 467114 h 807608"/>
              <a:gd name="connsiteX1" fmla="*/ 509851 w 1753744"/>
              <a:gd name="connsiteY1" fmla="*/ 54558 h 807608"/>
              <a:gd name="connsiteX2" fmla="*/ 1131460 w 1753744"/>
              <a:gd name="connsiteY2" fmla="*/ 44036 h 807608"/>
              <a:gd name="connsiteX3" fmla="*/ 1620456 w 1753744"/>
              <a:gd name="connsiteY3" fmla="*/ 418798 h 807608"/>
              <a:gd name="connsiteX4" fmla="*/ 1752471 w 1753744"/>
              <a:gd name="connsiteY4" fmla="*/ 774275 h 807608"/>
              <a:gd name="connsiteX5" fmla="*/ 1690904 w 1753744"/>
              <a:gd name="connsiteY5" fmla="*/ 792465 h 807608"/>
              <a:gd name="connsiteX6" fmla="*/ 296678 w 1753744"/>
              <a:gd name="connsiteY6" fmla="*/ 542612 h 807608"/>
              <a:gd name="connsiteX7" fmla="*/ 3096 w 1753744"/>
              <a:gd name="connsiteY7" fmla="*/ 467114 h 80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3744" h="807608">
                <a:moveTo>
                  <a:pt x="3096" y="467114"/>
                </a:moveTo>
                <a:cubicBezTo>
                  <a:pt x="20937" y="432345"/>
                  <a:pt x="321790" y="125071"/>
                  <a:pt x="509851" y="54558"/>
                </a:cubicBezTo>
                <a:cubicBezTo>
                  <a:pt x="697912" y="-15955"/>
                  <a:pt x="946359" y="-16671"/>
                  <a:pt x="1131460" y="44036"/>
                </a:cubicBezTo>
                <a:cubicBezTo>
                  <a:pt x="1316561" y="104743"/>
                  <a:pt x="1516954" y="297092"/>
                  <a:pt x="1620456" y="418798"/>
                </a:cubicBezTo>
                <a:cubicBezTo>
                  <a:pt x="1723958" y="540505"/>
                  <a:pt x="1740730" y="711997"/>
                  <a:pt x="1752471" y="774275"/>
                </a:cubicBezTo>
                <a:cubicBezTo>
                  <a:pt x="1764212" y="836553"/>
                  <a:pt x="1690904" y="792465"/>
                  <a:pt x="1690904" y="792465"/>
                </a:cubicBezTo>
                <a:cubicBezTo>
                  <a:pt x="1273908" y="741977"/>
                  <a:pt x="713674" y="593100"/>
                  <a:pt x="296678" y="542612"/>
                </a:cubicBezTo>
                <a:cubicBezTo>
                  <a:pt x="39562" y="508018"/>
                  <a:pt x="-14745" y="501883"/>
                  <a:pt x="3096" y="467114"/>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EFEFC94F-FD8F-0622-618F-057699CD4824}"/>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dirty="0">
                <a:solidFill>
                  <a:srgbClr val="FFFFFF"/>
                </a:solidFill>
              </a:rPr>
              <a:pPr>
                <a:spcAft>
                  <a:spcPts val="600"/>
                </a:spcAft>
              </a:pPr>
              <a:t>4</a:t>
            </a:fld>
            <a:endParaRPr lang="en-US" dirty="0">
              <a:solidFill>
                <a:srgbClr val="FFFFFF"/>
              </a:solidFill>
            </a:endParaRPr>
          </a:p>
        </p:txBody>
      </p:sp>
    </p:spTree>
    <p:extLst>
      <p:ext uri="{BB962C8B-B14F-4D97-AF65-F5344CB8AC3E}">
        <p14:creationId xmlns:p14="http://schemas.microsoft.com/office/powerpoint/2010/main" val="156241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85E904A-658F-C490-51FD-5A189CF09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683AF45-54C9-3507-61BA-864BF3F37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D1365-8F08-A2CF-D553-09BA4BB70BF5}"/>
              </a:ext>
            </a:extLst>
          </p:cNvPr>
          <p:cNvSpPr>
            <a:spLocks noGrp="1"/>
          </p:cNvSpPr>
          <p:nvPr>
            <p:ph type="title"/>
          </p:nvPr>
        </p:nvSpPr>
        <p:spPr>
          <a:xfrm>
            <a:off x="876300" y="588245"/>
            <a:ext cx="8927658" cy="1265928"/>
          </a:xfrm>
        </p:spPr>
        <p:txBody>
          <a:bodyPr>
            <a:normAutofit/>
          </a:bodyPr>
          <a:lstStyle/>
          <a:p>
            <a:r>
              <a:rPr lang="en-US" b="1"/>
              <a:t>Hypothesis</a:t>
            </a:r>
            <a:endParaRPr lang="en-US"/>
          </a:p>
          <a:p>
            <a:endParaRPr lang="en-US"/>
          </a:p>
        </p:txBody>
      </p:sp>
      <p:sp>
        <p:nvSpPr>
          <p:cNvPr id="45" name="Freeform: Shape 44">
            <a:extLst>
              <a:ext uri="{FF2B5EF4-FFF2-40B4-BE49-F238E27FC236}">
                <a16:creationId xmlns:a16="http://schemas.microsoft.com/office/drawing/2014/main" id="{AE54E398-BA60-3DD8-350A-C430EA4B6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406712">
            <a:off x="10773411" y="291760"/>
            <a:ext cx="1441732" cy="703194"/>
          </a:xfrm>
          <a:custGeom>
            <a:avLst/>
            <a:gdLst>
              <a:gd name="connsiteX0" fmla="*/ 1336542 w 1639049"/>
              <a:gd name="connsiteY0" fmla="*/ 774605 h 799434"/>
              <a:gd name="connsiteX1" fmla="*/ 305087 w 1639049"/>
              <a:gd name="connsiteY1" fmla="*/ 649796 h 799434"/>
              <a:gd name="connsiteX2" fmla="*/ 48705 w 1639049"/>
              <a:gd name="connsiteY2" fmla="*/ 615717 h 799434"/>
              <a:gd name="connsiteX3" fmla="*/ 0 w 1639049"/>
              <a:gd name="connsiteY3" fmla="*/ 609303 h 799434"/>
              <a:gd name="connsiteX4" fmla="*/ 45644 w 1639049"/>
              <a:gd name="connsiteY4" fmla="*/ 212071 h 799434"/>
              <a:gd name="connsiteX5" fmla="*/ 121517 w 1639049"/>
              <a:gd name="connsiteY5" fmla="*/ 157613 h 799434"/>
              <a:gd name="connsiteX6" fmla="*/ 280861 w 1639049"/>
              <a:gd name="connsiteY6" fmla="*/ 71507 h 799434"/>
              <a:gd name="connsiteX7" fmla="*/ 796006 w 1639049"/>
              <a:gd name="connsiteY7" fmla="*/ 5828 h 799434"/>
              <a:gd name="connsiteX8" fmla="*/ 959000 w 1639049"/>
              <a:gd name="connsiteY8" fmla="*/ 40231 h 799434"/>
              <a:gd name="connsiteX9" fmla="*/ 1490364 w 1639049"/>
              <a:gd name="connsiteY9" fmla="*/ 477657 h 799434"/>
              <a:gd name="connsiteX10" fmla="*/ 1639026 w 1639049"/>
              <a:gd name="connsiteY10" fmla="*/ 795220 h 799434"/>
              <a:gd name="connsiteX11" fmla="*/ 1336542 w 1639049"/>
              <a:gd name="connsiteY11" fmla="*/ 774605 h 79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9049" h="799434">
                <a:moveTo>
                  <a:pt x="1336542" y="774605"/>
                </a:moveTo>
                <a:cubicBezTo>
                  <a:pt x="1036666" y="740540"/>
                  <a:pt x="582991" y="680093"/>
                  <a:pt x="305087" y="649796"/>
                </a:cubicBezTo>
                <a:lnTo>
                  <a:pt x="48705" y="615717"/>
                </a:lnTo>
                <a:lnTo>
                  <a:pt x="0" y="609303"/>
                </a:lnTo>
                <a:lnTo>
                  <a:pt x="45644" y="212071"/>
                </a:lnTo>
                <a:lnTo>
                  <a:pt x="121517" y="157613"/>
                </a:lnTo>
                <a:cubicBezTo>
                  <a:pt x="176287" y="121124"/>
                  <a:pt x="231070" y="90587"/>
                  <a:pt x="280861" y="71507"/>
                </a:cubicBezTo>
                <a:cubicBezTo>
                  <a:pt x="430238" y="14267"/>
                  <a:pt x="623612" y="-12783"/>
                  <a:pt x="796006" y="5828"/>
                </a:cubicBezTo>
                <a:cubicBezTo>
                  <a:pt x="853471" y="12031"/>
                  <a:pt x="908604" y="23308"/>
                  <a:pt x="959000" y="40231"/>
                </a:cubicBezTo>
                <a:cubicBezTo>
                  <a:pt x="1160585" y="107923"/>
                  <a:pt x="1378358" y="347338"/>
                  <a:pt x="1490364" y="477657"/>
                </a:cubicBezTo>
                <a:cubicBezTo>
                  <a:pt x="1585077" y="611876"/>
                  <a:pt x="1621561" y="712878"/>
                  <a:pt x="1639026" y="795220"/>
                </a:cubicBezTo>
                <a:cubicBezTo>
                  <a:pt x="1641024" y="805987"/>
                  <a:pt x="1516467" y="795045"/>
                  <a:pt x="1336542" y="774605"/>
                </a:cubicBezTo>
                <a:close/>
              </a:path>
            </a:pathLst>
          </a:custGeom>
          <a:solidFill>
            <a:schemeClr val="accent2">
              <a:lumMod val="60000"/>
              <a:lumOff val="40000"/>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B201E75D-B8F3-FF76-5CE8-6E8A42E63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8811" y="1074945"/>
            <a:ext cx="279167" cy="263379"/>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medical system&#10;&#10;Description automatically generated">
            <a:extLst>
              <a:ext uri="{FF2B5EF4-FFF2-40B4-BE49-F238E27FC236}">
                <a16:creationId xmlns:a16="http://schemas.microsoft.com/office/drawing/2014/main" id="{0C3B763C-DCB9-4954-1972-333F465D50E9}"/>
              </a:ext>
            </a:extLst>
          </p:cNvPr>
          <p:cNvPicPr>
            <a:picLocks noChangeAspect="1"/>
          </p:cNvPicPr>
          <p:nvPr/>
        </p:nvPicPr>
        <p:blipFill>
          <a:blip r:embed="rId2"/>
          <a:stretch>
            <a:fillRect/>
          </a:stretch>
        </p:blipFill>
        <p:spPr>
          <a:xfrm>
            <a:off x="1011721" y="2422665"/>
            <a:ext cx="5098472" cy="3237530"/>
          </a:xfrm>
          <a:prstGeom prst="rect">
            <a:avLst/>
          </a:prstGeom>
        </p:spPr>
      </p:pic>
      <p:sp>
        <p:nvSpPr>
          <p:cNvPr id="3" name="Content Placeholder 2">
            <a:extLst>
              <a:ext uri="{FF2B5EF4-FFF2-40B4-BE49-F238E27FC236}">
                <a16:creationId xmlns:a16="http://schemas.microsoft.com/office/drawing/2014/main" id="{88208CB4-8DB8-C62D-A55B-048B4D3B4779}"/>
              </a:ext>
            </a:extLst>
          </p:cNvPr>
          <p:cNvSpPr>
            <a:spLocks noGrp="1"/>
          </p:cNvSpPr>
          <p:nvPr>
            <p:ph idx="1"/>
          </p:nvPr>
        </p:nvSpPr>
        <p:spPr>
          <a:xfrm>
            <a:off x="6340895" y="972789"/>
            <a:ext cx="5355629" cy="5008911"/>
          </a:xfrm>
        </p:spPr>
        <p:txBody>
          <a:bodyPr vert="horz" lIns="91440" tIns="45720" rIns="91440" bIns="45720" rtlCol="0" anchor="t">
            <a:noAutofit/>
          </a:bodyPr>
          <a:lstStyle/>
          <a:p>
            <a:pPr>
              <a:lnSpc>
                <a:spcPct val="110000"/>
              </a:lnSpc>
            </a:pPr>
            <a:r>
              <a:rPr lang="en-US" dirty="0">
                <a:latin typeface="Calibri"/>
                <a:ea typeface="+mn-lt"/>
                <a:cs typeface="+mn-lt"/>
              </a:rPr>
              <a:t>Our research hypothesis is centered on harnessing the power of advanced machine learning algorithms to provide precise and reliable predictions of diabetes in patients. To achieve this, we employ these algorithms to analyze crucial features extracted from the Pima Indian Diabetes dataset, ultimately aiming to enhance the accuracy of diabetes diagnosis. In essence, we hypothesize that modern machine learning techniques can significantly contribute to the effectiveness of diabetes prediction and diagnosis in the context of healthcare.</a:t>
            </a:r>
          </a:p>
          <a:p>
            <a:pPr marL="0" indent="0">
              <a:lnSpc>
                <a:spcPct val="110000"/>
              </a:lnSpc>
              <a:buNone/>
            </a:pPr>
            <a:r>
              <a:rPr lang="en-US" b="1" dirty="0">
                <a:latin typeface="Calibri"/>
                <a:ea typeface="+mn-lt"/>
                <a:cs typeface="+mn-lt"/>
              </a:rPr>
              <a:t>Key Points:</a:t>
            </a:r>
            <a:endParaRPr lang="en-US" b="1" dirty="0">
              <a:latin typeface="Calibri"/>
              <a:cs typeface="Calibri"/>
            </a:endParaRPr>
          </a:p>
          <a:p>
            <a:pPr>
              <a:lnSpc>
                <a:spcPct val="110000"/>
              </a:lnSpc>
            </a:pPr>
            <a:r>
              <a:rPr lang="en-US" dirty="0">
                <a:latin typeface="Calibri"/>
                <a:ea typeface="+mn-lt"/>
                <a:cs typeface="+mn-lt"/>
              </a:rPr>
              <a:t>Leveraging advanced machine learning algorithms.</a:t>
            </a:r>
            <a:endParaRPr lang="en-US" dirty="0">
              <a:latin typeface="Calibri"/>
              <a:cs typeface="Calibri"/>
            </a:endParaRPr>
          </a:p>
          <a:p>
            <a:pPr>
              <a:lnSpc>
                <a:spcPct val="110000"/>
              </a:lnSpc>
            </a:pPr>
            <a:r>
              <a:rPr lang="en-US" dirty="0">
                <a:latin typeface="Calibri"/>
                <a:ea typeface="+mn-lt"/>
                <a:cs typeface="+mn-lt"/>
              </a:rPr>
              <a:t>Precise and reliable diabetes predictions as the primary objective.</a:t>
            </a:r>
            <a:endParaRPr lang="en-US" dirty="0">
              <a:latin typeface="Calibri"/>
              <a:cs typeface="Calibri"/>
            </a:endParaRPr>
          </a:p>
          <a:p>
            <a:pPr>
              <a:lnSpc>
                <a:spcPct val="110000"/>
              </a:lnSpc>
            </a:pPr>
            <a:r>
              <a:rPr lang="en-US" dirty="0">
                <a:latin typeface="Calibri"/>
                <a:ea typeface="+mn-lt"/>
                <a:cs typeface="+mn-lt"/>
              </a:rPr>
              <a:t>Utilizing relevant features extracted from the Pima Indian Diabetes dataset.</a:t>
            </a:r>
            <a:endParaRPr lang="en-US" dirty="0">
              <a:latin typeface="Calibri"/>
              <a:cs typeface="Calibri"/>
            </a:endParaRPr>
          </a:p>
          <a:p>
            <a:pPr>
              <a:lnSpc>
                <a:spcPct val="110000"/>
              </a:lnSpc>
            </a:pPr>
            <a:r>
              <a:rPr lang="en-US" dirty="0">
                <a:latin typeface="Calibri"/>
                <a:ea typeface="+mn-lt"/>
                <a:cs typeface="+mn-lt"/>
              </a:rPr>
              <a:t>Aims to improve the overall accuracy of diabetes diagnosis.</a:t>
            </a:r>
            <a:endParaRPr lang="en-US" dirty="0">
              <a:latin typeface="Calibri"/>
              <a:cs typeface="Calibri"/>
            </a:endParaRPr>
          </a:p>
          <a:p>
            <a:pPr>
              <a:lnSpc>
                <a:spcPct val="110000"/>
              </a:lnSpc>
            </a:pPr>
            <a:r>
              <a:rPr lang="en-US" dirty="0">
                <a:latin typeface="Calibri"/>
                <a:ea typeface="+mn-lt"/>
                <a:cs typeface="+mn-lt"/>
              </a:rPr>
              <a:t>Significance of modern machine learning in healthcare.</a:t>
            </a:r>
            <a:endParaRPr lang="en-US" dirty="0">
              <a:latin typeface="Calibri"/>
              <a:cs typeface="Calibri"/>
            </a:endParaRPr>
          </a:p>
          <a:p>
            <a:pPr>
              <a:lnSpc>
                <a:spcPct val="110000"/>
              </a:lnSpc>
            </a:pPr>
            <a:endParaRPr lang="en-US" dirty="0">
              <a:latin typeface="Calibri"/>
              <a:cs typeface="Calibri"/>
            </a:endParaRPr>
          </a:p>
        </p:txBody>
      </p:sp>
      <p:sp>
        <p:nvSpPr>
          <p:cNvPr id="4" name="Date Placeholder 3">
            <a:extLst>
              <a:ext uri="{FF2B5EF4-FFF2-40B4-BE49-F238E27FC236}">
                <a16:creationId xmlns:a16="http://schemas.microsoft.com/office/drawing/2014/main" id="{F4408F5E-3883-7BFD-158D-B98141C8DF8B}"/>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a:pPr>
                <a:spcAft>
                  <a:spcPts val="600"/>
                </a:spcAft>
              </a:pPr>
              <a:t>11-Dec-23</a:t>
            </a:fld>
            <a:endParaRPr lang="en-US"/>
          </a:p>
        </p:txBody>
      </p:sp>
      <p:sp>
        <p:nvSpPr>
          <p:cNvPr id="5" name="Footer Placeholder 4">
            <a:extLst>
              <a:ext uri="{FF2B5EF4-FFF2-40B4-BE49-F238E27FC236}">
                <a16:creationId xmlns:a16="http://schemas.microsoft.com/office/drawing/2014/main" id="{8652DAFD-6250-5A62-6D03-F1289F6F9461}"/>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C3C47B6A-984D-70AA-F302-EED09A2A6DB6}"/>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5</a:t>
            </a:fld>
            <a:endParaRPr lang="en-US"/>
          </a:p>
        </p:txBody>
      </p:sp>
    </p:spTree>
    <p:extLst>
      <p:ext uri="{BB962C8B-B14F-4D97-AF65-F5344CB8AC3E}">
        <p14:creationId xmlns:p14="http://schemas.microsoft.com/office/powerpoint/2010/main" val="32597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370E182-2C5E-664F-7336-93C6DEFC4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5A28784-6DA8-BC46-8C36-401829718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85361"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D0463-40A5-E3C4-6714-8E410A11B655}"/>
              </a:ext>
            </a:extLst>
          </p:cNvPr>
          <p:cNvSpPr>
            <a:spLocks noGrp="1"/>
          </p:cNvSpPr>
          <p:nvPr>
            <p:ph type="title"/>
          </p:nvPr>
        </p:nvSpPr>
        <p:spPr>
          <a:xfrm>
            <a:off x="669036" y="709127"/>
            <a:ext cx="3447288" cy="935243"/>
          </a:xfrm>
        </p:spPr>
        <p:txBody>
          <a:bodyPr anchor="b">
            <a:normAutofit fontScale="90000"/>
          </a:bodyPr>
          <a:lstStyle/>
          <a:p>
            <a:r>
              <a:rPr lang="en-US" sz="2800" b="1" dirty="0"/>
              <a:t>DATASET PROCESSING : </a:t>
            </a:r>
          </a:p>
          <a:p>
            <a:endParaRPr lang="en-US" sz="2800"/>
          </a:p>
        </p:txBody>
      </p:sp>
      <p:sp>
        <p:nvSpPr>
          <p:cNvPr id="3" name="Content Placeholder 2">
            <a:extLst>
              <a:ext uri="{FF2B5EF4-FFF2-40B4-BE49-F238E27FC236}">
                <a16:creationId xmlns:a16="http://schemas.microsoft.com/office/drawing/2014/main" id="{6581CCC4-E1CF-148F-D6A1-03F440B11ABD}"/>
              </a:ext>
            </a:extLst>
          </p:cNvPr>
          <p:cNvSpPr>
            <a:spLocks noGrp="1"/>
          </p:cNvSpPr>
          <p:nvPr>
            <p:ph idx="1"/>
          </p:nvPr>
        </p:nvSpPr>
        <p:spPr>
          <a:xfrm>
            <a:off x="325600" y="1640292"/>
            <a:ext cx="4134160" cy="4393653"/>
          </a:xfrm>
        </p:spPr>
        <p:txBody>
          <a:bodyPr vert="horz" lIns="91440" tIns="45720" rIns="91440" bIns="45720" rtlCol="0" anchor="t">
            <a:noAutofit/>
          </a:bodyPr>
          <a:lstStyle/>
          <a:p>
            <a:pPr marL="0" indent="0">
              <a:lnSpc>
                <a:spcPct val="110000"/>
              </a:lnSpc>
              <a:buNone/>
            </a:pPr>
            <a:endParaRPr lang="en-US" b="1" dirty="0"/>
          </a:p>
          <a:p>
            <a:pPr marL="0" indent="0">
              <a:lnSpc>
                <a:spcPct val="110000"/>
              </a:lnSpc>
              <a:buNone/>
            </a:pPr>
            <a:br>
              <a:rPr lang="en-US" b="1" dirty="0">
                <a:ea typeface="+mn-lt"/>
                <a:cs typeface="+mn-lt"/>
              </a:rPr>
            </a:br>
            <a:r>
              <a:rPr lang="en-US" b="1" dirty="0">
                <a:ea typeface="+mn-lt"/>
                <a:cs typeface="+mn-lt"/>
              </a:rPr>
              <a:t>"In our research, we processed the Pima Indian Diabetes dataset, addressing inconsistencies and employing feature selection techniques such as PCA, k-means clustering, and importance ranking."</a:t>
            </a:r>
            <a:endParaRPr lang="en-US" dirty="0"/>
          </a:p>
          <a:p>
            <a:pPr marL="0" indent="0">
              <a:lnSpc>
                <a:spcPct val="110000"/>
              </a:lnSpc>
              <a:buNone/>
            </a:pPr>
            <a:endParaRPr lang="en-US" b="1" dirty="0"/>
          </a:p>
          <a:p>
            <a:pPr>
              <a:lnSpc>
                <a:spcPct val="110000"/>
              </a:lnSpc>
              <a:buNone/>
            </a:pPr>
            <a:r>
              <a:rPr lang="en-US" b="1" dirty="0">
                <a:ea typeface="+mn-lt"/>
                <a:cs typeface="+mn-lt"/>
              </a:rPr>
              <a:t>Key Steps:</a:t>
            </a:r>
            <a:endParaRPr lang="en-US" dirty="0"/>
          </a:p>
          <a:p>
            <a:pPr>
              <a:lnSpc>
                <a:spcPct val="110000"/>
              </a:lnSpc>
              <a:buFont typeface="Arial"/>
              <a:buChar char="•"/>
            </a:pPr>
            <a:r>
              <a:rPr lang="en-US" dirty="0">
                <a:ea typeface="+mn-lt"/>
                <a:cs typeface="+mn-lt"/>
              </a:rPr>
              <a:t>Resolving inconsistencies in critical attributes.</a:t>
            </a:r>
            <a:endParaRPr lang="en-US" dirty="0"/>
          </a:p>
          <a:p>
            <a:pPr>
              <a:lnSpc>
                <a:spcPct val="110000"/>
              </a:lnSpc>
              <a:buFont typeface="Arial"/>
              <a:buChar char="•"/>
            </a:pPr>
            <a:r>
              <a:rPr lang="en-US" dirty="0">
                <a:ea typeface="+mn-lt"/>
                <a:cs typeface="+mn-lt"/>
              </a:rPr>
              <a:t>Implementing feature selection techniques for data optimization.</a:t>
            </a:r>
            <a:endParaRPr lang="en-US" dirty="0"/>
          </a:p>
          <a:p>
            <a:pPr marL="0" indent="0">
              <a:lnSpc>
                <a:spcPct val="110000"/>
              </a:lnSpc>
              <a:buNone/>
            </a:pPr>
            <a:endParaRPr lang="en-US" dirty="0"/>
          </a:p>
          <a:p>
            <a:pPr>
              <a:lnSpc>
                <a:spcPct val="110000"/>
              </a:lnSpc>
            </a:pPr>
            <a:endParaRPr lang="en-US" dirty="0"/>
          </a:p>
        </p:txBody>
      </p:sp>
      <p:sp>
        <p:nvSpPr>
          <p:cNvPr id="41" name="Rectangle 40">
            <a:extLst>
              <a:ext uri="{FF2B5EF4-FFF2-40B4-BE49-F238E27FC236}">
                <a16:creationId xmlns:a16="http://schemas.microsoft.com/office/drawing/2014/main" id="{D5A4AB50-97DC-F3E2-0497-6E6C98699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360" y="0"/>
            <a:ext cx="7406640" cy="68580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data sheet&#10;&#10;Description automatically generated">
            <a:extLst>
              <a:ext uri="{FF2B5EF4-FFF2-40B4-BE49-F238E27FC236}">
                <a16:creationId xmlns:a16="http://schemas.microsoft.com/office/drawing/2014/main" id="{E077A9B7-E205-7119-C99B-6C8FB20A9CED}"/>
              </a:ext>
            </a:extLst>
          </p:cNvPr>
          <p:cNvPicPr>
            <a:picLocks noChangeAspect="1"/>
          </p:cNvPicPr>
          <p:nvPr/>
        </p:nvPicPr>
        <p:blipFill>
          <a:blip r:embed="rId2"/>
          <a:stretch>
            <a:fillRect/>
          </a:stretch>
        </p:blipFill>
        <p:spPr>
          <a:xfrm>
            <a:off x="5383092" y="843955"/>
            <a:ext cx="6645154" cy="5188499"/>
          </a:xfrm>
          <a:prstGeom prst="rect">
            <a:avLst/>
          </a:prstGeom>
        </p:spPr>
      </p:pic>
      <p:sp>
        <p:nvSpPr>
          <p:cNvPr id="4" name="Date Placeholder 3">
            <a:extLst>
              <a:ext uri="{FF2B5EF4-FFF2-40B4-BE49-F238E27FC236}">
                <a16:creationId xmlns:a16="http://schemas.microsoft.com/office/drawing/2014/main" id="{5601ABA6-72E3-B431-C4B7-580D98E79831}"/>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11-Dec-23</a:t>
            </a:fld>
            <a:endParaRPr lang="en-US"/>
          </a:p>
        </p:txBody>
      </p:sp>
      <p:sp>
        <p:nvSpPr>
          <p:cNvPr id="5" name="Footer Placeholder 4">
            <a:extLst>
              <a:ext uri="{FF2B5EF4-FFF2-40B4-BE49-F238E27FC236}">
                <a16:creationId xmlns:a16="http://schemas.microsoft.com/office/drawing/2014/main" id="{0905872D-20CA-4A8E-A3D4-A67DD41CB01E}"/>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solidFill>
                  <a:srgbClr val="404040"/>
                </a:solidFill>
              </a:rPr>
              <a:t>Sample Footer Text</a:t>
            </a:r>
          </a:p>
        </p:txBody>
      </p:sp>
      <p:sp>
        <p:nvSpPr>
          <p:cNvPr id="6" name="Slide Number Placeholder 5">
            <a:extLst>
              <a:ext uri="{FF2B5EF4-FFF2-40B4-BE49-F238E27FC236}">
                <a16:creationId xmlns:a16="http://schemas.microsoft.com/office/drawing/2014/main" id="{905ABA33-0648-BB5A-F8F7-E8C9A59D431E}"/>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a:solidFill>
                  <a:srgbClr val="404040"/>
                </a:solidFill>
              </a:rPr>
              <a:pPr>
                <a:spcAft>
                  <a:spcPts val="600"/>
                </a:spcAft>
              </a:pPr>
              <a:t>6</a:t>
            </a:fld>
            <a:endParaRPr lang="en-US">
              <a:solidFill>
                <a:srgbClr val="404040"/>
              </a:solidFill>
            </a:endParaRPr>
          </a:p>
        </p:txBody>
      </p:sp>
    </p:spTree>
    <p:extLst>
      <p:ext uri="{BB962C8B-B14F-4D97-AF65-F5344CB8AC3E}">
        <p14:creationId xmlns:p14="http://schemas.microsoft.com/office/powerpoint/2010/main" val="37679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19748D9-F1A7-4FB6-AA9C-214E461F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9A2CFE7-118D-9B04-2E8A-E2537851F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133C5-46EE-DD48-3B9B-55DD3D959685}"/>
              </a:ext>
            </a:extLst>
          </p:cNvPr>
          <p:cNvSpPr>
            <a:spLocks noGrp="1"/>
          </p:cNvSpPr>
          <p:nvPr>
            <p:ph type="title"/>
          </p:nvPr>
        </p:nvSpPr>
        <p:spPr>
          <a:xfrm>
            <a:off x="398883" y="393184"/>
            <a:ext cx="3927954" cy="837886"/>
          </a:xfrm>
        </p:spPr>
        <p:txBody>
          <a:bodyPr>
            <a:normAutofit/>
          </a:bodyPr>
          <a:lstStyle/>
          <a:p>
            <a:r>
              <a:rPr lang="en-US" b="1"/>
              <a:t>Methodology</a:t>
            </a:r>
            <a:endParaRPr lang="en-US"/>
          </a:p>
          <a:p>
            <a:endParaRPr lang="en-US" dirty="0"/>
          </a:p>
        </p:txBody>
      </p:sp>
      <p:sp>
        <p:nvSpPr>
          <p:cNvPr id="4" name="Date Placeholder 3">
            <a:extLst>
              <a:ext uri="{FF2B5EF4-FFF2-40B4-BE49-F238E27FC236}">
                <a16:creationId xmlns:a16="http://schemas.microsoft.com/office/drawing/2014/main" id="{2707E8EC-ACC6-ADDF-EEFF-55127289B402}"/>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11-Dec-23</a:t>
            </a:fld>
            <a:endParaRPr lang="en-US"/>
          </a:p>
        </p:txBody>
      </p:sp>
      <p:sp>
        <p:nvSpPr>
          <p:cNvPr id="5" name="Footer Placeholder 4">
            <a:extLst>
              <a:ext uri="{FF2B5EF4-FFF2-40B4-BE49-F238E27FC236}">
                <a16:creationId xmlns:a16="http://schemas.microsoft.com/office/drawing/2014/main" id="{D1FF0478-B5B5-E3B1-A406-7F7DD5E00E94}"/>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31184982-8029-E282-47AD-FD8038F5782A}"/>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7</a:t>
            </a:fld>
            <a:endParaRPr lang="en-US"/>
          </a:p>
        </p:txBody>
      </p:sp>
      <p:graphicFrame>
        <p:nvGraphicFramePr>
          <p:cNvPr id="42" name="Content Placeholder 2">
            <a:extLst>
              <a:ext uri="{FF2B5EF4-FFF2-40B4-BE49-F238E27FC236}">
                <a16:creationId xmlns:a16="http://schemas.microsoft.com/office/drawing/2014/main" id="{BDD128CD-93D6-6A3E-B699-5ED993814D5E}"/>
              </a:ext>
            </a:extLst>
          </p:cNvPr>
          <p:cNvGraphicFramePr>
            <a:graphicFrameLocks noGrp="1"/>
          </p:cNvGraphicFramePr>
          <p:nvPr>
            <p:ph idx="1"/>
            <p:extLst>
              <p:ext uri="{D42A27DB-BD31-4B8C-83A1-F6EECF244321}">
                <p14:modId xmlns:p14="http://schemas.microsoft.com/office/powerpoint/2010/main" val="131830867"/>
              </p:ext>
            </p:extLst>
          </p:nvPr>
        </p:nvGraphicFramePr>
        <p:xfrm>
          <a:off x="5379960" y="280937"/>
          <a:ext cx="6466389" cy="657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8" name="Picture 87">
            <a:extLst>
              <a:ext uri="{FF2B5EF4-FFF2-40B4-BE49-F238E27FC236}">
                <a16:creationId xmlns:a16="http://schemas.microsoft.com/office/drawing/2014/main" id="{CBD1911C-28AC-D86E-A267-7BE18A8A8434}"/>
              </a:ext>
            </a:extLst>
          </p:cNvPr>
          <p:cNvPicPr>
            <a:picLocks noChangeAspect="1"/>
          </p:cNvPicPr>
          <p:nvPr/>
        </p:nvPicPr>
        <p:blipFill>
          <a:blip r:embed="rId7"/>
          <a:stretch>
            <a:fillRect/>
          </a:stretch>
        </p:blipFill>
        <p:spPr>
          <a:xfrm>
            <a:off x="635172" y="1232079"/>
            <a:ext cx="4407090" cy="4501166"/>
          </a:xfrm>
          <a:prstGeom prst="rect">
            <a:avLst/>
          </a:prstGeom>
        </p:spPr>
      </p:pic>
    </p:spTree>
    <p:extLst>
      <p:ext uri="{BB962C8B-B14F-4D97-AF65-F5344CB8AC3E}">
        <p14:creationId xmlns:p14="http://schemas.microsoft.com/office/powerpoint/2010/main" val="33422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0ECA31C-8DD7-52ED-9920-2EBE6C754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C7D197D-D0D8-820E-0DF7-E3B5E8654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9E6F7-31B2-93EE-EF81-03DDB348C6E7}"/>
              </a:ext>
            </a:extLst>
          </p:cNvPr>
          <p:cNvSpPr>
            <a:spLocks noGrp="1"/>
          </p:cNvSpPr>
          <p:nvPr>
            <p:ph type="title"/>
          </p:nvPr>
        </p:nvSpPr>
        <p:spPr>
          <a:xfrm>
            <a:off x="504126" y="78752"/>
            <a:ext cx="5102322" cy="1003669"/>
          </a:xfrm>
        </p:spPr>
        <p:txBody>
          <a:bodyPr>
            <a:normAutofit/>
          </a:bodyPr>
          <a:lstStyle/>
          <a:p>
            <a:r>
              <a:rPr lang="en-US" b="1" dirty="0"/>
              <a:t>RESULTS </a:t>
            </a:r>
            <a:endParaRPr lang="en-US" b="1"/>
          </a:p>
        </p:txBody>
      </p:sp>
      <p:sp>
        <p:nvSpPr>
          <p:cNvPr id="3" name="Content Placeholder 2">
            <a:extLst>
              <a:ext uri="{FF2B5EF4-FFF2-40B4-BE49-F238E27FC236}">
                <a16:creationId xmlns:a16="http://schemas.microsoft.com/office/drawing/2014/main" id="{7210CEBB-F507-2633-BEB7-1B92755B79E2}"/>
              </a:ext>
            </a:extLst>
          </p:cNvPr>
          <p:cNvSpPr>
            <a:spLocks noGrp="1"/>
          </p:cNvSpPr>
          <p:nvPr>
            <p:ph idx="1"/>
          </p:nvPr>
        </p:nvSpPr>
        <p:spPr>
          <a:xfrm>
            <a:off x="139224" y="1424530"/>
            <a:ext cx="5460004" cy="4638991"/>
          </a:xfrm>
        </p:spPr>
        <p:txBody>
          <a:bodyPr vert="horz" lIns="91440" tIns="45720" rIns="91440" bIns="45720" rtlCol="0" anchor="t">
            <a:normAutofit/>
          </a:bodyPr>
          <a:lstStyle/>
          <a:p>
            <a:pPr>
              <a:lnSpc>
                <a:spcPct val="110000"/>
              </a:lnSpc>
            </a:pPr>
            <a:r>
              <a:rPr lang="en-US" sz="1800" dirty="0">
                <a:ea typeface="+mn-lt"/>
                <a:cs typeface="+mn-lt"/>
              </a:rPr>
              <a:t>"Results indicate that Random Forest outperformed other models, achieving an accuracy of 79.57%. Additionally, Naïve Bayes demonstrated promising results, particularly with a fine-tuned feature selection approach."</a:t>
            </a:r>
          </a:p>
          <a:p>
            <a:pPr marL="0" indent="0">
              <a:lnSpc>
                <a:spcPct val="110000"/>
              </a:lnSpc>
              <a:buNone/>
            </a:pPr>
            <a:r>
              <a:rPr lang="en-US" sz="1800" b="1" dirty="0">
                <a:ea typeface="+mn-lt"/>
                <a:cs typeface="+mn-lt"/>
              </a:rPr>
              <a:t>Key Highlights:</a:t>
            </a:r>
            <a:endParaRPr lang="en-US" sz="1800" dirty="0"/>
          </a:p>
          <a:p>
            <a:pPr>
              <a:lnSpc>
                <a:spcPct val="110000"/>
              </a:lnSpc>
            </a:pPr>
            <a:r>
              <a:rPr lang="en-US" sz="1800" dirty="0">
                <a:ea typeface="+mn-lt"/>
                <a:cs typeface="+mn-lt"/>
              </a:rPr>
              <a:t>Random Forest achieved the highest accuracy of 79.57%.</a:t>
            </a:r>
            <a:endParaRPr lang="en-US" sz="1800" dirty="0"/>
          </a:p>
          <a:p>
            <a:pPr>
              <a:lnSpc>
                <a:spcPct val="110000"/>
              </a:lnSpc>
            </a:pPr>
            <a:r>
              <a:rPr lang="en-US" sz="1800" dirty="0">
                <a:ea typeface="+mn-lt"/>
                <a:cs typeface="+mn-lt"/>
              </a:rPr>
              <a:t>Naïve Bayes showed promise, especially with feature selection.</a:t>
            </a:r>
            <a:endParaRPr lang="en-US" sz="1800" dirty="0"/>
          </a:p>
          <a:p>
            <a:pPr>
              <a:lnSpc>
                <a:spcPct val="110000"/>
              </a:lnSpc>
            </a:pPr>
            <a:r>
              <a:rPr lang="en-US" sz="1800" dirty="0">
                <a:ea typeface="+mn-lt"/>
                <a:cs typeface="+mn-lt"/>
              </a:rPr>
              <a:t>Our study provides insights into the performance of different machine learning models in diabetes prediction.</a:t>
            </a:r>
            <a:endParaRPr lang="en-US" sz="1800" dirty="0"/>
          </a:p>
          <a:p>
            <a:pPr>
              <a:lnSpc>
                <a:spcPct val="110000"/>
              </a:lnSpc>
            </a:pPr>
            <a:endParaRPr lang="en-US" sz="1800" dirty="0"/>
          </a:p>
        </p:txBody>
      </p:sp>
      <p:sp>
        <p:nvSpPr>
          <p:cNvPr id="41" name="Freeform: Shape 40">
            <a:extLst>
              <a:ext uri="{FF2B5EF4-FFF2-40B4-BE49-F238E27FC236}">
                <a16:creationId xmlns:a16="http://schemas.microsoft.com/office/drawing/2014/main" id="{50D458BE-5D53-21B2-39FE-2A27B1517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188072" y="4825894"/>
            <a:ext cx="1629700" cy="1593955"/>
          </a:xfrm>
          <a:custGeom>
            <a:avLst/>
            <a:gdLst>
              <a:gd name="connsiteX0" fmla="*/ 101597 w 1245476"/>
              <a:gd name="connsiteY0" fmla="*/ 249392 h 1180108"/>
              <a:gd name="connsiteX1" fmla="*/ 620 w 1245476"/>
              <a:gd name="connsiteY1" fmla="*/ 440126 h 1180108"/>
              <a:gd name="connsiteX2" fmla="*/ 146476 w 1245476"/>
              <a:gd name="connsiteY2" fmla="*/ 961839 h 1180108"/>
              <a:gd name="connsiteX3" fmla="*/ 701847 w 1245476"/>
              <a:gd name="connsiteY3" fmla="*/ 1175012 h 1180108"/>
              <a:gd name="connsiteX4" fmla="*/ 1223560 w 1245476"/>
              <a:gd name="connsiteY4" fmla="*/ 771105 h 1180108"/>
              <a:gd name="connsiteX5" fmla="*/ 1060876 w 1245476"/>
              <a:gd name="connsiteY5" fmla="*/ 64268 h 1180108"/>
              <a:gd name="connsiteX6" fmla="*/ 281111 w 1245476"/>
              <a:gd name="connsiteY6" fmla="*/ 53048 h 1180108"/>
              <a:gd name="connsiteX7" fmla="*/ 101597 w 1245476"/>
              <a:gd name="connsiteY7" fmla="*/ 249392 h 1180108"/>
              <a:gd name="connsiteX0" fmla="*/ 101784 w 1245663"/>
              <a:gd name="connsiteY0" fmla="*/ 259341 h 1190057"/>
              <a:gd name="connsiteX1" fmla="*/ 807 w 1245663"/>
              <a:gd name="connsiteY1" fmla="*/ 450075 h 1190057"/>
              <a:gd name="connsiteX2" fmla="*/ 146663 w 1245663"/>
              <a:gd name="connsiteY2" fmla="*/ 971788 h 1190057"/>
              <a:gd name="connsiteX3" fmla="*/ 702034 w 1245663"/>
              <a:gd name="connsiteY3" fmla="*/ 1184961 h 1190057"/>
              <a:gd name="connsiteX4" fmla="*/ 1223747 w 1245663"/>
              <a:gd name="connsiteY4" fmla="*/ 781054 h 1190057"/>
              <a:gd name="connsiteX5" fmla="*/ 1061063 w 1245663"/>
              <a:gd name="connsiteY5" fmla="*/ 74217 h 1190057"/>
              <a:gd name="connsiteX6" fmla="*/ 379771 w 1245663"/>
              <a:gd name="connsiteY6" fmla="*/ 38378 h 1190057"/>
              <a:gd name="connsiteX7" fmla="*/ 101784 w 1245663"/>
              <a:gd name="connsiteY7" fmla="*/ 259341 h 1190057"/>
              <a:gd name="connsiteX0" fmla="*/ 110479 w 1254358"/>
              <a:gd name="connsiteY0" fmla="*/ 259341 h 1189757"/>
              <a:gd name="connsiteX1" fmla="*/ 710 w 1254358"/>
              <a:gd name="connsiteY1" fmla="*/ 509863 h 1189757"/>
              <a:gd name="connsiteX2" fmla="*/ 155358 w 1254358"/>
              <a:gd name="connsiteY2" fmla="*/ 971788 h 1189757"/>
              <a:gd name="connsiteX3" fmla="*/ 710729 w 1254358"/>
              <a:gd name="connsiteY3" fmla="*/ 1184961 h 1189757"/>
              <a:gd name="connsiteX4" fmla="*/ 1232442 w 1254358"/>
              <a:gd name="connsiteY4" fmla="*/ 781054 h 1189757"/>
              <a:gd name="connsiteX5" fmla="*/ 1069758 w 1254358"/>
              <a:gd name="connsiteY5" fmla="*/ 74217 h 1189757"/>
              <a:gd name="connsiteX6" fmla="*/ 388466 w 1254358"/>
              <a:gd name="connsiteY6" fmla="*/ 38378 h 1189757"/>
              <a:gd name="connsiteX7" fmla="*/ 110479 w 1254358"/>
              <a:gd name="connsiteY7" fmla="*/ 259341 h 1189757"/>
              <a:gd name="connsiteX0" fmla="*/ 398066 w 1263958"/>
              <a:gd name="connsiteY0" fmla="*/ 54484 h 1205863"/>
              <a:gd name="connsiteX1" fmla="*/ 10310 w 1263958"/>
              <a:gd name="connsiteY1" fmla="*/ 525969 h 1205863"/>
              <a:gd name="connsiteX2" fmla="*/ 164958 w 1263958"/>
              <a:gd name="connsiteY2" fmla="*/ 987894 h 1205863"/>
              <a:gd name="connsiteX3" fmla="*/ 720329 w 1263958"/>
              <a:gd name="connsiteY3" fmla="*/ 1201067 h 1205863"/>
              <a:gd name="connsiteX4" fmla="*/ 1242042 w 1263958"/>
              <a:gd name="connsiteY4" fmla="*/ 797160 h 1205863"/>
              <a:gd name="connsiteX5" fmla="*/ 1079358 w 1263958"/>
              <a:gd name="connsiteY5" fmla="*/ 90323 h 1205863"/>
              <a:gd name="connsiteX6" fmla="*/ 398066 w 1263958"/>
              <a:gd name="connsiteY6" fmla="*/ 54484 h 1205863"/>
              <a:gd name="connsiteX0" fmla="*/ 394848 w 1260740"/>
              <a:gd name="connsiteY0" fmla="*/ 54484 h 1201067"/>
              <a:gd name="connsiteX1" fmla="*/ 7092 w 1260740"/>
              <a:gd name="connsiteY1" fmla="*/ 525969 h 1201067"/>
              <a:gd name="connsiteX2" fmla="*/ 717111 w 1260740"/>
              <a:gd name="connsiteY2" fmla="*/ 1201067 h 1201067"/>
              <a:gd name="connsiteX3" fmla="*/ 1238824 w 1260740"/>
              <a:gd name="connsiteY3" fmla="*/ 797160 h 1201067"/>
              <a:gd name="connsiteX4" fmla="*/ 1076140 w 1260740"/>
              <a:gd name="connsiteY4" fmla="*/ 90323 h 1201067"/>
              <a:gd name="connsiteX5" fmla="*/ 394848 w 1260740"/>
              <a:gd name="connsiteY5" fmla="*/ 54484 h 1201067"/>
              <a:gd name="connsiteX0" fmla="*/ 394823 w 1260715"/>
              <a:gd name="connsiteY0" fmla="*/ 54484 h 1201067"/>
              <a:gd name="connsiteX1" fmla="*/ 7067 w 1260715"/>
              <a:gd name="connsiteY1" fmla="*/ 525969 h 1201067"/>
              <a:gd name="connsiteX2" fmla="*/ 717086 w 1260715"/>
              <a:gd name="connsiteY2" fmla="*/ 1201067 h 1201067"/>
              <a:gd name="connsiteX3" fmla="*/ 1238799 w 1260715"/>
              <a:gd name="connsiteY3" fmla="*/ 797160 h 1201067"/>
              <a:gd name="connsiteX4" fmla="*/ 1076115 w 1260715"/>
              <a:gd name="connsiteY4" fmla="*/ 90323 h 1201067"/>
              <a:gd name="connsiteX5" fmla="*/ 394823 w 1260715"/>
              <a:gd name="connsiteY5" fmla="*/ 54484 h 1201067"/>
              <a:gd name="connsiteX0" fmla="*/ 399595 w 1265487"/>
              <a:gd name="connsiteY0" fmla="*/ 61651 h 1210339"/>
              <a:gd name="connsiteX1" fmla="*/ 6974 w 1265487"/>
              <a:gd name="connsiteY1" fmla="*/ 639725 h 1210339"/>
              <a:gd name="connsiteX2" fmla="*/ 721858 w 1265487"/>
              <a:gd name="connsiteY2" fmla="*/ 1208234 h 1210339"/>
              <a:gd name="connsiteX3" fmla="*/ 1243571 w 1265487"/>
              <a:gd name="connsiteY3" fmla="*/ 804327 h 1210339"/>
              <a:gd name="connsiteX4" fmla="*/ 1080887 w 1265487"/>
              <a:gd name="connsiteY4" fmla="*/ 97490 h 1210339"/>
              <a:gd name="connsiteX5" fmla="*/ 399595 w 1265487"/>
              <a:gd name="connsiteY5" fmla="*/ 61651 h 1210339"/>
              <a:gd name="connsiteX0" fmla="*/ 454793 w 1320685"/>
              <a:gd name="connsiteY0" fmla="*/ 62728 h 1211063"/>
              <a:gd name="connsiteX1" fmla="*/ 6067 w 1320685"/>
              <a:gd name="connsiteY1" fmla="*/ 656582 h 1211063"/>
              <a:gd name="connsiteX2" fmla="*/ 777056 w 1320685"/>
              <a:gd name="connsiteY2" fmla="*/ 1209311 h 1211063"/>
              <a:gd name="connsiteX3" fmla="*/ 1298769 w 1320685"/>
              <a:gd name="connsiteY3" fmla="*/ 805404 h 1211063"/>
              <a:gd name="connsiteX4" fmla="*/ 1136085 w 1320685"/>
              <a:gd name="connsiteY4" fmla="*/ 98567 h 1211063"/>
              <a:gd name="connsiteX5" fmla="*/ 454793 w 1320685"/>
              <a:gd name="connsiteY5" fmla="*/ 62728 h 1211063"/>
              <a:gd name="connsiteX0" fmla="*/ 454774 w 1319050"/>
              <a:gd name="connsiteY0" fmla="*/ 37591 h 1185861"/>
              <a:gd name="connsiteX1" fmla="*/ 6048 w 1319050"/>
              <a:gd name="connsiteY1" fmla="*/ 631445 h 1185861"/>
              <a:gd name="connsiteX2" fmla="*/ 777037 w 1319050"/>
              <a:gd name="connsiteY2" fmla="*/ 1184174 h 1185861"/>
              <a:gd name="connsiteX3" fmla="*/ 1298750 w 1319050"/>
              <a:gd name="connsiteY3" fmla="*/ 780267 h 1185861"/>
              <a:gd name="connsiteX4" fmla="*/ 1128554 w 1319050"/>
              <a:gd name="connsiteY4" fmla="*/ 136921 h 1185861"/>
              <a:gd name="connsiteX5" fmla="*/ 454774 w 1319050"/>
              <a:gd name="connsiteY5" fmla="*/ 37591 h 1185861"/>
              <a:gd name="connsiteX0" fmla="*/ 454149 w 1318425"/>
              <a:gd name="connsiteY0" fmla="*/ 37591 h 1196905"/>
              <a:gd name="connsiteX1" fmla="*/ 5423 w 1318425"/>
              <a:gd name="connsiteY1" fmla="*/ 631445 h 1196905"/>
              <a:gd name="connsiteX2" fmla="*/ 242354 w 1318425"/>
              <a:gd name="connsiteY2" fmla="*/ 1053351 h 1196905"/>
              <a:gd name="connsiteX3" fmla="*/ 776412 w 1318425"/>
              <a:gd name="connsiteY3" fmla="*/ 1184174 h 1196905"/>
              <a:gd name="connsiteX4" fmla="*/ 1298125 w 1318425"/>
              <a:gd name="connsiteY4" fmla="*/ 780267 h 1196905"/>
              <a:gd name="connsiteX5" fmla="*/ 1127929 w 1318425"/>
              <a:gd name="connsiteY5" fmla="*/ 136921 h 1196905"/>
              <a:gd name="connsiteX6" fmla="*/ 454149 w 1318425"/>
              <a:gd name="connsiteY6" fmla="*/ 37591 h 1196905"/>
              <a:gd name="connsiteX0" fmla="*/ 455410 w 1319686"/>
              <a:gd name="connsiteY0" fmla="*/ 7584 h 1166898"/>
              <a:gd name="connsiteX1" fmla="*/ 100011 w 1319686"/>
              <a:gd name="connsiteY1" fmla="*/ 193909 h 1166898"/>
              <a:gd name="connsiteX2" fmla="*/ 6684 w 1319686"/>
              <a:gd name="connsiteY2" fmla="*/ 601438 h 1166898"/>
              <a:gd name="connsiteX3" fmla="*/ 243615 w 1319686"/>
              <a:gd name="connsiteY3" fmla="*/ 1023344 h 1166898"/>
              <a:gd name="connsiteX4" fmla="*/ 777673 w 1319686"/>
              <a:gd name="connsiteY4" fmla="*/ 1154167 h 1166898"/>
              <a:gd name="connsiteX5" fmla="*/ 1299386 w 1319686"/>
              <a:gd name="connsiteY5" fmla="*/ 750260 h 1166898"/>
              <a:gd name="connsiteX6" fmla="*/ 1129190 w 1319686"/>
              <a:gd name="connsiteY6" fmla="*/ 106914 h 1166898"/>
              <a:gd name="connsiteX7" fmla="*/ 455410 w 1319686"/>
              <a:gd name="connsiteY7" fmla="*/ 7584 h 1166898"/>
              <a:gd name="connsiteX0" fmla="*/ 535017 w 1316412"/>
              <a:gd name="connsiteY0" fmla="*/ 4579 h 1192793"/>
              <a:gd name="connsiteX1" fmla="*/ 100011 w 1316412"/>
              <a:gd name="connsiteY1" fmla="*/ 219804 h 1192793"/>
              <a:gd name="connsiteX2" fmla="*/ 6684 w 1316412"/>
              <a:gd name="connsiteY2" fmla="*/ 627333 h 1192793"/>
              <a:gd name="connsiteX3" fmla="*/ 243615 w 1316412"/>
              <a:gd name="connsiteY3" fmla="*/ 1049239 h 1192793"/>
              <a:gd name="connsiteX4" fmla="*/ 777673 w 1316412"/>
              <a:gd name="connsiteY4" fmla="*/ 1180062 h 1192793"/>
              <a:gd name="connsiteX5" fmla="*/ 1299386 w 1316412"/>
              <a:gd name="connsiteY5" fmla="*/ 776155 h 1192793"/>
              <a:gd name="connsiteX6" fmla="*/ 1129190 w 1316412"/>
              <a:gd name="connsiteY6" fmla="*/ 132809 h 1192793"/>
              <a:gd name="connsiteX7" fmla="*/ 535017 w 1316412"/>
              <a:gd name="connsiteY7" fmla="*/ 4579 h 1192793"/>
              <a:gd name="connsiteX0" fmla="*/ 535017 w 1317438"/>
              <a:gd name="connsiteY0" fmla="*/ 3146 h 1191360"/>
              <a:gd name="connsiteX1" fmla="*/ 100011 w 1317438"/>
              <a:gd name="connsiteY1" fmla="*/ 218371 h 1191360"/>
              <a:gd name="connsiteX2" fmla="*/ 6684 w 1317438"/>
              <a:gd name="connsiteY2" fmla="*/ 625900 h 1191360"/>
              <a:gd name="connsiteX3" fmla="*/ 243615 w 1317438"/>
              <a:gd name="connsiteY3" fmla="*/ 1047806 h 1191360"/>
              <a:gd name="connsiteX4" fmla="*/ 777673 w 1317438"/>
              <a:gd name="connsiteY4" fmla="*/ 1178629 h 1191360"/>
              <a:gd name="connsiteX5" fmla="*/ 1299386 w 1317438"/>
              <a:gd name="connsiteY5" fmla="*/ 774722 h 1191360"/>
              <a:gd name="connsiteX6" fmla="*/ 1138556 w 1317438"/>
              <a:gd name="connsiteY6" fmla="*/ 141491 h 1191360"/>
              <a:gd name="connsiteX7" fmla="*/ 535017 w 1317438"/>
              <a:gd name="connsiteY7" fmla="*/ 3146 h 1191360"/>
              <a:gd name="connsiteX0" fmla="*/ 535017 w 1318656"/>
              <a:gd name="connsiteY0" fmla="*/ 5742 h 1193956"/>
              <a:gd name="connsiteX1" fmla="*/ 100011 w 1318656"/>
              <a:gd name="connsiteY1" fmla="*/ 220967 h 1193956"/>
              <a:gd name="connsiteX2" fmla="*/ 6684 w 1318656"/>
              <a:gd name="connsiteY2" fmla="*/ 628496 h 1193956"/>
              <a:gd name="connsiteX3" fmla="*/ 243615 w 1318656"/>
              <a:gd name="connsiteY3" fmla="*/ 1050402 h 1193956"/>
              <a:gd name="connsiteX4" fmla="*/ 777673 w 1318656"/>
              <a:gd name="connsiteY4" fmla="*/ 1181225 h 1193956"/>
              <a:gd name="connsiteX5" fmla="*/ 1299386 w 1318656"/>
              <a:gd name="connsiteY5" fmla="*/ 777318 h 1193956"/>
              <a:gd name="connsiteX6" fmla="*/ 1138556 w 1318656"/>
              <a:gd name="connsiteY6" fmla="*/ 144087 h 1193956"/>
              <a:gd name="connsiteX7" fmla="*/ 535017 w 1318656"/>
              <a:gd name="connsiteY7" fmla="*/ 5742 h 119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8656" h="1193956">
                <a:moveTo>
                  <a:pt x="535017" y="5742"/>
                </a:moveTo>
                <a:cubicBezTo>
                  <a:pt x="361926" y="18555"/>
                  <a:pt x="174799" y="121991"/>
                  <a:pt x="100011" y="220967"/>
                </a:cubicBezTo>
                <a:cubicBezTo>
                  <a:pt x="25223" y="319943"/>
                  <a:pt x="-17250" y="490257"/>
                  <a:pt x="6684" y="628496"/>
                </a:cubicBezTo>
                <a:cubicBezTo>
                  <a:pt x="30618" y="766735"/>
                  <a:pt x="115117" y="958281"/>
                  <a:pt x="243615" y="1050402"/>
                </a:cubicBezTo>
                <a:cubicBezTo>
                  <a:pt x="372113" y="1142523"/>
                  <a:pt x="601711" y="1226739"/>
                  <a:pt x="777673" y="1181225"/>
                </a:cubicBezTo>
                <a:cubicBezTo>
                  <a:pt x="953635" y="1135711"/>
                  <a:pt x="1240800" y="951860"/>
                  <a:pt x="1299386" y="777318"/>
                </a:cubicBezTo>
                <a:cubicBezTo>
                  <a:pt x="1357972" y="602776"/>
                  <a:pt x="1276877" y="300138"/>
                  <a:pt x="1138556" y="144087"/>
                </a:cubicBezTo>
                <a:cubicBezTo>
                  <a:pt x="1000235" y="-11964"/>
                  <a:pt x="708108" y="-7071"/>
                  <a:pt x="535017" y="5742"/>
                </a:cubicBezTo>
                <a:close/>
              </a:path>
            </a:pathLst>
          </a:custGeom>
          <a:solidFill>
            <a:schemeClr val="accent2">
              <a:lumMod val="40000"/>
              <a:lumOff val="60000"/>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9331C2A-B768-6BB2-0CFE-D8A995D3E14F}"/>
              </a:ext>
            </a:extLst>
          </p:cNvPr>
          <p:cNvPicPr>
            <a:picLocks noChangeAspect="1"/>
          </p:cNvPicPr>
          <p:nvPr/>
        </p:nvPicPr>
        <p:blipFill rotWithShape="1">
          <a:blip r:embed="rId2"/>
          <a:srcRect l="34472" r="5729" b="-1"/>
          <a:stretch/>
        </p:blipFill>
        <p:spPr>
          <a:xfrm>
            <a:off x="6839059" y="876300"/>
            <a:ext cx="4473180" cy="5105399"/>
          </a:xfrm>
          <a:prstGeom prst="rect">
            <a:avLst/>
          </a:prstGeom>
        </p:spPr>
      </p:pic>
      <p:sp>
        <p:nvSpPr>
          <p:cNvPr id="43" name="Freeform: Shape 42">
            <a:extLst>
              <a:ext uri="{FF2B5EF4-FFF2-40B4-BE49-F238E27FC236}">
                <a16:creationId xmlns:a16="http://schemas.microsoft.com/office/drawing/2014/main" id="{FCF7367E-8DC5-8742-2F4E-FEA60E642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26987" flipH="1" flipV="1">
            <a:off x="10272752" y="532333"/>
            <a:ext cx="1489284" cy="630877"/>
          </a:xfrm>
          <a:custGeom>
            <a:avLst/>
            <a:gdLst>
              <a:gd name="connsiteX0" fmla="*/ 1581291 w 2857990"/>
              <a:gd name="connsiteY0" fmla="*/ 8826 h 1204311"/>
              <a:gd name="connsiteX1" fmla="*/ 801137 w 2857990"/>
              <a:gd name="connsiteY1" fmla="*/ 108293 h 1204311"/>
              <a:gd name="connsiteX2" fmla="*/ 18370 w 2857990"/>
              <a:gd name="connsiteY2" fmla="*/ 754421 h 1204311"/>
              <a:gd name="connsiteX3" fmla="*/ 449552 w 2857990"/>
              <a:gd name="connsiteY3" fmla="*/ 932464 h 1204311"/>
              <a:gd name="connsiteX4" fmla="*/ 699738 w 2857990"/>
              <a:gd name="connsiteY4" fmla="*/ 964852 h 1204311"/>
              <a:gd name="connsiteX5" fmla="*/ 837825 w 2857990"/>
              <a:gd name="connsiteY5" fmla="*/ 984075 h 1204311"/>
              <a:gd name="connsiteX6" fmla="*/ 2857990 w 2857990"/>
              <a:gd name="connsiteY6" fmla="*/ 1204311 h 1204311"/>
              <a:gd name="connsiteX7" fmla="*/ 2857523 w 2857990"/>
              <a:gd name="connsiteY7" fmla="*/ 1157953 h 1204311"/>
              <a:gd name="connsiteX8" fmla="*/ 2632851 w 2857990"/>
              <a:gd name="connsiteY8" fmla="*/ 723381 h 1204311"/>
              <a:gd name="connsiteX9" fmla="*/ 1828135 w 2857990"/>
              <a:gd name="connsiteY9" fmla="*/ 60927 h 1204311"/>
              <a:gd name="connsiteX10" fmla="*/ 1581291 w 2857990"/>
              <a:gd name="connsiteY10" fmla="*/ 8826 h 1204311"/>
              <a:gd name="connsiteX0" fmla="*/ 1581291 w 2857990"/>
              <a:gd name="connsiteY0" fmla="*/ 8826 h 1204311"/>
              <a:gd name="connsiteX1" fmla="*/ 801137 w 2857990"/>
              <a:gd name="connsiteY1" fmla="*/ 108293 h 1204311"/>
              <a:gd name="connsiteX2" fmla="*/ 18370 w 2857990"/>
              <a:gd name="connsiteY2" fmla="*/ 754421 h 1204311"/>
              <a:gd name="connsiteX3" fmla="*/ 449552 w 2857990"/>
              <a:gd name="connsiteY3" fmla="*/ 932464 h 1204311"/>
              <a:gd name="connsiteX4" fmla="*/ 837825 w 2857990"/>
              <a:gd name="connsiteY4" fmla="*/ 984075 h 1204311"/>
              <a:gd name="connsiteX5" fmla="*/ 2857990 w 2857990"/>
              <a:gd name="connsiteY5" fmla="*/ 1204311 h 1204311"/>
              <a:gd name="connsiteX6" fmla="*/ 2857523 w 2857990"/>
              <a:gd name="connsiteY6" fmla="*/ 1157953 h 1204311"/>
              <a:gd name="connsiteX7" fmla="*/ 2632851 w 2857990"/>
              <a:gd name="connsiteY7" fmla="*/ 723381 h 1204311"/>
              <a:gd name="connsiteX8" fmla="*/ 1828135 w 2857990"/>
              <a:gd name="connsiteY8" fmla="*/ 60927 h 1204311"/>
              <a:gd name="connsiteX9" fmla="*/ 1581291 w 2857990"/>
              <a:gd name="connsiteY9" fmla="*/ 8826 h 1204311"/>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857523 w 2858024"/>
              <a:gd name="connsiteY6" fmla="*/ 1157953 h 1207869"/>
              <a:gd name="connsiteX7" fmla="*/ 2632851 w 2858024"/>
              <a:gd name="connsiteY7" fmla="*/ 723381 h 1207869"/>
              <a:gd name="connsiteX8" fmla="*/ 1828135 w 2858024"/>
              <a:gd name="connsiteY8" fmla="*/ 60927 h 1207869"/>
              <a:gd name="connsiteX9" fmla="*/ 1581291 w 2858024"/>
              <a:gd name="connsiteY9"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832178 w 2858024"/>
              <a:gd name="connsiteY6" fmla="*/ 1129946 h 1207869"/>
              <a:gd name="connsiteX7" fmla="*/ 2632851 w 2858024"/>
              <a:gd name="connsiteY7" fmla="*/ 723381 h 1207869"/>
              <a:gd name="connsiteX8" fmla="*/ 1828135 w 2858024"/>
              <a:gd name="connsiteY8" fmla="*/ 60927 h 1207869"/>
              <a:gd name="connsiteX9" fmla="*/ 1581291 w 2858024"/>
              <a:gd name="connsiteY9" fmla="*/ 8826 h 1207869"/>
              <a:gd name="connsiteX0" fmla="*/ 1581291 w 2974264"/>
              <a:gd name="connsiteY0" fmla="*/ 8826 h 1207869"/>
              <a:gd name="connsiteX1" fmla="*/ 801137 w 2974264"/>
              <a:gd name="connsiteY1" fmla="*/ 108293 h 1207869"/>
              <a:gd name="connsiteX2" fmla="*/ 18370 w 2974264"/>
              <a:gd name="connsiteY2" fmla="*/ 754421 h 1207869"/>
              <a:gd name="connsiteX3" fmla="*/ 449552 w 2974264"/>
              <a:gd name="connsiteY3" fmla="*/ 932464 h 1207869"/>
              <a:gd name="connsiteX4" fmla="*/ 837825 w 2974264"/>
              <a:gd name="connsiteY4" fmla="*/ 984075 h 1207869"/>
              <a:gd name="connsiteX5" fmla="*/ 2857990 w 2974264"/>
              <a:gd name="connsiteY5" fmla="*/ 1204311 h 1207869"/>
              <a:gd name="connsiteX6" fmla="*/ 2632851 w 2974264"/>
              <a:gd name="connsiteY6" fmla="*/ 723381 h 1207869"/>
              <a:gd name="connsiteX7" fmla="*/ 1828135 w 2974264"/>
              <a:gd name="connsiteY7" fmla="*/ 60927 h 1207869"/>
              <a:gd name="connsiteX8" fmla="*/ 1581291 w 2974264"/>
              <a:gd name="connsiteY8"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632851 w 2858024"/>
              <a:gd name="connsiteY6" fmla="*/ 723381 h 1207869"/>
              <a:gd name="connsiteX7" fmla="*/ 1828135 w 2858024"/>
              <a:gd name="connsiteY7" fmla="*/ 60927 h 1207869"/>
              <a:gd name="connsiteX8" fmla="*/ 1581291 w 2858024"/>
              <a:gd name="connsiteY8"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632851 w 2858024"/>
              <a:gd name="connsiteY6" fmla="*/ 723381 h 1207869"/>
              <a:gd name="connsiteX7" fmla="*/ 1828135 w 2858024"/>
              <a:gd name="connsiteY7" fmla="*/ 60927 h 1207869"/>
              <a:gd name="connsiteX8" fmla="*/ 1581291 w 2858024"/>
              <a:gd name="connsiteY8" fmla="*/ 8826 h 1207869"/>
              <a:gd name="connsiteX0" fmla="*/ 1581291 w 2858024"/>
              <a:gd name="connsiteY0" fmla="*/ 8826 h 1207869"/>
              <a:gd name="connsiteX1" fmla="*/ 801137 w 2858024"/>
              <a:gd name="connsiteY1" fmla="*/ 108293 h 1207869"/>
              <a:gd name="connsiteX2" fmla="*/ 18370 w 2858024"/>
              <a:gd name="connsiteY2" fmla="*/ 754421 h 1207869"/>
              <a:gd name="connsiteX3" fmla="*/ 449552 w 2858024"/>
              <a:gd name="connsiteY3" fmla="*/ 932464 h 1207869"/>
              <a:gd name="connsiteX4" fmla="*/ 837825 w 2858024"/>
              <a:gd name="connsiteY4" fmla="*/ 984075 h 1207869"/>
              <a:gd name="connsiteX5" fmla="*/ 2857990 w 2858024"/>
              <a:gd name="connsiteY5" fmla="*/ 1204311 h 1207869"/>
              <a:gd name="connsiteX6" fmla="*/ 2632851 w 2858024"/>
              <a:gd name="connsiteY6" fmla="*/ 723381 h 1207869"/>
              <a:gd name="connsiteX7" fmla="*/ 1828135 w 2858024"/>
              <a:gd name="connsiteY7" fmla="*/ 60927 h 1207869"/>
              <a:gd name="connsiteX8" fmla="*/ 1581291 w 2858024"/>
              <a:gd name="connsiteY8" fmla="*/ 8826 h 1207869"/>
              <a:gd name="connsiteX0" fmla="*/ 1581291 w 2858025"/>
              <a:gd name="connsiteY0" fmla="*/ 8826 h 1210692"/>
              <a:gd name="connsiteX1" fmla="*/ 801137 w 2858025"/>
              <a:gd name="connsiteY1" fmla="*/ 108293 h 1210692"/>
              <a:gd name="connsiteX2" fmla="*/ 18370 w 2858025"/>
              <a:gd name="connsiteY2" fmla="*/ 754421 h 1210692"/>
              <a:gd name="connsiteX3" fmla="*/ 449552 w 2858025"/>
              <a:gd name="connsiteY3" fmla="*/ 932464 h 1210692"/>
              <a:gd name="connsiteX4" fmla="*/ 837825 w 2858025"/>
              <a:gd name="connsiteY4" fmla="*/ 984075 h 1210692"/>
              <a:gd name="connsiteX5" fmla="*/ 2857990 w 2858025"/>
              <a:gd name="connsiteY5" fmla="*/ 1204311 h 1210692"/>
              <a:gd name="connsiteX6" fmla="*/ 2632851 w 2858025"/>
              <a:gd name="connsiteY6" fmla="*/ 723381 h 1210692"/>
              <a:gd name="connsiteX7" fmla="*/ 1828135 w 2858025"/>
              <a:gd name="connsiteY7" fmla="*/ 60927 h 1210692"/>
              <a:gd name="connsiteX8" fmla="*/ 1581291 w 2858025"/>
              <a:gd name="connsiteY8" fmla="*/ 8826 h 121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8025" h="1210692">
                <a:moveTo>
                  <a:pt x="1581291" y="8826"/>
                </a:moveTo>
                <a:cubicBezTo>
                  <a:pt x="1320211" y="-19359"/>
                  <a:pt x="1027358" y="21606"/>
                  <a:pt x="801137" y="108293"/>
                </a:cubicBezTo>
                <a:cubicBezTo>
                  <a:pt x="499509" y="223875"/>
                  <a:pt x="76968" y="617059"/>
                  <a:pt x="18370" y="754421"/>
                </a:cubicBezTo>
                <a:cubicBezTo>
                  <a:pt x="-40228" y="891782"/>
                  <a:pt x="25491" y="874045"/>
                  <a:pt x="449552" y="932464"/>
                </a:cubicBezTo>
                <a:lnTo>
                  <a:pt x="837825" y="984075"/>
                </a:lnTo>
                <a:cubicBezTo>
                  <a:pt x="1511213" y="1057487"/>
                  <a:pt x="2866061" y="1247790"/>
                  <a:pt x="2857990" y="1204311"/>
                </a:cubicBezTo>
                <a:cubicBezTo>
                  <a:pt x="2831541" y="1079608"/>
                  <a:pt x="2776287" y="926648"/>
                  <a:pt x="2632851" y="723381"/>
                </a:cubicBezTo>
                <a:cubicBezTo>
                  <a:pt x="2463226" y="526022"/>
                  <a:pt x="2133422" y="163442"/>
                  <a:pt x="1828135" y="60927"/>
                </a:cubicBezTo>
                <a:cubicBezTo>
                  <a:pt x="1751813" y="35298"/>
                  <a:pt x="1668317" y="18220"/>
                  <a:pt x="1581291" y="8826"/>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B02D51A-1925-C1D6-6A3C-C15B80261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1018" y="1350417"/>
            <a:ext cx="279167" cy="263379"/>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7DC0BE5A-1C0B-B1D1-4AE3-A8D0B56724C3}"/>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11-Dec-23</a:t>
            </a:fld>
            <a:endParaRPr lang="en-US"/>
          </a:p>
        </p:txBody>
      </p:sp>
      <p:sp>
        <p:nvSpPr>
          <p:cNvPr id="5" name="Footer Placeholder 4">
            <a:extLst>
              <a:ext uri="{FF2B5EF4-FFF2-40B4-BE49-F238E27FC236}">
                <a16:creationId xmlns:a16="http://schemas.microsoft.com/office/drawing/2014/main" id="{204D2565-9848-C7D2-DBB4-92DC3ED99B1A}"/>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9C5A2F1-C12C-E2B2-7CC4-C52002BE9A03}"/>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8</a:t>
            </a:fld>
            <a:endParaRPr lang="en-US"/>
          </a:p>
        </p:txBody>
      </p:sp>
    </p:spTree>
    <p:extLst>
      <p:ext uri="{BB962C8B-B14F-4D97-AF65-F5344CB8AC3E}">
        <p14:creationId xmlns:p14="http://schemas.microsoft.com/office/powerpoint/2010/main" val="221389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85E904A-658F-C490-51FD-5A189CF09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683AF45-54C9-3507-61BA-864BF3F37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0BF5A-4894-F9F0-237B-150444E39D4A}"/>
              </a:ext>
            </a:extLst>
          </p:cNvPr>
          <p:cNvSpPr>
            <a:spLocks noGrp="1"/>
          </p:cNvSpPr>
          <p:nvPr>
            <p:ph type="title"/>
          </p:nvPr>
        </p:nvSpPr>
        <p:spPr>
          <a:xfrm>
            <a:off x="876300" y="588245"/>
            <a:ext cx="8927658" cy="1265928"/>
          </a:xfrm>
        </p:spPr>
        <p:txBody>
          <a:bodyPr>
            <a:normAutofit/>
          </a:bodyPr>
          <a:lstStyle/>
          <a:p>
            <a:r>
              <a:rPr lang="en-US" b="1" dirty="0"/>
              <a:t>DISCUSSION</a:t>
            </a:r>
          </a:p>
        </p:txBody>
      </p:sp>
      <p:sp>
        <p:nvSpPr>
          <p:cNvPr id="59" name="Freeform: Shape 58">
            <a:extLst>
              <a:ext uri="{FF2B5EF4-FFF2-40B4-BE49-F238E27FC236}">
                <a16:creationId xmlns:a16="http://schemas.microsoft.com/office/drawing/2014/main" id="{AE54E398-BA60-3DD8-350A-C430EA4B6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406712">
            <a:off x="10716179" y="358802"/>
            <a:ext cx="1508314" cy="735669"/>
          </a:xfrm>
          <a:custGeom>
            <a:avLst/>
            <a:gdLst>
              <a:gd name="connsiteX0" fmla="*/ 1336542 w 1639049"/>
              <a:gd name="connsiteY0" fmla="*/ 774605 h 799434"/>
              <a:gd name="connsiteX1" fmla="*/ 305087 w 1639049"/>
              <a:gd name="connsiteY1" fmla="*/ 649796 h 799434"/>
              <a:gd name="connsiteX2" fmla="*/ 48705 w 1639049"/>
              <a:gd name="connsiteY2" fmla="*/ 615717 h 799434"/>
              <a:gd name="connsiteX3" fmla="*/ 0 w 1639049"/>
              <a:gd name="connsiteY3" fmla="*/ 609303 h 799434"/>
              <a:gd name="connsiteX4" fmla="*/ 45644 w 1639049"/>
              <a:gd name="connsiteY4" fmla="*/ 212071 h 799434"/>
              <a:gd name="connsiteX5" fmla="*/ 121517 w 1639049"/>
              <a:gd name="connsiteY5" fmla="*/ 157613 h 799434"/>
              <a:gd name="connsiteX6" fmla="*/ 280861 w 1639049"/>
              <a:gd name="connsiteY6" fmla="*/ 71507 h 799434"/>
              <a:gd name="connsiteX7" fmla="*/ 796006 w 1639049"/>
              <a:gd name="connsiteY7" fmla="*/ 5828 h 799434"/>
              <a:gd name="connsiteX8" fmla="*/ 959000 w 1639049"/>
              <a:gd name="connsiteY8" fmla="*/ 40231 h 799434"/>
              <a:gd name="connsiteX9" fmla="*/ 1490364 w 1639049"/>
              <a:gd name="connsiteY9" fmla="*/ 477657 h 799434"/>
              <a:gd name="connsiteX10" fmla="*/ 1639026 w 1639049"/>
              <a:gd name="connsiteY10" fmla="*/ 795220 h 799434"/>
              <a:gd name="connsiteX11" fmla="*/ 1336542 w 1639049"/>
              <a:gd name="connsiteY11" fmla="*/ 774605 h 79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9049" h="799434">
                <a:moveTo>
                  <a:pt x="1336542" y="774605"/>
                </a:moveTo>
                <a:cubicBezTo>
                  <a:pt x="1036666" y="740540"/>
                  <a:pt x="582991" y="680093"/>
                  <a:pt x="305087" y="649796"/>
                </a:cubicBezTo>
                <a:lnTo>
                  <a:pt x="48705" y="615717"/>
                </a:lnTo>
                <a:lnTo>
                  <a:pt x="0" y="609303"/>
                </a:lnTo>
                <a:lnTo>
                  <a:pt x="45644" y="212071"/>
                </a:lnTo>
                <a:lnTo>
                  <a:pt x="121517" y="157613"/>
                </a:lnTo>
                <a:cubicBezTo>
                  <a:pt x="176287" y="121124"/>
                  <a:pt x="231070" y="90587"/>
                  <a:pt x="280861" y="71507"/>
                </a:cubicBezTo>
                <a:cubicBezTo>
                  <a:pt x="430238" y="14267"/>
                  <a:pt x="623612" y="-12783"/>
                  <a:pt x="796006" y="5828"/>
                </a:cubicBezTo>
                <a:cubicBezTo>
                  <a:pt x="853471" y="12031"/>
                  <a:pt x="908604" y="23308"/>
                  <a:pt x="959000" y="40231"/>
                </a:cubicBezTo>
                <a:cubicBezTo>
                  <a:pt x="1160585" y="107923"/>
                  <a:pt x="1378358" y="347338"/>
                  <a:pt x="1490364" y="477657"/>
                </a:cubicBezTo>
                <a:cubicBezTo>
                  <a:pt x="1585077" y="611876"/>
                  <a:pt x="1621561" y="712878"/>
                  <a:pt x="1639026" y="795220"/>
                </a:cubicBezTo>
                <a:cubicBezTo>
                  <a:pt x="1641024" y="805987"/>
                  <a:pt x="1516467" y="795045"/>
                  <a:pt x="1336542" y="774605"/>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B201E75D-B8F3-FF76-5CE8-6E8A42E63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5933" y="1013673"/>
            <a:ext cx="279167" cy="263379"/>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800123F-9FEB-5E97-6FA5-D477890FEA51}"/>
              </a:ext>
            </a:extLst>
          </p:cNvPr>
          <p:cNvPicPr>
            <a:picLocks noChangeAspect="1"/>
          </p:cNvPicPr>
          <p:nvPr/>
        </p:nvPicPr>
        <p:blipFill rotWithShape="1">
          <a:blip r:embed="rId2"/>
          <a:srcRect t="3597"/>
          <a:stretch/>
        </p:blipFill>
        <p:spPr>
          <a:xfrm>
            <a:off x="346967" y="2224054"/>
            <a:ext cx="5841798" cy="4133278"/>
          </a:xfrm>
          <a:prstGeom prst="rect">
            <a:avLst/>
          </a:prstGeom>
        </p:spPr>
      </p:pic>
      <p:sp>
        <p:nvSpPr>
          <p:cNvPr id="3" name="Content Placeholder 2">
            <a:extLst>
              <a:ext uri="{FF2B5EF4-FFF2-40B4-BE49-F238E27FC236}">
                <a16:creationId xmlns:a16="http://schemas.microsoft.com/office/drawing/2014/main" id="{C787DC34-511F-2360-CDB8-5634B6D5D699}"/>
              </a:ext>
            </a:extLst>
          </p:cNvPr>
          <p:cNvSpPr>
            <a:spLocks noGrp="1"/>
          </p:cNvSpPr>
          <p:nvPr>
            <p:ph idx="1"/>
          </p:nvPr>
        </p:nvSpPr>
        <p:spPr>
          <a:xfrm>
            <a:off x="6834585" y="2153352"/>
            <a:ext cx="4486306" cy="3828348"/>
          </a:xfrm>
        </p:spPr>
        <p:txBody>
          <a:bodyPr vert="horz" lIns="91440" tIns="45720" rIns="91440" bIns="45720" rtlCol="0">
            <a:normAutofit/>
          </a:bodyPr>
          <a:lstStyle/>
          <a:p>
            <a:r>
              <a:rPr lang="en-US">
                <a:ea typeface="+mn-lt"/>
                <a:cs typeface="+mn-lt"/>
              </a:rPr>
              <a:t>"In our discussion, we explore the implications of our findings, address challenges faced during the research, and analyze the alignment of our results with existing knowledge in diabetes prediction.</a:t>
            </a:r>
            <a:endParaRPr lang="en-US"/>
          </a:p>
        </p:txBody>
      </p:sp>
      <p:sp>
        <p:nvSpPr>
          <p:cNvPr id="4" name="Date Placeholder 3">
            <a:extLst>
              <a:ext uri="{FF2B5EF4-FFF2-40B4-BE49-F238E27FC236}">
                <a16:creationId xmlns:a16="http://schemas.microsoft.com/office/drawing/2014/main" id="{440C7E25-8C11-19EA-6A7D-999419F82062}"/>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11-Dec-23</a:t>
            </a:fld>
            <a:endParaRPr lang="en-US"/>
          </a:p>
        </p:txBody>
      </p:sp>
      <p:sp>
        <p:nvSpPr>
          <p:cNvPr id="5" name="Footer Placeholder 4">
            <a:extLst>
              <a:ext uri="{FF2B5EF4-FFF2-40B4-BE49-F238E27FC236}">
                <a16:creationId xmlns:a16="http://schemas.microsoft.com/office/drawing/2014/main" id="{2B0A8364-3BA9-CFA3-ECCD-7E91DC4D1611}"/>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8AC97612-F613-391B-4989-6DF0F5EAC614}"/>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9</a:t>
            </a:fld>
            <a:endParaRPr lang="en-US"/>
          </a:p>
        </p:txBody>
      </p:sp>
    </p:spTree>
    <p:extLst>
      <p:ext uri="{BB962C8B-B14F-4D97-AF65-F5344CB8AC3E}">
        <p14:creationId xmlns:p14="http://schemas.microsoft.com/office/powerpoint/2010/main" val="403182070"/>
      </p:ext>
    </p:extLst>
  </p:cSld>
  <p:clrMapOvr>
    <a:masterClrMapping/>
  </p:clrMapOvr>
</p:sld>
</file>

<file path=ppt/theme/theme1.xml><?xml version="1.0" encoding="utf-8"?>
<a:theme xmlns:a="http://schemas.openxmlformats.org/drawingml/2006/main" name="BohoVogueVTI">
  <a:themeElements>
    <a:clrScheme name="BohoVogue">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773</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Light</vt:lpstr>
      <vt:lpstr>Arial</vt:lpstr>
      <vt:lpstr>Calibri</vt:lpstr>
      <vt:lpstr>Georgia</vt:lpstr>
      <vt:lpstr>Walbaum Display</vt:lpstr>
      <vt:lpstr>Wingdings</vt:lpstr>
      <vt:lpstr>BohoVogueVTI</vt:lpstr>
      <vt:lpstr>TASK 01:  INDIVIDUAL PAPER PRESENTATION</vt:lpstr>
      <vt:lpstr>PRESENTATION TITLE </vt:lpstr>
      <vt:lpstr>CONTENT :</vt:lpstr>
      <vt:lpstr>INTRODUCTION </vt:lpstr>
      <vt:lpstr>Hypothesis </vt:lpstr>
      <vt:lpstr>DATASET PROCESSING :  </vt:lpstr>
      <vt:lpstr>Methodology </vt:lpstr>
      <vt:lpstr>RESULTS </vt:lpstr>
      <vt:lpstr>DISCUSSION</vt:lpstr>
      <vt:lpstr> Interpretation of  Results </vt:lpstr>
      <vt:lpstr>Conclusion </vt:lpstr>
      <vt:lpstr>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Jarin mou</cp:lastModifiedBy>
  <cp:revision>283</cp:revision>
  <dcterms:created xsi:type="dcterms:W3CDTF">2013-07-15T20:26:40Z</dcterms:created>
  <dcterms:modified xsi:type="dcterms:W3CDTF">2023-12-11T18:24:58Z</dcterms:modified>
</cp:coreProperties>
</file>