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12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1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0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0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8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2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167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7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75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88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0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5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82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ummies.com/article/academics-the-arts/math/calculus/the-most-important-derivatives-and-antiderivatives-to-know-18854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dummies.com/article/academics-the-arts/math/calculus/the-most-important-derivatives-and-antiderivatives-to-know-18854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68240" y="457200"/>
            <a:ext cx="2755900" cy="524510"/>
            <a:chOff x="4968240" y="457200"/>
            <a:chExt cx="2755900" cy="524510"/>
          </a:xfrm>
        </p:grpSpPr>
        <p:sp>
          <p:nvSpPr>
            <p:cNvPr id="3" name="object 3"/>
            <p:cNvSpPr/>
            <p:nvPr/>
          </p:nvSpPr>
          <p:spPr>
            <a:xfrm>
              <a:off x="4974336" y="463295"/>
              <a:ext cx="2743200" cy="512445"/>
            </a:xfrm>
            <a:custGeom>
              <a:avLst/>
              <a:gdLst/>
              <a:ahLst/>
              <a:cxnLst/>
              <a:rect l="l" t="t" r="r" b="b"/>
              <a:pathLst>
                <a:path w="2743200" h="512444">
                  <a:moveTo>
                    <a:pt x="2743200" y="0"/>
                  </a:moveTo>
                  <a:lnTo>
                    <a:pt x="0" y="0"/>
                  </a:lnTo>
                  <a:lnTo>
                    <a:pt x="0" y="512063"/>
                  </a:lnTo>
                  <a:lnTo>
                    <a:pt x="2743200" y="512063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74336" y="463295"/>
              <a:ext cx="2743200" cy="512445"/>
            </a:xfrm>
            <a:custGeom>
              <a:avLst/>
              <a:gdLst/>
              <a:ahLst/>
              <a:cxnLst/>
              <a:rect l="l" t="t" r="r" b="b"/>
              <a:pathLst>
                <a:path w="2743200" h="512444">
                  <a:moveTo>
                    <a:pt x="0" y="512063"/>
                  </a:moveTo>
                  <a:lnTo>
                    <a:pt x="2743200" y="512063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51206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Gradient</a:t>
            </a:r>
            <a:r>
              <a:rPr spc="-50" dirty="0"/>
              <a:t> </a:t>
            </a:r>
            <a:r>
              <a:rPr spc="-15" dirty="0"/>
              <a:t>Decent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9936" y="2396265"/>
            <a:ext cx="6648399" cy="41715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6067" y="2608380"/>
            <a:ext cx="5497917" cy="9105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92251" y="359663"/>
            <a:ext cx="2451100" cy="524510"/>
            <a:chOff x="492251" y="359663"/>
            <a:chExt cx="2451100" cy="524510"/>
          </a:xfrm>
        </p:grpSpPr>
        <p:sp>
          <p:nvSpPr>
            <p:cNvPr id="4" name="object 4"/>
            <p:cNvSpPr/>
            <p:nvPr/>
          </p:nvSpPr>
          <p:spPr>
            <a:xfrm>
              <a:off x="498347" y="365759"/>
              <a:ext cx="2438400" cy="512445"/>
            </a:xfrm>
            <a:custGeom>
              <a:avLst/>
              <a:gdLst/>
              <a:ahLst/>
              <a:cxnLst/>
              <a:rect l="l" t="t" r="r" b="b"/>
              <a:pathLst>
                <a:path w="2438400" h="512444">
                  <a:moveTo>
                    <a:pt x="2438400" y="0"/>
                  </a:moveTo>
                  <a:lnTo>
                    <a:pt x="0" y="0"/>
                  </a:lnTo>
                  <a:lnTo>
                    <a:pt x="0" y="512063"/>
                  </a:lnTo>
                  <a:lnTo>
                    <a:pt x="2438400" y="512063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347" y="365759"/>
              <a:ext cx="2438400" cy="512445"/>
            </a:xfrm>
            <a:custGeom>
              <a:avLst/>
              <a:gdLst/>
              <a:ahLst/>
              <a:cxnLst/>
              <a:rect l="l" t="t" r="r" b="b"/>
              <a:pathLst>
                <a:path w="2438400" h="512444">
                  <a:moveTo>
                    <a:pt x="0" y="512063"/>
                  </a:moveTo>
                  <a:lnTo>
                    <a:pt x="2438400" y="512063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5120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3943" y="372872"/>
            <a:ext cx="20059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MSE</a:t>
            </a:r>
            <a:r>
              <a:rPr spc="-50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7236" y="3999681"/>
            <a:ext cx="5939062" cy="15001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4859" y="3465703"/>
            <a:ext cx="26111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934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Gradient </a:t>
            </a:r>
            <a:r>
              <a:rPr sz="1800" spc="-5" dirty="0">
                <a:latin typeface="Calibri"/>
                <a:cs typeface="Calibri"/>
              </a:rPr>
              <a:t>(m) </a:t>
            </a:r>
            <a:r>
              <a:rPr sz="1800" dirty="0">
                <a:latin typeface="Calibri"/>
                <a:cs typeface="Calibri"/>
              </a:rPr>
              <a:t>= 0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Intercept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(L)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~0.0001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251" y="359663"/>
            <a:ext cx="1661160" cy="5245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00"/>
              </a:spcBef>
            </a:pPr>
            <a:r>
              <a:rPr spc="-15" dirty="0"/>
              <a:t>Step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0" dirty="0"/>
              <a:t> </a:t>
            </a:r>
            <a:r>
              <a:rPr spc="-5" dirty="0"/>
              <a:t>01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59935" y="2535935"/>
            <a:ext cx="1704339" cy="63754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310"/>
              </a:spcBef>
            </a:pPr>
            <a:r>
              <a:rPr sz="1800" spc="-20" dirty="0">
                <a:latin typeface="Calibri"/>
                <a:cs typeface="Calibri"/>
              </a:rPr>
              <a:t>Initially,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8227" y="5691632"/>
            <a:ext cx="83388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E7E6E6"/>
                </a:solidFill>
                <a:latin typeface="Calibri"/>
                <a:cs typeface="Calibri"/>
              </a:rPr>
              <a:t>Derivatives:</a:t>
            </a:r>
            <a:r>
              <a:rPr sz="1050" spc="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E7E6E6"/>
                </a:solidFill>
                <a:latin typeface="Calibri"/>
                <a:cs typeface="Calibri"/>
              </a:rPr>
              <a:t>https:</a:t>
            </a:r>
            <a:r>
              <a:rPr sz="1050" spc="-5" dirty="0">
                <a:solidFill>
                  <a:srgbClr val="E7E6E6"/>
                </a:solidFill>
                <a:latin typeface="Calibri"/>
                <a:cs typeface="Calibri"/>
                <a:hlinkClick r:id="rId2"/>
              </a:rPr>
              <a:t>//www.d</a:t>
            </a:r>
            <a:r>
              <a:rPr sz="1050" spc="-5" dirty="0">
                <a:solidFill>
                  <a:srgbClr val="E7E6E6"/>
                </a:solidFill>
                <a:latin typeface="Calibri"/>
                <a:cs typeface="Calibri"/>
              </a:rPr>
              <a:t>um</a:t>
            </a:r>
            <a:r>
              <a:rPr sz="1050" spc="-5" dirty="0">
                <a:solidFill>
                  <a:srgbClr val="E7E6E6"/>
                </a:solidFill>
                <a:latin typeface="Calibri"/>
                <a:cs typeface="Calibri"/>
                <a:hlinkClick r:id="rId2"/>
              </a:rPr>
              <a:t>mies.com/article/academics-the-arts/math/calculus/the-most-important-derivatives-and-antiderivatives-to-know-188540/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8227" y="5691632"/>
            <a:ext cx="83388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E7E6E6"/>
                </a:solidFill>
                <a:latin typeface="Calibri"/>
                <a:cs typeface="Calibri"/>
              </a:rPr>
              <a:t>Derivatives:</a:t>
            </a:r>
            <a:r>
              <a:rPr sz="1050" spc="45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1050" spc="-5" dirty="0">
                <a:solidFill>
                  <a:srgbClr val="E7E6E6"/>
                </a:solidFill>
                <a:latin typeface="Calibri"/>
                <a:cs typeface="Calibri"/>
              </a:rPr>
              <a:t>https:</a:t>
            </a:r>
            <a:r>
              <a:rPr sz="1050" spc="-5" dirty="0">
                <a:solidFill>
                  <a:srgbClr val="E7E6E6"/>
                </a:solidFill>
                <a:latin typeface="Calibri"/>
                <a:cs typeface="Calibri"/>
                <a:hlinkClick r:id="rId2"/>
              </a:rPr>
              <a:t>//www.d</a:t>
            </a:r>
            <a:r>
              <a:rPr sz="1050" spc="-5" dirty="0">
                <a:solidFill>
                  <a:srgbClr val="E7E6E6"/>
                </a:solidFill>
                <a:latin typeface="Calibri"/>
                <a:cs typeface="Calibri"/>
              </a:rPr>
              <a:t>um</a:t>
            </a:r>
            <a:r>
              <a:rPr sz="1050" spc="-5" dirty="0">
                <a:solidFill>
                  <a:srgbClr val="E7E6E6"/>
                </a:solidFill>
                <a:latin typeface="Calibri"/>
                <a:cs typeface="Calibri"/>
                <a:hlinkClick r:id="rId2"/>
              </a:rPr>
              <a:t>mies.com/article/academics-the-arts/math/calculus/the-most-important-derivatives-and-antiderivatives-to-know-188540/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6713" y="1187195"/>
            <a:ext cx="4039686" cy="41696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9706" y="1187196"/>
            <a:ext cx="3897145" cy="4104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251" y="359663"/>
            <a:ext cx="1661160" cy="5245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00"/>
              </a:spcBef>
            </a:pPr>
            <a:r>
              <a:rPr spc="-15" dirty="0"/>
              <a:t>Step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0" dirty="0"/>
              <a:t> </a:t>
            </a:r>
            <a:r>
              <a:rPr spc="-5" dirty="0"/>
              <a:t>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8750" y="1486661"/>
            <a:ext cx="10346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derivative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m.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derivative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respect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Dm.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8272" y="2353269"/>
            <a:ext cx="5330772" cy="4194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251" y="359663"/>
            <a:ext cx="1661160" cy="5245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00"/>
              </a:spcBef>
            </a:pPr>
            <a:r>
              <a:rPr spc="-15" dirty="0"/>
              <a:t>Step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0" dirty="0"/>
              <a:t> </a:t>
            </a:r>
            <a:r>
              <a:rPr spc="-5" dirty="0"/>
              <a:t>03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024" y="1514347"/>
            <a:ext cx="10651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Similarly,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derivative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c.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derivative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Dc.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8886" y="2371763"/>
            <a:ext cx="5126217" cy="3953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0084" y="3055620"/>
            <a:ext cx="4917948" cy="17724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63567" y="1011936"/>
            <a:ext cx="4912360" cy="85216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621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230"/>
              </a:spcBef>
            </a:pPr>
            <a:r>
              <a:rPr sz="3200" spc="-15" dirty="0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2251" y="359663"/>
            <a:ext cx="1661160" cy="5245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200"/>
              </a:spcBef>
            </a:pPr>
            <a:r>
              <a:rPr spc="-15" dirty="0"/>
              <a:t>Step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0" dirty="0"/>
              <a:t> </a:t>
            </a:r>
            <a:r>
              <a:rPr spc="-5" dirty="0"/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283" y="1158239"/>
            <a:ext cx="2755900" cy="5245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748030">
              <a:lnSpc>
                <a:spcPct val="100000"/>
              </a:lnSpc>
              <a:spcBef>
                <a:spcPts val="200"/>
              </a:spcBef>
            </a:pPr>
            <a:r>
              <a:rPr spc="-15" dirty="0"/>
              <a:t>Step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0" dirty="0"/>
              <a:t> </a:t>
            </a:r>
            <a:r>
              <a:rPr spc="-5" dirty="0"/>
              <a:t>05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7284" y="3284220"/>
            <a:ext cx="4912360" cy="1731645"/>
          </a:xfrm>
          <a:prstGeom prst="rect">
            <a:avLst/>
          </a:prstGeom>
          <a:ln w="12192">
            <a:solidFill>
              <a:srgbClr val="C55A1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Times New Roman"/>
              <a:cs typeface="Times New Roman"/>
            </a:endParaRPr>
          </a:p>
          <a:p>
            <a:pPr marL="358775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Repeat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Step </a:t>
            </a:r>
            <a:r>
              <a:rPr sz="3200" dirty="0">
                <a:latin typeface="Calibri"/>
                <a:cs typeface="Calibri"/>
              </a:rPr>
              <a:t>03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Step </a:t>
            </a:r>
            <a:r>
              <a:rPr sz="3200" dirty="0">
                <a:latin typeface="Calibri"/>
                <a:cs typeface="Calibri"/>
              </a:rPr>
              <a:t>04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119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Organic</vt:lpstr>
      <vt:lpstr>Gradient Decent</vt:lpstr>
      <vt:lpstr>MSE Function</vt:lpstr>
      <vt:lpstr>Step : 01</vt:lpstr>
      <vt:lpstr>PowerPoint Presentation</vt:lpstr>
      <vt:lpstr>Step : 02</vt:lpstr>
      <vt:lpstr>Step : 03</vt:lpstr>
      <vt:lpstr>Step : 04</vt:lpstr>
      <vt:lpstr>Step : 05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study mart</dc:creator>
  <cp:lastModifiedBy>My Laptop</cp:lastModifiedBy>
  <cp:revision>1</cp:revision>
  <dcterms:created xsi:type="dcterms:W3CDTF">2023-03-05T16:22:29Z</dcterms:created>
  <dcterms:modified xsi:type="dcterms:W3CDTF">2023-03-05T16:27:45Z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