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4192" cy="75565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95" y="1996405"/>
            <a:ext cx="6208424" cy="1669893"/>
          </a:xfrm>
        </p:spPr>
        <p:txBody>
          <a:bodyPr anchor="b">
            <a:noAutofit/>
          </a:bodyPr>
          <a:lstStyle>
            <a:lvl1pPr algn="ctr">
              <a:defRPr sz="528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595" y="3964824"/>
            <a:ext cx="6208424" cy="151796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3168" y="5569423"/>
            <a:ext cx="787359" cy="30785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7595" y="5569423"/>
            <a:ext cx="4753628" cy="30785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474" y="5569423"/>
            <a:ext cx="483545" cy="307857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073" y="3824890"/>
            <a:ext cx="59794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5305874"/>
            <a:ext cx="7950742" cy="624461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0154" y="1138140"/>
            <a:ext cx="8293094" cy="370362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5930335"/>
            <a:ext cx="7950742" cy="54399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999240"/>
            <a:ext cx="7950742" cy="3413383"/>
          </a:xfrm>
        </p:spPr>
        <p:txBody>
          <a:bodyPr anchor="ctr">
            <a:normAutofit/>
          </a:bodyPr>
          <a:lstStyle>
            <a:lvl1pPr algn="ctr">
              <a:defRPr sz="35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711150"/>
            <a:ext cx="7950744" cy="17631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4" y="4561886"/>
            <a:ext cx="77258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3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28" y="1082164"/>
            <a:ext cx="7484737" cy="2612125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1345" y="3694288"/>
            <a:ext cx="6891300" cy="71833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3"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6" y="4785784"/>
            <a:ext cx="7950746" cy="1688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93992" y="997575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79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26958" y="3115894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79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95095" y="4561886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5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83" y="3645566"/>
            <a:ext cx="7950735" cy="1618400"/>
          </a:xfrm>
        </p:spPr>
        <p:txBody>
          <a:bodyPr anchor="b">
            <a:normAutofit/>
          </a:bodyPr>
          <a:lstStyle>
            <a:lvl1pPr algn="l">
              <a:defRPr sz="35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5263966"/>
            <a:ext cx="7950737" cy="948033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5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34" y="1082164"/>
            <a:ext cx="7396933" cy="2472190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4009983"/>
            <a:ext cx="7950737" cy="97730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991022"/>
            <a:ext cx="7950744" cy="1483313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26843" y="988245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6012" y="2873330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95095" y="3778250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2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082163"/>
            <a:ext cx="7950742" cy="25281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3929380"/>
            <a:ext cx="7950737" cy="99745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9" y="4925719"/>
            <a:ext cx="7950742" cy="1548616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9" y="3778250"/>
            <a:ext cx="77258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0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78" y="2743761"/>
            <a:ext cx="7950744" cy="373057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4498"/>
            <a:ext cx="77258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3769" y="999240"/>
            <a:ext cx="1893249" cy="5475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81" y="999240"/>
            <a:ext cx="5748415" cy="547509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03779" y="999240"/>
            <a:ext cx="0" cy="547509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95094" y="259624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94" y="1808594"/>
            <a:ext cx="7713111" cy="2008140"/>
          </a:xfrm>
        </p:spPr>
        <p:txBody>
          <a:bodyPr anchor="b">
            <a:normAutofit/>
          </a:bodyPr>
          <a:lstStyle>
            <a:lvl1pPr algn="ctr">
              <a:defRPr sz="440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94" y="4115262"/>
            <a:ext cx="7713111" cy="1201035"/>
          </a:xfrm>
        </p:spPr>
        <p:txBody>
          <a:bodyPr anchor="t">
            <a:normAutofit/>
          </a:bodyPr>
          <a:lstStyle>
            <a:lvl1pPr marL="0" indent="0" algn="ctr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096" y="3965997"/>
            <a:ext cx="77131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95094" y="259624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2" cy="1436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279" y="2740491"/>
            <a:ext cx="3903091" cy="37984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247" y="2740491"/>
            <a:ext cx="3903091" cy="37984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2929310"/>
            <a:ext cx="390309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282" y="3573595"/>
            <a:ext cx="3903091" cy="29822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8365" y="2929310"/>
            <a:ext cx="390309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365" y="3573595"/>
            <a:ext cx="3903091" cy="29822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95095" y="259449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3" cy="1436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449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2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529959"/>
            <a:ext cx="2966644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184" y="1082165"/>
            <a:ext cx="4508839" cy="539217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8" y="3339785"/>
            <a:ext cx="2966644" cy="268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95095" y="3209180"/>
            <a:ext cx="27290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2075704"/>
            <a:ext cx="4247658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1312" y="1138139"/>
            <a:ext cx="3425844" cy="528022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3587004"/>
            <a:ext cx="4247657" cy="201506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0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703302" cy="75565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6279" y="1008566"/>
            <a:ext cx="7950742" cy="14366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2743761"/>
            <a:ext cx="7950744" cy="3795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3773" y="6567625"/>
            <a:ext cx="1342853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6279" y="6567625"/>
            <a:ext cx="5969624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495" y="6567625"/>
            <a:ext cx="462527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503789" rtl="0" eaLnBrk="1" latinLnBrk="0" hangingPunct="1">
        <a:spcBef>
          <a:spcPct val="0"/>
        </a:spcBef>
        <a:buNone/>
        <a:defRPr sz="440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68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20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2445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9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0287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76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4075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94700" y="1034321"/>
            <a:ext cx="2133600" cy="83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7500" y="1034321"/>
            <a:ext cx="685800" cy="83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654050"/>
            <a:ext cx="10058400" cy="6629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1100" y="6216650"/>
            <a:ext cx="487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Abu Bakar Siddique Mahi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39850"/>
            <a:ext cx="79248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187450"/>
            <a:ext cx="9448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263650"/>
            <a:ext cx="85344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8318500" y="879303"/>
            <a:ext cx="2057400" cy="1298747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3740" y="879303"/>
            <a:ext cx="699560" cy="91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893702"/>
            <a:ext cx="8153400" cy="56785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47100" y="879303"/>
            <a:ext cx="1955799" cy="129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5100" y="879303"/>
            <a:ext cx="914400" cy="84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11250"/>
            <a:ext cx="8177727" cy="5258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89900" y="730250"/>
            <a:ext cx="24129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5100" y="879303"/>
            <a:ext cx="914400" cy="1070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31" y="654050"/>
            <a:ext cx="8106268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94700" y="95885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41300" y="958850"/>
            <a:ext cx="838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77850"/>
            <a:ext cx="94488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32700" y="1035050"/>
            <a:ext cx="2819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41300" y="958850"/>
            <a:ext cx="990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425450"/>
            <a:ext cx="9558864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2300" y="1111250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111250"/>
            <a:ext cx="927100" cy="1066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730250"/>
            <a:ext cx="8496806" cy="5720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94700" y="958850"/>
            <a:ext cx="2133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41300" y="95885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958850"/>
            <a:ext cx="89916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2300" y="654050"/>
            <a:ext cx="24511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46100" y="806450"/>
            <a:ext cx="685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654050"/>
            <a:ext cx="90678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654050"/>
            <a:ext cx="8534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77614"/>
            <a:ext cx="8382000" cy="5677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53798"/>
            <a:ext cx="9905999" cy="5777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26365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806450"/>
            <a:ext cx="89916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4</Words>
  <Application>Microsoft Office PowerPoint</Application>
  <PresentationFormat>Custom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 Laptop</cp:lastModifiedBy>
  <cp:revision>5</cp:revision>
  <dcterms:created xsi:type="dcterms:W3CDTF">2023-03-05T14:48:17Z</dcterms:created>
  <dcterms:modified xsi:type="dcterms:W3CDTF">2023-03-05T15:43:48Z</dcterms:modified>
</cp:coreProperties>
</file>