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40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0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52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0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46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99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99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6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88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1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58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74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66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50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676400"/>
            <a:ext cx="7002834" cy="1447800"/>
          </a:xfrm>
        </p:spPr>
        <p:txBody>
          <a:bodyPr/>
          <a:lstStyle/>
          <a:p>
            <a:r>
              <a:rPr lang="en-GB" sz="4400" spc="-5" dirty="0"/>
              <a:t>All</a:t>
            </a:r>
            <a:r>
              <a:rPr lang="en-GB" sz="4400" spc="-25" dirty="0"/>
              <a:t> </a:t>
            </a:r>
            <a:r>
              <a:rPr lang="en-GB" sz="4400" spc="-5" dirty="0" smtClean="0"/>
              <a:t>About</a:t>
            </a:r>
            <a:r>
              <a:rPr lang="en-GB" sz="4400" spc="-10" dirty="0" smtClean="0"/>
              <a:t> </a:t>
            </a:r>
            <a:r>
              <a:rPr lang="en-GB" sz="4400" spc="-5" dirty="0"/>
              <a:t>Decision</a:t>
            </a:r>
            <a:r>
              <a:rPr lang="en-GB" sz="4400" spc="-25" dirty="0"/>
              <a:t> </a:t>
            </a:r>
            <a:r>
              <a:rPr lang="en-GB" sz="4400" dirty="0"/>
              <a:t>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890" y="2659107"/>
            <a:ext cx="624791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Abu Bakar Siddique Mahi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310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6072" y="1752600"/>
            <a:ext cx="10320528" cy="4971314"/>
            <a:chOff x="576072" y="1198778"/>
            <a:chExt cx="10959465" cy="5525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8794" y="1198778"/>
              <a:ext cx="1474169" cy="3776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072" y="1527047"/>
              <a:ext cx="10959084" cy="51968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55750" y="2343657"/>
            <a:ext cx="2166620" cy="922655"/>
            <a:chOff x="1555750" y="2343657"/>
            <a:chExt cx="2166620" cy="922655"/>
          </a:xfrm>
        </p:grpSpPr>
        <p:sp>
          <p:nvSpPr>
            <p:cNvPr id="4" name="object 4"/>
            <p:cNvSpPr/>
            <p:nvPr/>
          </p:nvSpPr>
          <p:spPr>
            <a:xfrm>
              <a:off x="1562100" y="2350007"/>
              <a:ext cx="2153920" cy="909955"/>
            </a:xfrm>
            <a:custGeom>
              <a:avLst/>
              <a:gdLst/>
              <a:ahLst/>
              <a:cxnLst/>
              <a:rect l="l" t="t" r="r" b="b"/>
              <a:pathLst>
                <a:path w="2153920" h="909954">
                  <a:moveTo>
                    <a:pt x="1076706" y="0"/>
                  </a:moveTo>
                  <a:lnTo>
                    <a:pt x="1011119" y="830"/>
                  </a:lnTo>
                  <a:lnTo>
                    <a:pt x="946571" y="3289"/>
                  </a:lnTo>
                  <a:lnTo>
                    <a:pt x="883175" y="7330"/>
                  </a:lnTo>
                  <a:lnTo>
                    <a:pt x="821043" y="12904"/>
                  </a:lnTo>
                  <a:lnTo>
                    <a:pt x="760288" y="19965"/>
                  </a:lnTo>
                  <a:lnTo>
                    <a:pt x="701022" y="28464"/>
                  </a:lnTo>
                  <a:lnTo>
                    <a:pt x="643358" y="38354"/>
                  </a:lnTo>
                  <a:lnTo>
                    <a:pt x="587409" y="49588"/>
                  </a:lnTo>
                  <a:lnTo>
                    <a:pt x="533287" y="62117"/>
                  </a:lnTo>
                  <a:lnTo>
                    <a:pt x="481105" y="75894"/>
                  </a:lnTo>
                  <a:lnTo>
                    <a:pt x="430976" y="90871"/>
                  </a:lnTo>
                  <a:lnTo>
                    <a:pt x="383012" y="107001"/>
                  </a:lnTo>
                  <a:lnTo>
                    <a:pt x="337326" y="124237"/>
                  </a:lnTo>
                  <a:lnTo>
                    <a:pt x="294030" y="142530"/>
                  </a:lnTo>
                  <a:lnTo>
                    <a:pt x="253239" y="161833"/>
                  </a:lnTo>
                  <a:lnTo>
                    <a:pt x="215063" y="182098"/>
                  </a:lnTo>
                  <a:lnTo>
                    <a:pt x="179615" y="203279"/>
                  </a:lnTo>
                  <a:lnTo>
                    <a:pt x="147009" y="225326"/>
                  </a:lnTo>
                  <a:lnTo>
                    <a:pt x="90771" y="271831"/>
                  </a:lnTo>
                  <a:lnTo>
                    <a:pt x="47250" y="321233"/>
                  </a:lnTo>
                  <a:lnTo>
                    <a:pt x="17348" y="373152"/>
                  </a:lnTo>
                  <a:lnTo>
                    <a:pt x="1965" y="427205"/>
                  </a:lnTo>
                  <a:lnTo>
                    <a:pt x="0" y="454913"/>
                  </a:lnTo>
                  <a:lnTo>
                    <a:pt x="1965" y="482622"/>
                  </a:lnTo>
                  <a:lnTo>
                    <a:pt x="17348" y="536675"/>
                  </a:lnTo>
                  <a:lnTo>
                    <a:pt x="47250" y="588594"/>
                  </a:lnTo>
                  <a:lnTo>
                    <a:pt x="90771" y="637996"/>
                  </a:lnTo>
                  <a:lnTo>
                    <a:pt x="147009" y="684501"/>
                  </a:lnTo>
                  <a:lnTo>
                    <a:pt x="179615" y="706548"/>
                  </a:lnTo>
                  <a:lnTo>
                    <a:pt x="215063" y="727729"/>
                  </a:lnTo>
                  <a:lnTo>
                    <a:pt x="253239" y="747994"/>
                  </a:lnTo>
                  <a:lnTo>
                    <a:pt x="294030" y="767297"/>
                  </a:lnTo>
                  <a:lnTo>
                    <a:pt x="337326" y="785590"/>
                  </a:lnTo>
                  <a:lnTo>
                    <a:pt x="383012" y="802826"/>
                  </a:lnTo>
                  <a:lnTo>
                    <a:pt x="430976" y="818956"/>
                  </a:lnTo>
                  <a:lnTo>
                    <a:pt x="481105" y="833933"/>
                  </a:lnTo>
                  <a:lnTo>
                    <a:pt x="533287" y="847710"/>
                  </a:lnTo>
                  <a:lnTo>
                    <a:pt x="587409" y="860239"/>
                  </a:lnTo>
                  <a:lnTo>
                    <a:pt x="643358" y="871473"/>
                  </a:lnTo>
                  <a:lnTo>
                    <a:pt x="701022" y="881363"/>
                  </a:lnTo>
                  <a:lnTo>
                    <a:pt x="760288" y="889862"/>
                  </a:lnTo>
                  <a:lnTo>
                    <a:pt x="821043" y="896923"/>
                  </a:lnTo>
                  <a:lnTo>
                    <a:pt x="883175" y="902497"/>
                  </a:lnTo>
                  <a:lnTo>
                    <a:pt x="946571" y="906538"/>
                  </a:lnTo>
                  <a:lnTo>
                    <a:pt x="1011119" y="908997"/>
                  </a:lnTo>
                  <a:lnTo>
                    <a:pt x="1076706" y="909827"/>
                  </a:lnTo>
                  <a:lnTo>
                    <a:pt x="1142292" y="908997"/>
                  </a:lnTo>
                  <a:lnTo>
                    <a:pt x="1206840" y="906538"/>
                  </a:lnTo>
                  <a:lnTo>
                    <a:pt x="1270236" y="902497"/>
                  </a:lnTo>
                  <a:lnTo>
                    <a:pt x="1332368" y="896923"/>
                  </a:lnTo>
                  <a:lnTo>
                    <a:pt x="1393123" y="889862"/>
                  </a:lnTo>
                  <a:lnTo>
                    <a:pt x="1452389" y="881363"/>
                  </a:lnTo>
                  <a:lnTo>
                    <a:pt x="1510053" y="871473"/>
                  </a:lnTo>
                  <a:lnTo>
                    <a:pt x="1566002" y="860239"/>
                  </a:lnTo>
                  <a:lnTo>
                    <a:pt x="1620124" y="847710"/>
                  </a:lnTo>
                  <a:lnTo>
                    <a:pt x="1672306" y="833933"/>
                  </a:lnTo>
                  <a:lnTo>
                    <a:pt x="1722435" y="818956"/>
                  </a:lnTo>
                  <a:lnTo>
                    <a:pt x="1770399" y="802826"/>
                  </a:lnTo>
                  <a:lnTo>
                    <a:pt x="1816085" y="785590"/>
                  </a:lnTo>
                  <a:lnTo>
                    <a:pt x="1859381" y="767297"/>
                  </a:lnTo>
                  <a:lnTo>
                    <a:pt x="1900172" y="747994"/>
                  </a:lnTo>
                  <a:lnTo>
                    <a:pt x="1938348" y="727729"/>
                  </a:lnTo>
                  <a:lnTo>
                    <a:pt x="1973796" y="706548"/>
                  </a:lnTo>
                  <a:lnTo>
                    <a:pt x="2006402" y="684501"/>
                  </a:lnTo>
                  <a:lnTo>
                    <a:pt x="2062640" y="637996"/>
                  </a:lnTo>
                  <a:lnTo>
                    <a:pt x="2106161" y="588594"/>
                  </a:lnTo>
                  <a:lnTo>
                    <a:pt x="2136063" y="536675"/>
                  </a:lnTo>
                  <a:lnTo>
                    <a:pt x="2151446" y="482622"/>
                  </a:lnTo>
                  <a:lnTo>
                    <a:pt x="2153412" y="454913"/>
                  </a:lnTo>
                  <a:lnTo>
                    <a:pt x="2151446" y="427205"/>
                  </a:lnTo>
                  <a:lnTo>
                    <a:pt x="2136063" y="373152"/>
                  </a:lnTo>
                  <a:lnTo>
                    <a:pt x="2106161" y="321233"/>
                  </a:lnTo>
                  <a:lnTo>
                    <a:pt x="2062640" y="271831"/>
                  </a:lnTo>
                  <a:lnTo>
                    <a:pt x="2006402" y="225326"/>
                  </a:lnTo>
                  <a:lnTo>
                    <a:pt x="1973796" y="203279"/>
                  </a:lnTo>
                  <a:lnTo>
                    <a:pt x="1938348" y="182098"/>
                  </a:lnTo>
                  <a:lnTo>
                    <a:pt x="1900172" y="161833"/>
                  </a:lnTo>
                  <a:lnTo>
                    <a:pt x="1859381" y="142530"/>
                  </a:lnTo>
                  <a:lnTo>
                    <a:pt x="1816085" y="124237"/>
                  </a:lnTo>
                  <a:lnTo>
                    <a:pt x="1770399" y="107001"/>
                  </a:lnTo>
                  <a:lnTo>
                    <a:pt x="1722435" y="90871"/>
                  </a:lnTo>
                  <a:lnTo>
                    <a:pt x="1672306" y="75894"/>
                  </a:lnTo>
                  <a:lnTo>
                    <a:pt x="1620124" y="62117"/>
                  </a:lnTo>
                  <a:lnTo>
                    <a:pt x="1566002" y="49588"/>
                  </a:lnTo>
                  <a:lnTo>
                    <a:pt x="1510053" y="38354"/>
                  </a:lnTo>
                  <a:lnTo>
                    <a:pt x="1452389" y="28464"/>
                  </a:lnTo>
                  <a:lnTo>
                    <a:pt x="1393123" y="19965"/>
                  </a:lnTo>
                  <a:lnTo>
                    <a:pt x="1332368" y="12904"/>
                  </a:lnTo>
                  <a:lnTo>
                    <a:pt x="1270236" y="7330"/>
                  </a:lnTo>
                  <a:lnTo>
                    <a:pt x="1206840" y="3289"/>
                  </a:lnTo>
                  <a:lnTo>
                    <a:pt x="1142292" y="830"/>
                  </a:lnTo>
                  <a:lnTo>
                    <a:pt x="107670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2100" y="2350007"/>
              <a:ext cx="2153920" cy="909955"/>
            </a:xfrm>
            <a:custGeom>
              <a:avLst/>
              <a:gdLst/>
              <a:ahLst/>
              <a:cxnLst/>
              <a:rect l="l" t="t" r="r" b="b"/>
              <a:pathLst>
                <a:path w="2153920" h="909954">
                  <a:moveTo>
                    <a:pt x="0" y="454913"/>
                  </a:moveTo>
                  <a:lnTo>
                    <a:pt x="7785" y="399935"/>
                  </a:lnTo>
                  <a:lnTo>
                    <a:pt x="30541" y="346902"/>
                  </a:lnTo>
                  <a:lnTo>
                    <a:pt x="67365" y="296194"/>
                  </a:lnTo>
                  <a:lnTo>
                    <a:pt x="117357" y="248192"/>
                  </a:lnTo>
                  <a:lnTo>
                    <a:pt x="179615" y="203279"/>
                  </a:lnTo>
                  <a:lnTo>
                    <a:pt x="215063" y="182098"/>
                  </a:lnTo>
                  <a:lnTo>
                    <a:pt x="253239" y="161833"/>
                  </a:lnTo>
                  <a:lnTo>
                    <a:pt x="294030" y="142530"/>
                  </a:lnTo>
                  <a:lnTo>
                    <a:pt x="337326" y="124237"/>
                  </a:lnTo>
                  <a:lnTo>
                    <a:pt x="383012" y="107001"/>
                  </a:lnTo>
                  <a:lnTo>
                    <a:pt x="430976" y="90871"/>
                  </a:lnTo>
                  <a:lnTo>
                    <a:pt x="481105" y="75894"/>
                  </a:lnTo>
                  <a:lnTo>
                    <a:pt x="533287" y="62117"/>
                  </a:lnTo>
                  <a:lnTo>
                    <a:pt x="587409" y="49588"/>
                  </a:lnTo>
                  <a:lnTo>
                    <a:pt x="643358" y="38354"/>
                  </a:lnTo>
                  <a:lnTo>
                    <a:pt x="701022" y="28464"/>
                  </a:lnTo>
                  <a:lnTo>
                    <a:pt x="760288" y="19965"/>
                  </a:lnTo>
                  <a:lnTo>
                    <a:pt x="821043" y="12904"/>
                  </a:lnTo>
                  <a:lnTo>
                    <a:pt x="883175" y="7330"/>
                  </a:lnTo>
                  <a:lnTo>
                    <a:pt x="946571" y="3289"/>
                  </a:lnTo>
                  <a:lnTo>
                    <a:pt x="1011119" y="830"/>
                  </a:lnTo>
                  <a:lnTo>
                    <a:pt x="1076706" y="0"/>
                  </a:lnTo>
                  <a:lnTo>
                    <a:pt x="1142292" y="830"/>
                  </a:lnTo>
                  <a:lnTo>
                    <a:pt x="1206840" y="3289"/>
                  </a:lnTo>
                  <a:lnTo>
                    <a:pt x="1270236" y="7330"/>
                  </a:lnTo>
                  <a:lnTo>
                    <a:pt x="1332368" y="12904"/>
                  </a:lnTo>
                  <a:lnTo>
                    <a:pt x="1393123" y="19965"/>
                  </a:lnTo>
                  <a:lnTo>
                    <a:pt x="1452389" y="28464"/>
                  </a:lnTo>
                  <a:lnTo>
                    <a:pt x="1510053" y="38354"/>
                  </a:lnTo>
                  <a:lnTo>
                    <a:pt x="1566002" y="49588"/>
                  </a:lnTo>
                  <a:lnTo>
                    <a:pt x="1620124" y="62117"/>
                  </a:lnTo>
                  <a:lnTo>
                    <a:pt x="1672306" y="75894"/>
                  </a:lnTo>
                  <a:lnTo>
                    <a:pt x="1722435" y="90871"/>
                  </a:lnTo>
                  <a:lnTo>
                    <a:pt x="1770399" y="107001"/>
                  </a:lnTo>
                  <a:lnTo>
                    <a:pt x="1816085" y="124237"/>
                  </a:lnTo>
                  <a:lnTo>
                    <a:pt x="1859381" y="142530"/>
                  </a:lnTo>
                  <a:lnTo>
                    <a:pt x="1900172" y="161833"/>
                  </a:lnTo>
                  <a:lnTo>
                    <a:pt x="1938348" y="182098"/>
                  </a:lnTo>
                  <a:lnTo>
                    <a:pt x="1973796" y="203279"/>
                  </a:lnTo>
                  <a:lnTo>
                    <a:pt x="2006402" y="225326"/>
                  </a:lnTo>
                  <a:lnTo>
                    <a:pt x="2062640" y="271831"/>
                  </a:lnTo>
                  <a:lnTo>
                    <a:pt x="2106161" y="321233"/>
                  </a:lnTo>
                  <a:lnTo>
                    <a:pt x="2136063" y="373152"/>
                  </a:lnTo>
                  <a:lnTo>
                    <a:pt x="2151446" y="427205"/>
                  </a:lnTo>
                  <a:lnTo>
                    <a:pt x="2153412" y="454913"/>
                  </a:lnTo>
                  <a:lnTo>
                    <a:pt x="2151446" y="482622"/>
                  </a:lnTo>
                  <a:lnTo>
                    <a:pt x="2136063" y="536675"/>
                  </a:lnTo>
                  <a:lnTo>
                    <a:pt x="2106161" y="588594"/>
                  </a:lnTo>
                  <a:lnTo>
                    <a:pt x="2062640" y="637996"/>
                  </a:lnTo>
                  <a:lnTo>
                    <a:pt x="2006402" y="684501"/>
                  </a:lnTo>
                  <a:lnTo>
                    <a:pt x="1973796" y="706548"/>
                  </a:lnTo>
                  <a:lnTo>
                    <a:pt x="1938348" y="727729"/>
                  </a:lnTo>
                  <a:lnTo>
                    <a:pt x="1900172" y="747994"/>
                  </a:lnTo>
                  <a:lnTo>
                    <a:pt x="1859381" y="767297"/>
                  </a:lnTo>
                  <a:lnTo>
                    <a:pt x="1816085" y="785590"/>
                  </a:lnTo>
                  <a:lnTo>
                    <a:pt x="1770399" y="802826"/>
                  </a:lnTo>
                  <a:lnTo>
                    <a:pt x="1722435" y="818956"/>
                  </a:lnTo>
                  <a:lnTo>
                    <a:pt x="1672306" y="833933"/>
                  </a:lnTo>
                  <a:lnTo>
                    <a:pt x="1620124" y="847710"/>
                  </a:lnTo>
                  <a:lnTo>
                    <a:pt x="1566002" y="860239"/>
                  </a:lnTo>
                  <a:lnTo>
                    <a:pt x="1510053" y="871473"/>
                  </a:lnTo>
                  <a:lnTo>
                    <a:pt x="1452389" y="881363"/>
                  </a:lnTo>
                  <a:lnTo>
                    <a:pt x="1393123" y="889862"/>
                  </a:lnTo>
                  <a:lnTo>
                    <a:pt x="1332368" y="896923"/>
                  </a:lnTo>
                  <a:lnTo>
                    <a:pt x="1270236" y="902497"/>
                  </a:lnTo>
                  <a:lnTo>
                    <a:pt x="1206840" y="906538"/>
                  </a:lnTo>
                  <a:lnTo>
                    <a:pt x="1142292" y="908997"/>
                  </a:lnTo>
                  <a:lnTo>
                    <a:pt x="1076706" y="909827"/>
                  </a:lnTo>
                  <a:lnTo>
                    <a:pt x="1011119" y="908997"/>
                  </a:lnTo>
                  <a:lnTo>
                    <a:pt x="946571" y="906538"/>
                  </a:lnTo>
                  <a:lnTo>
                    <a:pt x="883175" y="902497"/>
                  </a:lnTo>
                  <a:lnTo>
                    <a:pt x="821043" y="896923"/>
                  </a:lnTo>
                  <a:lnTo>
                    <a:pt x="760288" y="889862"/>
                  </a:lnTo>
                  <a:lnTo>
                    <a:pt x="701022" y="881363"/>
                  </a:lnTo>
                  <a:lnTo>
                    <a:pt x="643358" y="871473"/>
                  </a:lnTo>
                  <a:lnTo>
                    <a:pt x="587409" y="860239"/>
                  </a:lnTo>
                  <a:lnTo>
                    <a:pt x="533287" y="847710"/>
                  </a:lnTo>
                  <a:lnTo>
                    <a:pt x="481105" y="833933"/>
                  </a:lnTo>
                  <a:lnTo>
                    <a:pt x="430976" y="818956"/>
                  </a:lnTo>
                  <a:lnTo>
                    <a:pt x="383012" y="802826"/>
                  </a:lnTo>
                  <a:lnTo>
                    <a:pt x="337326" y="785590"/>
                  </a:lnTo>
                  <a:lnTo>
                    <a:pt x="294030" y="767297"/>
                  </a:lnTo>
                  <a:lnTo>
                    <a:pt x="253239" y="747994"/>
                  </a:lnTo>
                  <a:lnTo>
                    <a:pt x="215063" y="727729"/>
                  </a:lnTo>
                  <a:lnTo>
                    <a:pt x="179615" y="706548"/>
                  </a:lnTo>
                  <a:lnTo>
                    <a:pt x="147009" y="684501"/>
                  </a:lnTo>
                  <a:lnTo>
                    <a:pt x="90771" y="637996"/>
                  </a:lnTo>
                  <a:lnTo>
                    <a:pt x="47250" y="588594"/>
                  </a:lnTo>
                  <a:lnTo>
                    <a:pt x="17348" y="536675"/>
                  </a:lnTo>
                  <a:lnTo>
                    <a:pt x="1965" y="482622"/>
                  </a:lnTo>
                  <a:lnTo>
                    <a:pt x="0" y="4549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60879" y="2502789"/>
            <a:ext cx="135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Root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Node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7116" y="4590288"/>
            <a:ext cx="1588135" cy="969644"/>
            <a:chOff x="547116" y="4590288"/>
            <a:chExt cx="1588135" cy="969644"/>
          </a:xfrm>
        </p:grpSpPr>
        <p:sp>
          <p:nvSpPr>
            <p:cNvPr id="8" name="object 8"/>
            <p:cNvSpPr/>
            <p:nvPr/>
          </p:nvSpPr>
          <p:spPr>
            <a:xfrm>
              <a:off x="553212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1416304" y="0"/>
                  </a:moveTo>
                  <a:lnTo>
                    <a:pt x="159511" y="0"/>
                  </a:lnTo>
                  <a:lnTo>
                    <a:pt x="109092" y="8128"/>
                  </a:lnTo>
                  <a:lnTo>
                    <a:pt x="65304" y="30764"/>
                  </a:lnTo>
                  <a:lnTo>
                    <a:pt x="30775" y="65288"/>
                  </a:lnTo>
                  <a:lnTo>
                    <a:pt x="8131" y="109077"/>
                  </a:lnTo>
                  <a:lnTo>
                    <a:pt x="0" y="159512"/>
                  </a:lnTo>
                  <a:lnTo>
                    <a:pt x="0" y="797560"/>
                  </a:lnTo>
                  <a:lnTo>
                    <a:pt x="8131" y="847994"/>
                  </a:lnTo>
                  <a:lnTo>
                    <a:pt x="30775" y="891783"/>
                  </a:lnTo>
                  <a:lnTo>
                    <a:pt x="65304" y="926307"/>
                  </a:lnTo>
                  <a:lnTo>
                    <a:pt x="109092" y="948944"/>
                  </a:lnTo>
                  <a:lnTo>
                    <a:pt x="159511" y="957072"/>
                  </a:lnTo>
                  <a:lnTo>
                    <a:pt x="1416304" y="957072"/>
                  </a:lnTo>
                  <a:lnTo>
                    <a:pt x="1466738" y="948944"/>
                  </a:lnTo>
                  <a:lnTo>
                    <a:pt x="1510527" y="926307"/>
                  </a:lnTo>
                  <a:lnTo>
                    <a:pt x="1545051" y="891783"/>
                  </a:lnTo>
                  <a:lnTo>
                    <a:pt x="1567688" y="847994"/>
                  </a:lnTo>
                  <a:lnTo>
                    <a:pt x="1575815" y="797560"/>
                  </a:lnTo>
                  <a:lnTo>
                    <a:pt x="1575815" y="159512"/>
                  </a:lnTo>
                  <a:lnTo>
                    <a:pt x="1567687" y="109077"/>
                  </a:lnTo>
                  <a:lnTo>
                    <a:pt x="1545051" y="65288"/>
                  </a:lnTo>
                  <a:lnTo>
                    <a:pt x="1510527" y="30764"/>
                  </a:lnTo>
                  <a:lnTo>
                    <a:pt x="1466738" y="8128"/>
                  </a:lnTo>
                  <a:lnTo>
                    <a:pt x="1416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3212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0" y="159512"/>
                  </a:moveTo>
                  <a:lnTo>
                    <a:pt x="8131" y="109077"/>
                  </a:lnTo>
                  <a:lnTo>
                    <a:pt x="30775" y="65288"/>
                  </a:lnTo>
                  <a:lnTo>
                    <a:pt x="65304" y="30764"/>
                  </a:lnTo>
                  <a:lnTo>
                    <a:pt x="109092" y="8128"/>
                  </a:lnTo>
                  <a:lnTo>
                    <a:pt x="159511" y="0"/>
                  </a:lnTo>
                  <a:lnTo>
                    <a:pt x="1416304" y="0"/>
                  </a:lnTo>
                  <a:lnTo>
                    <a:pt x="1466738" y="8128"/>
                  </a:lnTo>
                  <a:lnTo>
                    <a:pt x="1510527" y="30764"/>
                  </a:lnTo>
                  <a:lnTo>
                    <a:pt x="1545051" y="65288"/>
                  </a:lnTo>
                  <a:lnTo>
                    <a:pt x="1567687" y="109077"/>
                  </a:lnTo>
                  <a:lnTo>
                    <a:pt x="1575815" y="159512"/>
                  </a:lnTo>
                  <a:lnTo>
                    <a:pt x="1575815" y="797560"/>
                  </a:lnTo>
                  <a:lnTo>
                    <a:pt x="1567688" y="847994"/>
                  </a:lnTo>
                  <a:lnTo>
                    <a:pt x="1545051" y="891783"/>
                  </a:lnTo>
                  <a:lnTo>
                    <a:pt x="1510527" y="926307"/>
                  </a:lnTo>
                  <a:lnTo>
                    <a:pt x="1466738" y="948944"/>
                  </a:lnTo>
                  <a:lnTo>
                    <a:pt x="1416304" y="957072"/>
                  </a:lnTo>
                  <a:lnTo>
                    <a:pt x="159511" y="957072"/>
                  </a:lnTo>
                  <a:lnTo>
                    <a:pt x="109092" y="948944"/>
                  </a:lnTo>
                  <a:lnTo>
                    <a:pt x="65304" y="926307"/>
                  </a:lnTo>
                  <a:lnTo>
                    <a:pt x="30775" y="891783"/>
                  </a:lnTo>
                  <a:lnTo>
                    <a:pt x="8131" y="847994"/>
                  </a:lnTo>
                  <a:lnTo>
                    <a:pt x="0" y="797560"/>
                  </a:lnTo>
                  <a:lnTo>
                    <a:pt x="0" y="15951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5888" y="4636770"/>
            <a:ext cx="1210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54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Yes(3),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No(1)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(1,5,6,7)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18104" y="4590288"/>
            <a:ext cx="1588135" cy="969644"/>
            <a:chOff x="3118104" y="4590288"/>
            <a:chExt cx="1588135" cy="969644"/>
          </a:xfrm>
        </p:grpSpPr>
        <p:sp>
          <p:nvSpPr>
            <p:cNvPr id="12" name="object 12"/>
            <p:cNvSpPr/>
            <p:nvPr/>
          </p:nvSpPr>
          <p:spPr>
            <a:xfrm>
              <a:off x="3124200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1416303" y="0"/>
                  </a:moveTo>
                  <a:lnTo>
                    <a:pt x="159512" y="0"/>
                  </a:lnTo>
                  <a:lnTo>
                    <a:pt x="109077" y="8128"/>
                  </a:lnTo>
                  <a:lnTo>
                    <a:pt x="65288" y="30764"/>
                  </a:lnTo>
                  <a:lnTo>
                    <a:pt x="30764" y="65288"/>
                  </a:lnTo>
                  <a:lnTo>
                    <a:pt x="8127" y="109077"/>
                  </a:lnTo>
                  <a:lnTo>
                    <a:pt x="0" y="159512"/>
                  </a:lnTo>
                  <a:lnTo>
                    <a:pt x="0" y="797560"/>
                  </a:lnTo>
                  <a:lnTo>
                    <a:pt x="8127" y="847994"/>
                  </a:lnTo>
                  <a:lnTo>
                    <a:pt x="30764" y="891783"/>
                  </a:lnTo>
                  <a:lnTo>
                    <a:pt x="65288" y="926307"/>
                  </a:lnTo>
                  <a:lnTo>
                    <a:pt x="109077" y="948944"/>
                  </a:lnTo>
                  <a:lnTo>
                    <a:pt x="159512" y="957072"/>
                  </a:lnTo>
                  <a:lnTo>
                    <a:pt x="1416303" y="957072"/>
                  </a:lnTo>
                  <a:lnTo>
                    <a:pt x="1466738" y="948944"/>
                  </a:lnTo>
                  <a:lnTo>
                    <a:pt x="1510527" y="926307"/>
                  </a:lnTo>
                  <a:lnTo>
                    <a:pt x="1545051" y="891783"/>
                  </a:lnTo>
                  <a:lnTo>
                    <a:pt x="1567688" y="847994"/>
                  </a:lnTo>
                  <a:lnTo>
                    <a:pt x="1575815" y="797560"/>
                  </a:lnTo>
                  <a:lnTo>
                    <a:pt x="1575815" y="159512"/>
                  </a:lnTo>
                  <a:lnTo>
                    <a:pt x="1567687" y="109077"/>
                  </a:lnTo>
                  <a:lnTo>
                    <a:pt x="1545051" y="65288"/>
                  </a:lnTo>
                  <a:lnTo>
                    <a:pt x="1510527" y="30764"/>
                  </a:lnTo>
                  <a:lnTo>
                    <a:pt x="1466738" y="8128"/>
                  </a:lnTo>
                  <a:lnTo>
                    <a:pt x="141630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4200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0" y="159512"/>
                  </a:moveTo>
                  <a:lnTo>
                    <a:pt x="8127" y="109077"/>
                  </a:lnTo>
                  <a:lnTo>
                    <a:pt x="30764" y="65288"/>
                  </a:lnTo>
                  <a:lnTo>
                    <a:pt x="65288" y="30764"/>
                  </a:lnTo>
                  <a:lnTo>
                    <a:pt x="109077" y="8128"/>
                  </a:lnTo>
                  <a:lnTo>
                    <a:pt x="159512" y="0"/>
                  </a:lnTo>
                  <a:lnTo>
                    <a:pt x="1416303" y="0"/>
                  </a:lnTo>
                  <a:lnTo>
                    <a:pt x="1466738" y="8128"/>
                  </a:lnTo>
                  <a:lnTo>
                    <a:pt x="1510527" y="30764"/>
                  </a:lnTo>
                  <a:lnTo>
                    <a:pt x="1545051" y="65288"/>
                  </a:lnTo>
                  <a:lnTo>
                    <a:pt x="1567687" y="109077"/>
                  </a:lnTo>
                  <a:lnTo>
                    <a:pt x="1575815" y="159512"/>
                  </a:lnTo>
                  <a:lnTo>
                    <a:pt x="1575815" y="797560"/>
                  </a:lnTo>
                  <a:lnTo>
                    <a:pt x="1567688" y="847994"/>
                  </a:lnTo>
                  <a:lnTo>
                    <a:pt x="1545051" y="891783"/>
                  </a:lnTo>
                  <a:lnTo>
                    <a:pt x="1510527" y="926307"/>
                  </a:lnTo>
                  <a:lnTo>
                    <a:pt x="1466738" y="948944"/>
                  </a:lnTo>
                  <a:lnTo>
                    <a:pt x="1416303" y="957072"/>
                  </a:lnTo>
                  <a:lnTo>
                    <a:pt x="159512" y="957072"/>
                  </a:lnTo>
                  <a:lnTo>
                    <a:pt x="109077" y="948944"/>
                  </a:lnTo>
                  <a:lnTo>
                    <a:pt x="65288" y="926307"/>
                  </a:lnTo>
                  <a:lnTo>
                    <a:pt x="30764" y="891783"/>
                  </a:lnTo>
                  <a:lnTo>
                    <a:pt x="8127" y="847994"/>
                  </a:lnTo>
                  <a:lnTo>
                    <a:pt x="0" y="797560"/>
                  </a:lnTo>
                  <a:lnTo>
                    <a:pt x="0" y="15951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07460" y="4636770"/>
            <a:ext cx="1210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924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Warm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Yes(0),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No(3)</a:t>
            </a:r>
            <a:endParaRPr sz="18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(2,3,4)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7044" y="2323369"/>
            <a:ext cx="5735683" cy="400322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463039" y="3256407"/>
            <a:ext cx="4122420" cy="1256665"/>
            <a:chOff x="1463039" y="3256407"/>
            <a:chExt cx="4122420" cy="1256665"/>
          </a:xfrm>
        </p:grpSpPr>
        <p:sp>
          <p:nvSpPr>
            <p:cNvPr id="17" name="object 17"/>
            <p:cNvSpPr/>
            <p:nvPr/>
          </p:nvSpPr>
          <p:spPr>
            <a:xfrm>
              <a:off x="1463040" y="3256406"/>
              <a:ext cx="2280920" cy="1256665"/>
            </a:xfrm>
            <a:custGeom>
              <a:avLst/>
              <a:gdLst/>
              <a:ahLst/>
              <a:cxnLst/>
              <a:rect l="l" t="t" r="r" b="b"/>
              <a:pathLst>
                <a:path w="2280920" h="1256664">
                  <a:moveTo>
                    <a:pt x="793115" y="6858"/>
                  </a:moveTo>
                  <a:lnTo>
                    <a:pt x="782447" y="0"/>
                  </a:lnTo>
                  <a:lnTo>
                    <a:pt x="35179" y="1188288"/>
                  </a:lnTo>
                  <a:lnTo>
                    <a:pt x="8255" y="1171321"/>
                  </a:lnTo>
                  <a:lnTo>
                    <a:pt x="0" y="1256157"/>
                  </a:lnTo>
                  <a:lnTo>
                    <a:pt x="72771" y="1211961"/>
                  </a:lnTo>
                  <a:lnTo>
                    <a:pt x="62890" y="1205738"/>
                  </a:lnTo>
                  <a:lnTo>
                    <a:pt x="45859" y="1195019"/>
                  </a:lnTo>
                  <a:lnTo>
                    <a:pt x="793115" y="6858"/>
                  </a:lnTo>
                  <a:close/>
                </a:path>
                <a:path w="2280920" h="1256664">
                  <a:moveTo>
                    <a:pt x="2280412" y="1256665"/>
                  </a:moveTo>
                  <a:lnTo>
                    <a:pt x="2274722" y="1206881"/>
                  </a:lnTo>
                  <a:lnTo>
                    <a:pt x="2270760" y="1172083"/>
                  </a:lnTo>
                  <a:lnTo>
                    <a:pt x="2244153" y="1189380"/>
                  </a:lnTo>
                  <a:lnTo>
                    <a:pt x="1491234" y="30480"/>
                  </a:lnTo>
                  <a:lnTo>
                    <a:pt x="1480566" y="37338"/>
                  </a:lnTo>
                  <a:lnTo>
                    <a:pt x="2233523" y="1196289"/>
                  </a:lnTo>
                  <a:lnTo>
                    <a:pt x="2206879" y="1213612"/>
                  </a:lnTo>
                  <a:lnTo>
                    <a:pt x="2280412" y="125666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8791" y="3343656"/>
              <a:ext cx="2296667" cy="39928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55750" y="2343657"/>
            <a:ext cx="2166620" cy="922655"/>
            <a:chOff x="1555750" y="2343657"/>
            <a:chExt cx="2166620" cy="922655"/>
          </a:xfrm>
        </p:grpSpPr>
        <p:sp>
          <p:nvSpPr>
            <p:cNvPr id="4" name="object 4"/>
            <p:cNvSpPr/>
            <p:nvPr/>
          </p:nvSpPr>
          <p:spPr>
            <a:xfrm>
              <a:off x="1562100" y="2350007"/>
              <a:ext cx="2153920" cy="909955"/>
            </a:xfrm>
            <a:custGeom>
              <a:avLst/>
              <a:gdLst/>
              <a:ahLst/>
              <a:cxnLst/>
              <a:rect l="l" t="t" r="r" b="b"/>
              <a:pathLst>
                <a:path w="2153920" h="909954">
                  <a:moveTo>
                    <a:pt x="1076706" y="0"/>
                  </a:moveTo>
                  <a:lnTo>
                    <a:pt x="1011119" y="830"/>
                  </a:lnTo>
                  <a:lnTo>
                    <a:pt x="946571" y="3289"/>
                  </a:lnTo>
                  <a:lnTo>
                    <a:pt x="883175" y="7330"/>
                  </a:lnTo>
                  <a:lnTo>
                    <a:pt x="821043" y="12904"/>
                  </a:lnTo>
                  <a:lnTo>
                    <a:pt x="760288" y="19965"/>
                  </a:lnTo>
                  <a:lnTo>
                    <a:pt x="701022" y="28464"/>
                  </a:lnTo>
                  <a:lnTo>
                    <a:pt x="643358" y="38354"/>
                  </a:lnTo>
                  <a:lnTo>
                    <a:pt x="587409" y="49588"/>
                  </a:lnTo>
                  <a:lnTo>
                    <a:pt x="533287" y="62117"/>
                  </a:lnTo>
                  <a:lnTo>
                    <a:pt x="481105" y="75894"/>
                  </a:lnTo>
                  <a:lnTo>
                    <a:pt x="430976" y="90871"/>
                  </a:lnTo>
                  <a:lnTo>
                    <a:pt x="383012" y="107001"/>
                  </a:lnTo>
                  <a:lnTo>
                    <a:pt x="337326" y="124237"/>
                  </a:lnTo>
                  <a:lnTo>
                    <a:pt x="294030" y="142530"/>
                  </a:lnTo>
                  <a:lnTo>
                    <a:pt x="253239" y="161833"/>
                  </a:lnTo>
                  <a:lnTo>
                    <a:pt x="215063" y="182098"/>
                  </a:lnTo>
                  <a:lnTo>
                    <a:pt x="179615" y="203279"/>
                  </a:lnTo>
                  <a:lnTo>
                    <a:pt x="147009" y="225326"/>
                  </a:lnTo>
                  <a:lnTo>
                    <a:pt x="90771" y="271831"/>
                  </a:lnTo>
                  <a:lnTo>
                    <a:pt x="47250" y="321233"/>
                  </a:lnTo>
                  <a:lnTo>
                    <a:pt x="17348" y="373152"/>
                  </a:lnTo>
                  <a:lnTo>
                    <a:pt x="1965" y="427205"/>
                  </a:lnTo>
                  <a:lnTo>
                    <a:pt x="0" y="454913"/>
                  </a:lnTo>
                  <a:lnTo>
                    <a:pt x="1965" y="482622"/>
                  </a:lnTo>
                  <a:lnTo>
                    <a:pt x="17348" y="536675"/>
                  </a:lnTo>
                  <a:lnTo>
                    <a:pt x="47250" y="588594"/>
                  </a:lnTo>
                  <a:lnTo>
                    <a:pt x="90771" y="637996"/>
                  </a:lnTo>
                  <a:lnTo>
                    <a:pt x="147009" y="684501"/>
                  </a:lnTo>
                  <a:lnTo>
                    <a:pt x="179615" y="706548"/>
                  </a:lnTo>
                  <a:lnTo>
                    <a:pt x="215063" y="727729"/>
                  </a:lnTo>
                  <a:lnTo>
                    <a:pt x="253239" y="747994"/>
                  </a:lnTo>
                  <a:lnTo>
                    <a:pt x="294030" y="767297"/>
                  </a:lnTo>
                  <a:lnTo>
                    <a:pt x="337326" y="785590"/>
                  </a:lnTo>
                  <a:lnTo>
                    <a:pt x="383012" y="802826"/>
                  </a:lnTo>
                  <a:lnTo>
                    <a:pt x="430976" y="818956"/>
                  </a:lnTo>
                  <a:lnTo>
                    <a:pt x="481105" y="833933"/>
                  </a:lnTo>
                  <a:lnTo>
                    <a:pt x="533287" y="847710"/>
                  </a:lnTo>
                  <a:lnTo>
                    <a:pt x="587409" y="860239"/>
                  </a:lnTo>
                  <a:lnTo>
                    <a:pt x="643358" y="871473"/>
                  </a:lnTo>
                  <a:lnTo>
                    <a:pt x="701022" y="881363"/>
                  </a:lnTo>
                  <a:lnTo>
                    <a:pt x="760288" y="889862"/>
                  </a:lnTo>
                  <a:lnTo>
                    <a:pt x="821043" y="896923"/>
                  </a:lnTo>
                  <a:lnTo>
                    <a:pt x="883175" y="902497"/>
                  </a:lnTo>
                  <a:lnTo>
                    <a:pt x="946571" y="906538"/>
                  </a:lnTo>
                  <a:lnTo>
                    <a:pt x="1011119" y="908997"/>
                  </a:lnTo>
                  <a:lnTo>
                    <a:pt x="1076706" y="909827"/>
                  </a:lnTo>
                  <a:lnTo>
                    <a:pt x="1142292" y="908997"/>
                  </a:lnTo>
                  <a:lnTo>
                    <a:pt x="1206840" y="906538"/>
                  </a:lnTo>
                  <a:lnTo>
                    <a:pt x="1270236" y="902497"/>
                  </a:lnTo>
                  <a:lnTo>
                    <a:pt x="1332368" y="896923"/>
                  </a:lnTo>
                  <a:lnTo>
                    <a:pt x="1393123" y="889862"/>
                  </a:lnTo>
                  <a:lnTo>
                    <a:pt x="1452389" y="881363"/>
                  </a:lnTo>
                  <a:lnTo>
                    <a:pt x="1510053" y="871473"/>
                  </a:lnTo>
                  <a:lnTo>
                    <a:pt x="1566002" y="860239"/>
                  </a:lnTo>
                  <a:lnTo>
                    <a:pt x="1620124" y="847710"/>
                  </a:lnTo>
                  <a:lnTo>
                    <a:pt x="1672306" y="833933"/>
                  </a:lnTo>
                  <a:lnTo>
                    <a:pt x="1722435" y="818956"/>
                  </a:lnTo>
                  <a:lnTo>
                    <a:pt x="1770399" y="802826"/>
                  </a:lnTo>
                  <a:lnTo>
                    <a:pt x="1816085" y="785590"/>
                  </a:lnTo>
                  <a:lnTo>
                    <a:pt x="1859381" y="767297"/>
                  </a:lnTo>
                  <a:lnTo>
                    <a:pt x="1900172" y="747994"/>
                  </a:lnTo>
                  <a:lnTo>
                    <a:pt x="1938348" y="727729"/>
                  </a:lnTo>
                  <a:lnTo>
                    <a:pt x="1973796" y="706548"/>
                  </a:lnTo>
                  <a:lnTo>
                    <a:pt x="2006402" y="684501"/>
                  </a:lnTo>
                  <a:lnTo>
                    <a:pt x="2062640" y="637996"/>
                  </a:lnTo>
                  <a:lnTo>
                    <a:pt x="2106161" y="588594"/>
                  </a:lnTo>
                  <a:lnTo>
                    <a:pt x="2136063" y="536675"/>
                  </a:lnTo>
                  <a:lnTo>
                    <a:pt x="2151446" y="482622"/>
                  </a:lnTo>
                  <a:lnTo>
                    <a:pt x="2153412" y="454913"/>
                  </a:lnTo>
                  <a:lnTo>
                    <a:pt x="2151446" y="427205"/>
                  </a:lnTo>
                  <a:lnTo>
                    <a:pt x="2136063" y="373152"/>
                  </a:lnTo>
                  <a:lnTo>
                    <a:pt x="2106161" y="321233"/>
                  </a:lnTo>
                  <a:lnTo>
                    <a:pt x="2062640" y="271831"/>
                  </a:lnTo>
                  <a:lnTo>
                    <a:pt x="2006402" y="225326"/>
                  </a:lnTo>
                  <a:lnTo>
                    <a:pt x="1973796" y="203279"/>
                  </a:lnTo>
                  <a:lnTo>
                    <a:pt x="1938348" y="182098"/>
                  </a:lnTo>
                  <a:lnTo>
                    <a:pt x="1900172" y="161833"/>
                  </a:lnTo>
                  <a:lnTo>
                    <a:pt x="1859381" y="142530"/>
                  </a:lnTo>
                  <a:lnTo>
                    <a:pt x="1816085" y="124237"/>
                  </a:lnTo>
                  <a:lnTo>
                    <a:pt x="1770399" y="107001"/>
                  </a:lnTo>
                  <a:lnTo>
                    <a:pt x="1722435" y="90871"/>
                  </a:lnTo>
                  <a:lnTo>
                    <a:pt x="1672306" y="75894"/>
                  </a:lnTo>
                  <a:lnTo>
                    <a:pt x="1620124" y="62117"/>
                  </a:lnTo>
                  <a:lnTo>
                    <a:pt x="1566002" y="49588"/>
                  </a:lnTo>
                  <a:lnTo>
                    <a:pt x="1510053" y="38354"/>
                  </a:lnTo>
                  <a:lnTo>
                    <a:pt x="1452389" y="28464"/>
                  </a:lnTo>
                  <a:lnTo>
                    <a:pt x="1393123" y="19965"/>
                  </a:lnTo>
                  <a:lnTo>
                    <a:pt x="1332368" y="12904"/>
                  </a:lnTo>
                  <a:lnTo>
                    <a:pt x="1270236" y="7330"/>
                  </a:lnTo>
                  <a:lnTo>
                    <a:pt x="1206840" y="3289"/>
                  </a:lnTo>
                  <a:lnTo>
                    <a:pt x="1142292" y="830"/>
                  </a:lnTo>
                  <a:lnTo>
                    <a:pt x="107670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2100" y="2350007"/>
              <a:ext cx="2153920" cy="909955"/>
            </a:xfrm>
            <a:custGeom>
              <a:avLst/>
              <a:gdLst/>
              <a:ahLst/>
              <a:cxnLst/>
              <a:rect l="l" t="t" r="r" b="b"/>
              <a:pathLst>
                <a:path w="2153920" h="909954">
                  <a:moveTo>
                    <a:pt x="0" y="454913"/>
                  </a:moveTo>
                  <a:lnTo>
                    <a:pt x="7785" y="399935"/>
                  </a:lnTo>
                  <a:lnTo>
                    <a:pt x="30541" y="346902"/>
                  </a:lnTo>
                  <a:lnTo>
                    <a:pt x="67365" y="296194"/>
                  </a:lnTo>
                  <a:lnTo>
                    <a:pt x="117357" y="248192"/>
                  </a:lnTo>
                  <a:lnTo>
                    <a:pt x="179615" y="203279"/>
                  </a:lnTo>
                  <a:lnTo>
                    <a:pt x="215063" y="182098"/>
                  </a:lnTo>
                  <a:lnTo>
                    <a:pt x="253239" y="161833"/>
                  </a:lnTo>
                  <a:lnTo>
                    <a:pt x="294030" y="142530"/>
                  </a:lnTo>
                  <a:lnTo>
                    <a:pt x="337326" y="124237"/>
                  </a:lnTo>
                  <a:lnTo>
                    <a:pt x="383012" y="107001"/>
                  </a:lnTo>
                  <a:lnTo>
                    <a:pt x="430976" y="90871"/>
                  </a:lnTo>
                  <a:lnTo>
                    <a:pt x="481105" y="75894"/>
                  </a:lnTo>
                  <a:lnTo>
                    <a:pt x="533287" y="62117"/>
                  </a:lnTo>
                  <a:lnTo>
                    <a:pt x="587409" y="49588"/>
                  </a:lnTo>
                  <a:lnTo>
                    <a:pt x="643358" y="38354"/>
                  </a:lnTo>
                  <a:lnTo>
                    <a:pt x="701022" y="28464"/>
                  </a:lnTo>
                  <a:lnTo>
                    <a:pt x="760288" y="19965"/>
                  </a:lnTo>
                  <a:lnTo>
                    <a:pt x="821043" y="12904"/>
                  </a:lnTo>
                  <a:lnTo>
                    <a:pt x="883175" y="7330"/>
                  </a:lnTo>
                  <a:lnTo>
                    <a:pt x="946571" y="3289"/>
                  </a:lnTo>
                  <a:lnTo>
                    <a:pt x="1011119" y="830"/>
                  </a:lnTo>
                  <a:lnTo>
                    <a:pt x="1076706" y="0"/>
                  </a:lnTo>
                  <a:lnTo>
                    <a:pt x="1142292" y="830"/>
                  </a:lnTo>
                  <a:lnTo>
                    <a:pt x="1206840" y="3289"/>
                  </a:lnTo>
                  <a:lnTo>
                    <a:pt x="1270236" y="7330"/>
                  </a:lnTo>
                  <a:lnTo>
                    <a:pt x="1332368" y="12904"/>
                  </a:lnTo>
                  <a:lnTo>
                    <a:pt x="1393123" y="19965"/>
                  </a:lnTo>
                  <a:lnTo>
                    <a:pt x="1452389" y="28464"/>
                  </a:lnTo>
                  <a:lnTo>
                    <a:pt x="1510053" y="38354"/>
                  </a:lnTo>
                  <a:lnTo>
                    <a:pt x="1566002" y="49588"/>
                  </a:lnTo>
                  <a:lnTo>
                    <a:pt x="1620124" y="62117"/>
                  </a:lnTo>
                  <a:lnTo>
                    <a:pt x="1672306" y="75894"/>
                  </a:lnTo>
                  <a:lnTo>
                    <a:pt x="1722435" y="90871"/>
                  </a:lnTo>
                  <a:lnTo>
                    <a:pt x="1770399" y="107001"/>
                  </a:lnTo>
                  <a:lnTo>
                    <a:pt x="1816085" y="124237"/>
                  </a:lnTo>
                  <a:lnTo>
                    <a:pt x="1859381" y="142530"/>
                  </a:lnTo>
                  <a:lnTo>
                    <a:pt x="1900172" y="161833"/>
                  </a:lnTo>
                  <a:lnTo>
                    <a:pt x="1938348" y="182098"/>
                  </a:lnTo>
                  <a:lnTo>
                    <a:pt x="1973796" y="203279"/>
                  </a:lnTo>
                  <a:lnTo>
                    <a:pt x="2006402" y="225326"/>
                  </a:lnTo>
                  <a:lnTo>
                    <a:pt x="2062640" y="271831"/>
                  </a:lnTo>
                  <a:lnTo>
                    <a:pt x="2106161" y="321233"/>
                  </a:lnTo>
                  <a:lnTo>
                    <a:pt x="2136063" y="373152"/>
                  </a:lnTo>
                  <a:lnTo>
                    <a:pt x="2151446" y="427205"/>
                  </a:lnTo>
                  <a:lnTo>
                    <a:pt x="2153412" y="454913"/>
                  </a:lnTo>
                  <a:lnTo>
                    <a:pt x="2151446" y="482622"/>
                  </a:lnTo>
                  <a:lnTo>
                    <a:pt x="2136063" y="536675"/>
                  </a:lnTo>
                  <a:lnTo>
                    <a:pt x="2106161" y="588594"/>
                  </a:lnTo>
                  <a:lnTo>
                    <a:pt x="2062640" y="637996"/>
                  </a:lnTo>
                  <a:lnTo>
                    <a:pt x="2006402" y="684501"/>
                  </a:lnTo>
                  <a:lnTo>
                    <a:pt x="1973796" y="706548"/>
                  </a:lnTo>
                  <a:lnTo>
                    <a:pt x="1938348" y="727729"/>
                  </a:lnTo>
                  <a:lnTo>
                    <a:pt x="1900172" y="747994"/>
                  </a:lnTo>
                  <a:lnTo>
                    <a:pt x="1859381" y="767297"/>
                  </a:lnTo>
                  <a:lnTo>
                    <a:pt x="1816085" y="785590"/>
                  </a:lnTo>
                  <a:lnTo>
                    <a:pt x="1770399" y="802826"/>
                  </a:lnTo>
                  <a:lnTo>
                    <a:pt x="1722435" y="818956"/>
                  </a:lnTo>
                  <a:lnTo>
                    <a:pt x="1672306" y="833933"/>
                  </a:lnTo>
                  <a:lnTo>
                    <a:pt x="1620124" y="847710"/>
                  </a:lnTo>
                  <a:lnTo>
                    <a:pt x="1566002" y="860239"/>
                  </a:lnTo>
                  <a:lnTo>
                    <a:pt x="1510053" y="871473"/>
                  </a:lnTo>
                  <a:lnTo>
                    <a:pt x="1452389" y="881363"/>
                  </a:lnTo>
                  <a:lnTo>
                    <a:pt x="1393123" y="889862"/>
                  </a:lnTo>
                  <a:lnTo>
                    <a:pt x="1332368" y="896923"/>
                  </a:lnTo>
                  <a:lnTo>
                    <a:pt x="1270236" y="902497"/>
                  </a:lnTo>
                  <a:lnTo>
                    <a:pt x="1206840" y="906538"/>
                  </a:lnTo>
                  <a:lnTo>
                    <a:pt x="1142292" y="908997"/>
                  </a:lnTo>
                  <a:lnTo>
                    <a:pt x="1076706" y="909827"/>
                  </a:lnTo>
                  <a:lnTo>
                    <a:pt x="1011119" y="908997"/>
                  </a:lnTo>
                  <a:lnTo>
                    <a:pt x="946571" y="906538"/>
                  </a:lnTo>
                  <a:lnTo>
                    <a:pt x="883175" y="902497"/>
                  </a:lnTo>
                  <a:lnTo>
                    <a:pt x="821043" y="896923"/>
                  </a:lnTo>
                  <a:lnTo>
                    <a:pt x="760288" y="889862"/>
                  </a:lnTo>
                  <a:lnTo>
                    <a:pt x="701022" y="881363"/>
                  </a:lnTo>
                  <a:lnTo>
                    <a:pt x="643358" y="871473"/>
                  </a:lnTo>
                  <a:lnTo>
                    <a:pt x="587409" y="860239"/>
                  </a:lnTo>
                  <a:lnTo>
                    <a:pt x="533287" y="847710"/>
                  </a:lnTo>
                  <a:lnTo>
                    <a:pt x="481105" y="833933"/>
                  </a:lnTo>
                  <a:lnTo>
                    <a:pt x="430976" y="818956"/>
                  </a:lnTo>
                  <a:lnTo>
                    <a:pt x="383012" y="802826"/>
                  </a:lnTo>
                  <a:lnTo>
                    <a:pt x="337326" y="785590"/>
                  </a:lnTo>
                  <a:lnTo>
                    <a:pt x="294030" y="767297"/>
                  </a:lnTo>
                  <a:lnTo>
                    <a:pt x="253239" y="747994"/>
                  </a:lnTo>
                  <a:lnTo>
                    <a:pt x="215063" y="727729"/>
                  </a:lnTo>
                  <a:lnTo>
                    <a:pt x="179615" y="706548"/>
                  </a:lnTo>
                  <a:lnTo>
                    <a:pt x="147009" y="684501"/>
                  </a:lnTo>
                  <a:lnTo>
                    <a:pt x="90771" y="637996"/>
                  </a:lnTo>
                  <a:lnTo>
                    <a:pt x="47250" y="588594"/>
                  </a:lnTo>
                  <a:lnTo>
                    <a:pt x="17348" y="536675"/>
                  </a:lnTo>
                  <a:lnTo>
                    <a:pt x="1965" y="482622"/>
                  </a:lnTo>
                  <a:lnTo>
                    <a:pt x="0" y="4549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60879" y="2502789"/>
            <a:ext cx="135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Root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Node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7116" y="4590288"/>
            <a:ext cx="1588135" cy="969644"/>
            <a:chOff x="547116" y="4590288"/>
            <a:chExt cx="1588135" cy="969644"/>
          </a:xfrm>
        </p:grpSpPr>
        <p:sp>
          <p:nvSpPr>
            <p:cNvPr id="8" name="object 8"/>
            <p:cNvSpPr/>
            <p:nvPr/>
          </p:nvSpPr>
          <p:spPr>
            <a:xfrm>
              <a:off x="553212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1416304" y="0"/>
                  </a:moveTo>
                  <a:lnTo>
                    <a:pt x="159511" y="0"/>
                  </a:lnTo>
                  <a:lnTo>
                    <a:pt x="109092" y="8128"/>
                  </a:lnTo>
                  <a:lnTo>
                    <a:pt x="65304" y="30764"/>
                  </a:lnTo>
                  <a:lnTo>
                    <a:pt x="30775" y="65288"/>
                  </a:lnTo>
                  <a:lnTo>
                    <a:pt x="8131" y="109077"/>
                  </a:lnTo>
                  <a:lnTo>
                    <a:pt x="0" y="159512"/>
                  </a:lnTo>
                  <a:lnTo>
                    <a:pt x="0" y="797560"/>
                  </a:lnTo>
                  <a:lnTo>
                    <a:pt x="8131" y="847994"/>
                  </a:lnTo>
                  <a:lnTo>
                    <a:pt x="30775" y="891783"/>
                  </a:lnTo>
                  <a:lnTo>
                    <a:pt x="65304" y="926307"/>
                  </a:lnTo>
                  <a:lnTo>
                    <a:pt x="109092" y="948944"/>
                  </a:lnTo>
                  <a:lnTo>
                    <a:pt x="159511" y="957072"/>
                  </a:lnTo>
                  <a:lnTo>
                    <a:pt x="1416304" y="957072"/>
                  </a:lnTo>
                  <a:lnTo>
                    <a:pt x="1466738" y="948944"/>
                  </a:lnTo>
                  <a:lnTo>
                    <a:pt x="1510527" y="926307"/>
                  </a:lnTo>
                  <a:lnTo>
                    <a:pt x="1545051" y="891783"/>
                  </a:lnTo>
                  <a:lnTo>
                    <a:pt x="1567688" y="847994"/>
                  </a:lnTo>
                  <a:lnTo>
                    <a:pt x="1575815" y="797560"/>
                  </a:lnTo>
                  <a:lnTo>
                    <a:pt x="1575815" y="159512"/>
                  </a:lnTo>
                  <a:lnTo>
                    <a:pt x="1567687" y="109077"/>
                  </a:lnTo>
                  <a:lnTo>
                    <a:pt x="1545051" y="65288"/>
                  </a:lnTo>
                  <a:lnTo>
                    <a:pt x="1510527" y="30764"/>
                  </a:lnTo>
                  <a:lnTo>
                    <a:pt x="1466738" y="8128"/>
                  </a:lnTo>
                  <a:lnTo>
                    <a:pt x="1416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3212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0" y="159512"/>
                  </a:moveTo>
                  <a:lnTo>
                    <a:pt x="8131" y="109077"/>
                  </a:lnTo>
                  <a:lnTo>
                    <a:pt x="30775" y="65288"/>
                  </a:lnTo>
                  <a:lnTo>
                    <a:pt x="65304" y="30764"/>
                  </a:lnTo>
                  <a:lnTo>
                    <a:pt x="109092" y="8128"/>
                  </a:lnTo>
                  <a:lnTo>
                    <a:pt x="159511" y="0"/>
                  </a:lnTo>
                  <a:lnTo>
                    <a:pt x="1416304" y="0"/>
                  </a:lnTo>
                  <a:lnTo>
                    <a:pt x="1466738" y="8128"/>
                  </a:lnTo>
                  <a:lnTo>
                    <a:pt x="1510527" y="30764"/>
                  </a:lnTo>
                  <a:lnTo>
                    <a:pt x="1545051" y="65288"/>
                  </a:lnTo>
                  <a:lnTo>
                    <a:pt x="1567687" y="109077"/>
                  </a:lnTo>
                  <a:lnTo>
                    <a:pt x="1575815" y="159512"/>
                  </a:lnTo>
                  <a:lnTo>
                    <a:pt x="1575815" y="797560"/>
                  </a:lnTo>
                  <a:lnTo>
                    <a:pt x="1567688" y="847994"/>
                  </a:lnTo>
                  <a:lnTo>
                    <a:pt x="1545051" y="891783"/>
                  </a:lnTo>
                  <a:lnTo>
                    <a:pt x="1510527" y="926307"/>
                  </a:lnTo>
                  <a:lnTo>
                    <a:pt x="1466738" y="948944"/>
                  </a:lnTo>
                  <a:lnTo>
                    <a:pt x="1416304" y="957072"/>
                  </a:lnTo>
                  <a:lnTo>
                    <a:pt x="159511" y="957072"/>
                  </a:lnTo>
                  <a:lnTo>
                    <a:pt x="109092" y="948944"/>
                  </a:lnTo>
                  <a:lnTo>
                    <a:pt x="65304" y="926307"/>
                  </a:lnTo>
                  <a:lnTo>
                    <a:pt x="30775" y="891783"/>
                  </a:lnTo>
                  <a:lnTo>
                    <a:pt x="8131" y="847994"/>
                  </a:lnTo>
                  <a:lnTo>
                    <a:pt x="0" y="797560"/>
                  </a:lnTo>
                  <a:lnTo>
                    <a:pt x="0" y="15951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5888" y="4636770"/>
            <a:ext cx="1210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54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Yes(3),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No(1)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(1,5,6,7)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18104" y="4590288"/>
            <a:ext cx="1588135" cy="969644"/>
            <a:chOff x="3118104" y="4590288"/>
            <a:chExt cx="1588135" cy="969644"/>
          </a:xfrm>
        </p:grpSpPr>
        <p:sp>
          <p:nvSpPr>
            <p:cNvPr id="12" name="object 12"/>
            <p:cNvSpPr/>
            <p:nvPr/>
          </p:nvSpPr>
          <p:spPr>
            <a:xfrm>
              <a:off x="3124200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1416303" y="0"/>
                  </a:moveTo>
                  <a:lnTo>
                    <a:pt x="159512" y="0"/>
                  </a:lnTo>
                  <a:lnTo>
                    <a:pt x="109077" y="8128"/>
                  </a:lnTo>
                  <a:lnTo>
                    <a:pt x="65288" y="30764"/>
                  </a:lnTo>
                  <a:lnTo>
                    <a:pt x="30764" y="65288"/>
                  </a:lnTo>
                  <a:lnTo>
                    <a:pt x="8127" y="109077"/>
                  </a:lnTo>
                  <a:lnTo>
                    <a:pt x="0" y="159512"/>
                  </a:lnTo>
                  <a:lnTo>
                    <a:pt x="0" y="797560"/>
                  </a:lnTo>
                  <a:lnTo>
                    <a:pt x="8127" y="847994"/>
                  </a:lnTo>
                  <a:lnTo>
                    <a:pt x="30764" y="891783"/>
                  </a:lnTo>
                  <a:lnTo>
                    <a:pt x="65288" y="926307"/>
                  </a:lnTo>
                  <a:lnTo>
                    <a:pt x="109077" y="948944"/>
                  </a:lnTo>
                  <a:lnTo>
                    <a:pt x="159512" y="957072"/>
                  </a:lnTo>
                  <a:lnTo>
                    <a:pt x="1416303" y="957072"/>
                  </a:lnTo>
                  <a:lnTo>
                    <a:pt x="1466738" y="948944"/>
                  </a:lnTo>
                  <a:lnTo>
                    <a:pt x="1510527" y="926307"/>
                  </a:lnTo>
                  <a:lnTo>
                    <a:pt x="1545051" y="891783"/>
                  </a:lnTo>
                  <a:lnTo>
                    <a:pt x="1567688" y="847994"/>
                  </a:lnTo>
                  <a:lnTo>
                    <a:pt x="1575815" y="797560"/>
                  </a:lnTo>
                  <a:lnTo>
                    <a:pt x="1575815" y="159512"/>
                  </a:lnTo>
                  <a:lnTo>
                    <a:pt x="1567687" y="109077"/>
                  </a:lnTo>
                  <a:lnTo>
                    <a:pt x="1545051" y="65288"/>
                  </a:lnTo>
                  <a:lnTo>
                    <a:pt x="1510527" y="30764"/>
                  </a:lnTo>
                  <a:lnTo>
                    <a:pt x="1466738" y="8128"/>
                  </a:lnTo>
                  <a:lnTo>
                    <a:pt x="141630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4200" y="4596384"/>
              <a:ext cx="1576070" cy="957580"/>
            </a:xfrm>
            <a:custGeom>
              <a:avLst/>
              <a:gdLst/>
              <a:ahLst/>
              <a:cxnLst/>
              <a:rect l="l" t="t" r="r" b="b"/>
              <a:pathLst>
                <a:path w="1576070" h="957579">
                  <a:moveTo>
                    <a:pt x="0" y="159512"/>
                  </a:moveTo>
                  <a:lnTo>
                    <a:pt x="8127" y="109077"/>
                  </a:lnTo>
                  <a:lnTo>
                    <a:pt x="30764" y="65288"/>
                  </a:lnTo>
                  <a:lnTo>
                    <a:pt x="65288" y="30764"/>
                  </a:lnTo>
                  <a:lnTo>
                    <a:pt x="109077" y="8128"/>
                  </a:lnTo>
                  <a:lnTo>
                    <a:pt x="159512" y="0"/>
                  </a:lnTo>
                  <a:lnTo>
                    <a:pt x="1416303" y="0"/>
                  </a:lnTo>
                  <a:lnTo>
                    <a:pt x="1466738" y="8128"/>
                  </a:lnTo>
                  <a:lnTo>
                    <a:pt x="1510527" y="30764"/>
                  </a:lnTo>
                  <a:lnTo>
                    <a:pt x="1545051" y="65288"/>
                  </a:lnTo>
                  <a:lnTo>
                    <a:pt x="1567687" y="109077"/>
                  </a:lnTo>
                  <a:lnTo>
                    <a:pt x="1575815" y="159512"/>
                  </a:lnTo>
                  <a:lnTo>
                    <a:pt x="1575815" y="797560"/>
                  </a:lnTo>
                  <a:lnTo>
                    <a:pt x="1567688" y="847994"/>
                  </a:lnTo>
                  <a:lnTo>
                    <a:pt x="1545051" y="891783"/>
                  </a:lnTo>
                  <a:lnTo>
                    <a:pt x="1510527" y="926307"/>
                  </a:lnTo>
                  <a:lnTo>
                    <a:pt x="1466738" y="948944"/>
                  </a:lnTo>
                  <a:lnTo>
                    <a:pt x="1416303" y="957072"/>
                  </a:lnTo>
                  <a:lnTo>
                    <a:pt x="159512" y="957072"/>
                  </a:lnTo>
                  <a:lnTo>
                    <a:pt x="109077" y="948944"/>
                  </a:lnTo>
                  <a:lnTo>
                    <a:pt x="65288" y="926307"/>
                  </a:lnTo>
                  <a:lnTo>
                    <a:pt x="30764" y="891783"/>
                  </a:lnTo>
                  <a:lnTo>
                    <a:pt x="8127" y="847994"/>
                  </a:lnTo>
                  <a:lnTo>
                    <a:pt x="0" y="797560"/>
                  </a:lnTo>
                  <a:lnTo>
                    <a:pt x="0" y="15951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07460" y="4636770"/>
            <a:ext cx="1210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924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Warm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Yes(0),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No(3)</a:t>
            </a:r>
            <a:endParaRPr sz="18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(2,3,4)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57044" y="2323369"/>
            <a:ext cx="5735955" cy="4003675"/>
            <a:chOff x="5657044" y="2323369"/>
            <a:chExt cx="5735955" cy="400367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44" y="2323369"/>
              <a:ext cx="5735683" cy="40032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855" y="3777487"/>
              <a:ext cx="176275" cy="1762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9904" y="4204207"/>
              <a:ext cx="176275" cy="176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8380" y="4629403"/>
              <a:ext cx="176275" cy="176275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1463040" y="3256406"/>
            <a:ext cx="2280920" cy="1256665"/>
          </a:xfrm>
          <a:custGeom>
            <a:avLst/>
            <a:gdLst/>
            <a:ahLst/>
            <a:cxnLst/>
            <a:rect l="l" t="t" r="r" b="b"/>
            <a:pathLst>
              <a:path w="2280920" h="1256664">
                <a:moveTo>
                  <a:pt x="793115" y="6858"/>
                </a:moveTo>
                <a:lnTo>
                  <a:pt x="782447" y="0"/>
                </a:lnTo>
                <a:lnTo>
                  <a:pt x="35179" y="1188288"/>
                </a:lnTo>
                <a:lnTo>
                  <a:pt x="8255" y="1171321"/>
                </a:lnTo>
                <a:lnTo>
                  <a:pt x="0" y="1256157"/>
                </a:lnTo>
                <a:lnTo>
                  <a:pt x="72771" y="1211961"/>
                </a:lnTo>
                <a:lnTo>
                  <a:pt x="62890" y="1205738"/>
                </a:lnTo>
                <a:lnTo>
                  <a:pt x="45859" y="1195019"/>
                </a:lnTo>
                <a:lnTo>
                  <a:pt x="793115" y="6858"/>
                </a:lnTo>
                <a:close/>
              </a:path>
              <a:path w="2280920" h="1256664">
                <a:moveTo>
                  <a:pt x="2280412" y="1256665"/>
                </a:moveTo>
                <a:lnTo>
                  <a:pt x="2274722" y="1206881"/>
                </a:lnTo>
                <a:lnTo>
                  <a:pt x="2270760" y="1172083"/>
                </a:lnTo>
                <a:lnTo>
                  <a:pt x="2244153" y="1189380"/>
                </a:lnTo>
                <a:lnTo>
                  <a:pt x="1491234" y="30480"/>
                </a:lnTo>
                <a:lnTo>
                  <a:pt x="1480566" y="37338"/>
                </a:lnTo>
                <a:lnTo>
                  <a:pt x="2233523" y="1196289"/>
                </a:lnTo>
                <a:lnTo>
                  <a:pt x="2206879" y="1213612"/>
                </a:lnTo>
                <a:lnTo>
                  <a:pt x="2280412" y="125666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57044" y="2323369"/>
            <a:ext cx="5735955" cy="4003675"/>
            <a:chOff x="5657044" y="2323369"/>
            <a:chExt cx="5735955" cy="4003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44" y="2323369"/>
              <a:ext cx="5735683" cy="40032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855" y="3777487"/>
              <a:ext cx="176275" cy="176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9904" y="4204207"/>
              <a:ext cx="176275" cy="176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8380" y="4629403"/>
              <a:ext cx="176275" cy="1762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7130" y="3138278"/>
            <a:ext cx="4198061" cy="24632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57044" y="2323369"/>
            <a:ext cx="5735955" cy="4003675"/>
            <a:chOff x="5657044" y="2323369"/>
            <a:chExt cx="5735955" cy="4003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44" y="2323369"/>
              <a:ext cx="5735683" cy="40032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855" y="3777487"/>
              <a:ext cx="176275" cy="176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9904" y="4204207"/>
              <a:ext cx="176275" cy="176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8380" y="4629403"/>
              <a:ext cx="176275" cy="1762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9491" y="2546604"/>
            <a:ext cx="3564999" cy="37285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57044" y="2323369"/>
            <a:ext cx="5735955" cy="4003675"/>
            <a:chOff x="5657044" y="2323369"/>
            <a:chExt cx="5735955" cy="4003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44" y="2323369"/>
              <a:ext cx="5735683" cy="40032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855" y="3777487"/>
              <a:ext cx="176275" cy="176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9904" y="4204207"/>
              <a:ext cx="176275" cy="176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8380" y="4629403"/>
              <a:ext cx="176275" cy="1762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4574" y="2327148"/>
            <a:ext cx="3712977" cy="39712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14290" y="1633473"/>
            <a:ext cx="1968500" cy="876935"/>
            <a:chOff x="5114290" y="1633473"/>
            <a:chExt cx="1968500" cy="876935"/>
          </a:xfrm>
        </p:grpSpPr>
        <p:sp>
          <p:nvSpPr>
            <p:cNvPr id="4" name="object 4"/>
            <p:cNvSpPr/>
            <p:nvPr/>
          </p:nvSpPr>
          <p:spPr>
            <a:xfrm>
              <a:off x="5120640" y="1639823"/>
              <a:ext cx="1955800" cy="864235"/>
            </a:xfrm>
            <a:custGeom>
              <a:avLst/>
              <a:gdLst/>
              <a:ahLst/>
              <a:cxnLst/>
              <a:rect l="l" t="t" r="r" b="b"/>
              <a:pathLst>
                <a:path w="1955800" h="864235">
                  <a:moveTo>
                    <a:pt x="977646" y="0"/>
                  </a:moveTo>
                  <a:lnTo>
                    <a:pt x="913372" y="918"/>
                  </a:lnTo>
                  <a:lnTo>
                    <a:pt x="850207" y="3637"/>
                  </a:lnTo>
                  <a:lnTo>
                    <a:pt x="788281" y="8099"/>
                  </a:lnTo>
                  <a:lnTo>
                    <a:pt x="727721" y="14247"/>
                  </a:lnTo>
                  <a:lnTo>
                    <a:pt x="668658" y="22024"/>
                  </a:lnTo>
                  <a:lnTo>
                    <a:pt x="611219" y="31374"/>
                  </a:lnTo>
                  <a:lnTo>
                    <a:pt x="555533" y="42239"/>
                  </a:lnTo>
                  <a:lnTo>
                    <a:pt x="501730" y="54562"/>
                  </a:lnTo>
                  <a:lnTo>
                    <a:pt x="449939" y="68287"/>
                  </a:lnTo>
                  <a:lnTo>
                    <a:pt x="400287" y="83356"/>
                  </a:lnTo>
                  <a:lnTo>
                    <a:pt x="352905" y="99713"/>
                  </a:lnTo>
                  <a:lnTo>
                    <a:pt x="307921" y="117301"/>
                  </a:lnTo>
                  <a:lnTo>
                    <a:pt x="265464" y="136063"/>
                  </a:lnTo>
                  <a:lnTo>
                    <a:pt x="225663" y="155942"/>
                  </a:lnTo>
                  <a:lnTo>
                    <a:pt x="188646" y="176881"/>
                  </a:lnTo>
                  <a:lnTo>
                    <a:pt x="154543" y="198823"/>
                  </a:lnTo>
                  <a:lnTo>
                    <a:pt x="123483" y="221711"/>
                  </a:lnTo>
                  <a:lnTo>
                    <a:pt x="71006" y="270099"/>
                  </a:lnTo>
                  <a:lnTo>
                    <a:pt x="32245" y="321589"/>
                  </a:lnTo>
                  <a:lnTo>
                    <a:pt x="8233" y="375726"/>
                  </a:lnTo>
                  <a:lnTo>
                    <a:pt x="0" y="432053"/>
                  </a:lnTo>
                  <a:lnTo>
                    <a:pt x="2079" y="460463"/>
                  </a:lnTo>
                  <a:lnTo>
                    <a:pt x="18331" y="515752"/>
                  </a:lnTo>
                  <a:lnTo>
                    <a:pt x="49846" y="568622"/>
                  </a:lnTo>
                  <a:lnTo>
                    <a:pt x="95594" y="618618"/>
                  </a:lnTo>
                  <a:lnTo>
                    <a:pt x="154543" y="665284"/>
                  </a:lnTo>
                  <a:lnTo>
                    <a:pt x="188646" y="687226"/>
                  </a:lnTo>
                  <a:lnTo>
                    <a:pt x="225663" y="708165"/>
                  </a:lnTo>
                  <a:lnTo>
                    <a:pt x="265464" y="728044"/>
                  </a:lnTo>
                  <a:lnTo>
                    <a:pt x="307921" y="746806"/>
                  </a:lnTo>
                  <a:lnTo>
                    <a:pt x="352905" y="764394"/>
                  </a:lnTo>
                  <a:lnTo>
                    <a:pt x="400287" y="780751"/>
                  </a:lnTo>
                  <a:lnTo>
                    <a:pt x="449939" y="795820"/>
                  </a:lnTo>
                  <a:lnTo>
                    <a:pt x="501730" y="809545"/>
                  </a:lnTo>
                  <a:lnTo>
                    <a:pt x="555533" y="821868"/>
                  </a:lnTo>
                  <a:lnTo>
                    <a:pt x="611219" y="832733"/>
                  </a:lnTo>
                  <a:lnTo>
                    <a:pt x="668658" y="842083"/>
                  </a:lnTo>
                  <a:lnTo>
                    <a:pt x="727721" y="849860"/>
                  </a:lnTo>
                  <a:lnTo>
                    <a:pt x="788281" y="856008"/>
                  </a:lnTo>
                  <a:lnTo>
                    <a:pt x="850207" y="860470"/>
                  </a:lnTo>
                  <a:lnTo>
                    <a:pt x="913372" y="863189"/>
                  </a:lnTo>
                  <a:lnTo>
                    <a:pt x="977646" y="864108"/>
                  </a:lnTo>
                  <a:lnTo>
                    <a:pt x="1041919" y="863189"/>
                  </a:lnTo>
                  <a:lnTo>
                    <a:pt x="1105084" y="860470"/>
                  </a:lnTo>
                  <a:lnTo>
                    <a:pt x="1167010" y="856008"/>
                  </a:lnTo>
                  <a:lnTo>
                    <a:pt x="1227570" y="849860"/>
                  </a:lnTo>
                  <a:lnTo>
                    <a:pt x="1286633" y="842083"/>
                  </a:lnTo>
                  <a:lnTo>
                    <a:pt x="1344072" y="832733"/>
                  </a:lnTo>
                  <a:lnTo>
                    <a:pt x="1399758" y="821868"/>
                  </a:lnTo>
                  <a:lnTo>
                    <a:pt x="1453561" y="809545"/>
                  </a:lnTo>
                  <a:lnTo>
                    <a:pt x="1505352" y="795820"/>
                  </a:lnTo>
                  <a:lnTo>
                    <a:pt x="1555004" y="780751"/>
                  </a:lnTo>
                  <a:lnTo>
                    <a:pt x="1602386" y="764394"/>
                  </a:lnTo>
                  <a:lnTo>
                    <a:pt x="1647370" y="746806"/>
                  </a:lnTo>
                  <a:lnTo>
                    <a:pt x="1689827" y="728044"/>
                  </a:lnTo>
                  <a:lnTo>
                    <a:pt x="1729628" y="708165"/>
                  </a:lnTo>
                  <a:lnTo>
                    <a:pt x="1766645" y="687226"/>
                  </a:lnTo>
                  <a:lnTo>
                    <a:pt x="1800748" y="665284"/>
                  </a:lnTo>
                  <a:lnTo>
                    <a:pt x="1831808" y="642396"/>
                  </a:lnTo>
                  <a:lnTo>
                    <a:pt x="1884285" y="594008"/>
                  </a:lnTo>
                  <a:lnTo>
                    <a:pt x="1923046" y="542518"/>
                  </a:lnTo>
                  <a:lnTo>
                    <a:pt x="1947058" y="488381"/>
                  </a:lnTo>
                  <a:lnTo>
                    <a:pt x="1955291" y="432053"/>
                  </a:lnTo>
                  <a:lnTo>
                    <a:pt x="1953212" y="403644"/>
                  </a:lnTo>
                  <a:lnTo>
                    <a:pt x="1936960" y="348355"/>
                  </a:lnTo>
                  <a:lnTo>
                    <a:pt x="1905445" y="295485"/>
                  </a:lnTo>
                  <a:lnTo>
                    <a:pt x="1859697" y="245489"/>
                  </a:lnTo>
                  <a:lnTo>
                    <a:pt x="1800748" y="198823"/>
                  </a:lnTo>
                  <a:lnTo>
                    <a:pt x="1766645" y="176881"/>
                  </a:lnTo>
                  <a:lnTo>
                    <a:pt x="1729628" y="155942"/>
                  </a:lnTo>
                  <a:lnTo>
                    <a:pt x="1689827" y="136063"/>
                  </a:lnTo>
                  <a:lnTo>
                    <a:pt x="1647370" y="117301"/>
                  </a:lnTo>
                  <a:lnTo>
                    <a:pt x="1602386" y="99713"/>
                  </a:lnTo>
                  <a:lnTo>
                    <a:pt x="1555004" y="83356"/>
                  </a:lnTo>
                  <a:lnTo>
                    <a:pt x="1505352" y="68287"/>
                  </a:lnTo>
                  <a:lnTo>
                    <a:pt x="1453561" y="54562"/>
                  </a:lnTo>
                  <a:lnTo>
                    <a:pt x="1399758" y="42239"/>
                  </a:lnTo>
                  <a:lnTo>
                    <a:pt x="1344072" y="31374"/>
                  </a:lnTo>
                  <a:lnTo>
                    <a:pt x="1286633" y="22024"/>
                  </a:lnTo>
                  <a:lnTo>
                    <a:pt x="1227570" y="14247"/>
                  </a:lnTo>
                  <a:lnTo>
                    <a:pt x="1167010" y="8099"/>
                  </a:lnTo>
                  <a:lnTo>
                    <a:pt x="1105084" y="3637"/>
                  </a:lnTo>
                  <a:lnTo>
                    <a:pt x="1041919" y="918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0640" y="1639823"/>
              <a:ext cx="1955800" cy="864235"/>
            </a:xfrm>
            <a:custGeom>
              <a:avLst/>
              <a:gdLst/>
              <a:ahLst/>
              <a:cxnLst/>
              <a:rect l="l" t="t" r="r" b="b"/>
              <a:pathLst>
                <a:path w="1955800" h="864235">
                  <a:moveTo>
                    <a:pt x="0" y="432053"/>
                  </a:moveTo>
                  <a:lnTo>
                    <a:pt x="8233" y="375726"/>
                  </a:lnTo>
                  <a:lnTo>
                    <a:pt x="32245" y="321589"/>
                  </a:lnTo>
                  <a:lnTo>
                    <a:pt x="71006" y="270099"/>
                  </a:lnTo>
                  <a:lnTo>
                    <a:pt x="123483" y="221711"/>
                  </a:lnTo>
                  <a:lnTo>
                    <a:pt x="154543" y="198823"/>
                  </a:lnTo>
                  <a:lnTo>
                    <a:pt x="188646" y="176881"/>
                  </a:lnTo>
                  <a:lnTo>
                    <a:pt x="225663" y="155942"/>
                  </a:lnTo>
                  <a:lnTo>
                    <a:pt x="265464" y="136063"/>
                  </a:lnTo>
                  <a:lnTo>
                    <a:pt x="307921" y="117301"/>
                  </a:lnTo>
                  <a:lnTo>
                    <a:pt x="352905" y="99713"/>
                  </a:lnTo>
                  <a:lnTo>
                    <a:pt x="400287" y="83356"/>
                  </a:lnTo>
                  <a:lnTo>
                    <a:pt x="449939" y="68287"/>
                  </a:lnTo>
                  <a:lnTo>
                    <a:pt x="501730" y="54562"/>
                  </a:lnTo>
                  <a:lnTo>
                    <a:pt x="555533" y="42239"/>
                  </a:lnTo>
                  <a:lnTo>
                    <a:pt x="611219" y="31374"/>
                  </a:lnTo>
                  <a:lnTo>
                    <a:pt x="668658" y="22024"/>
                  </a:lnTo>
                  <a:lnTo>
                    <a:pt x="727721" y="14247"/>
                  </a:lnTo>
                  <a:lnTo>
                    <a:pt x="788281" y="8099"/>
                  </a:lnTo>
                  <a:lnTo>
                    <a:pt x="850207" y="3637"/>
                  </a:lnTo>
                  <a:lnTo>
                    <a:pt x="913372" y="918"/>
                  </a:lnTo>
                  <a:lnTo>
                    <a:pt x="977646" y="0"/>
                  </a:lnTo>
                  <a:lnTo>
                    <a:pt x="1041919" y="918"/>
                  </a:lnTo>
                  <a:lnTo>
                    <a:pt x="1105084" y="3637"/>
                  </a:lnTo>
                  <a:lnTo>
                    <a:pt x="1167010" y="8099"/>
                  </a:lnTo>
                  <a:lnTo>
                    <a:pt x="1227570" y="14247"/>
                  </a:lnTo>
                  <a:lnTo>
                    <a:pt x="1286633" y="22024"/>
                  </a:lnTo>
                  <a:lnTo>
                    <a:pt x="1344072" y="31374"/>
                  </a:lnTo>
                  <a:lnTo>
                    <a:pt x="1399758" y="42239"/>
                  </a:lnTo>
                  <a:lnTo>
                    <a:pt x="1453561" y="54562"/>
                  </a:lnTo>
                  <a:lnTo>
                    <a:pt x="1505352" y="68287"/>
                  </a:lnTo>
                  <a:lnTo>
                    <a:pt x="1555004" y="83356"/>
                  </a:lnTo>
                  <a:lnTo>
                    <a:pt x="1602386" y="99713"/>
                  </a:lnTo>
                  <a:lnTo>
                    <a:pt x="1647370" y="117301"/>
                  </a:lnTo>
                  <a:lnTo>
                    <a:pt x="1689827" y="136063"/>
                  </a:lnTo>
                  <a:lnTo>
                    <a:pt x="1729628" y="155942"/>
                  </a:lnTo>
                  <a:lnTo>
                    <a:pt x="1766645" y="176881"/>
                  </a:lnTo>
                  <a:lnTo>
                    <a:pt x="1800748" y="198823"/>
                  </a:lnTo>
                  <a:lnTo>
                    <a:pt x="1831808" y="221711"/>
                  </a:lnTo>
                  <a:lnTo>
                    <a:pt x="1884285" y="270099"/>
                  </a:lnTo>
                  <a:lnTo>
                    <a:pt x="1923046" y="321589"/>
                  </a:lnTo>
                  <a:lnTo>
                    <a:pt x="1947058" y="375726"/>
                  </a:lnTo>
                  <a:lnTo>
                    <a:pt x="1955291" y="432053"/>
                  </a:lnTo>
                  <a:lnTo>
                    <a:pt x="1953212" y="460463"/>
                  </a:lnTo>
                  <a:lnTo>
                    <a:pt x="1936960" y="515752"/>
                  </a:lnTo>
                  <a:lnTo>
                    <a:pt x="1905445" y="568622"/>
                  </a:lnTo>
                  <a:lnTo>
                    <a:pt x="1859697" y="618618"/>
                  </a:lnTo>
                  <a:lnTo>
                    <a:pt x="1800748" y="665284"/>
                  </a:lnTo>
                  <a:lnTo>
                    <a:pt x="1766645" y="687226"/>
                  </a:lnTo>
                  <a:lnTo>
                    <a:pt x="1729628" y="708165"/>
                  </a:lnTo>
                  <a:lnTo>
                    <a:pt x="1689827" y="728044"/>
                  </a:lnTo>
                  <a:lnTo>
                    <a:pt x="1647370" y="746806"/>
                  </a:lnTo>
                  <a:lnTo>
                    <a:pt x="1602386" y="764394"/>
                  </a:lnTo>
                  <a:lnTo>
                    <a:pt x="1555004" y="780751"/>
                  </a:lnTo>
                  <a:lnTo>
                    <a:pt x="1505352" y="795820"/>
                  </a:lnTo>
                  <a:lnTo>
                    <a:pt x="1453561" y="809545"/>
                  </a:lnTo>
                  <a:lnTo>
                    <a:pt x="1399758" y="821868"/>
                  </a:lnTo>
                  <a:lnTo>
                    <a:pt x="1344072" y="832733"/>
                  </a:lnTo>
                  <a:lnTo>
                    <a:pt x="1286633" y="842083"/>
                  </a:lnTo>
                  <a:lnTo>
                    <a:pt x="1227570" y="849860"/>
                  </a:lnTo>
                  <a:lnTo>
                    <a:pt x="1167010" y="856008"/>
                  </a:lnTo>
                  <a:lnTo>
                    <a:pt x="1105084" y="860470"/>
                  </a:lnTo>
                  <a:lnTo>
                    <a:pt x="1041919" y="863189"/>
                  </a:lnTo>
                  <a:lnTo>
                    <a:pt x="977646" y="864108"/>
                  </a:lnTo>
                  <a:lnTo>
                    <a:pt x="913372" y="863189"/>
                  </a:lnTo>
                  <a:lnTo>
                    <a:pt x="850207" y="860470"/>
                  </a:lnTo>
                  <a:lnTo>
                    <a:pt x="788281" y="856008"/>
                  </a:lnTo>
                  <a:lnTo>
                    <a:pt x="727721" y="849860"/>
                  </a:lnTo>
                  <a:lnTo>
                    <a:pt x="668658" y="842083"/>
                  </a:lnTo>
                  <a:lnTo>
                    <a:pt x="611219" y="832733"/>
                  </a:lnTo>
                  <a:lnTo>
                    <a:pt x="555533" y="821868"/>
                  </a:lnTo>
                  <a:lnTo>
                    <a:pt x="501730" y="809545"/>
                  </a:lnTo>
                  <a:lnTo>
                    <a:pt x="449939" y="795820"/>
                  </a:lnTo>
                  <a:lnTo>
                    <a:pt x="400287" y="780751"/>
                  </a:lnTo>
                  <a:lnTo>
                    <a:pt x="352905" y="764394"/>
                  </a:lnTo>
                  <a:lnTo>
                    <a:pt x="307921" y="746806"/>
                  </a:lnTo>
                  <a:lnTo>
                    <a:pt x="265464" y="728044"/>
                  </a:lnTo>
                  <a:lnTo>
                    <a:pt x="225663" y="708165"/>
                  </a:lnTo>
                  <a:lnTo>
                    <a:pt x="188646" y="687226"/>
                  </a:lnTo>
                  <a:lnTo>
                    <a:pt x="154543" y="665284"/>
                  </a:lnTo>
                  <a:lnTo>
                    <a:pt x="123483" y="642396"/>
                  </a:lnTo>
                  <a:lnTo>
                    <a:pt x="71006" y="594008"/>
                  </a:lnTo>
                  <a:lnTo>
                    <a:pt x="32245" y="542518"/>
                  </a:lnTo>
                  <a:lnTo>
                    <a:pt x="8233" y="488381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88685" y="1906904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Temperature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45609" y="2427477"/>
            <a:ext cx="959485" cy="297815"/>
            <a:chOff x="4245609" y="2427477"/>
            <a:chExt cx="959485" cy="297815"/>
          </a:xfrm>
        </p:grpSpPr>
        <p:sp>
          <p:nvSpPr>
            <p:cNvPr id="8" name="object 8"/>
            <p:cNvSpPr/>
            <p:nvPr/>
          </p:nvSpPr>
          <p:spPr>
            <a:xfrm>
              <a:off x="4251959" y="2433827"/>
              <a:ext cx="946785" cy="285115"/>
            </a:xfrm>
            <a:custGeom>
              <a:avLst/>
              <a:gdLst/>
              <a:ahLst/>
              <a:cxnLst/>
              <a:rect l="l" t="t" r="r" b="b"/>
              <a:pathLst>
                <a:path w="946785" h="285114">
                  <a:moveTo>
                    <a:pt x="898905" y="0"/>
                  </a:moveTo>
                  <a:lnTo>
                    <a:pt x="47498" y="0"/>
                  </a:lnTo>
                  <a:lnTo>
                    <a:pt x="28985" y="3724"/>
                  </a:lnTo>
                  <a:lnTo>
                    <a:pt x="13890" y="13890"/>
                  </a:lnTo>
                  <a:lnTo>
                    <a:pt x="3724" y="28985"/>
                  </a:lnTo>
                  <a:lnTo>
                    <a:pt x="0" y="47498"/>
                  </a:lnTo>
                  <a:lnTo>
                    <a:pt x="0" y="237489"/>
                  </a:lnTo>
                  <a:lnTo>
                    <a:pt x="3724" y="256002"/>
                  </a:lnTo>
                  <a:lnTo>
                    <a:pt x="13890" y="271097"/>
                  </a:lnTo>
                  <a:lnTo>
                    <a:pt x="28985" y="281263"/>
                  </a:lnTo>
                  <a:lnTo>
                    <a:pt x="47498" y="284988"/>
                  </a:lnTo>
                  <a:lnTo>
                    <a:pt x="898905" y="284988"/>
                  </a:lnTo>
                  <a:lnTo>
                    <a:pt x="917418" y="281263"/>
                  </a:lnTo>
                  <a:lnTo>
                    <a:pt x="932513" y="271097"/>
                  </a:lnTo>
                  <a:lnTo>
                    <a:pt x="942679" y="256002"/>
                  </a:lnTo>
                  <a:lnTo>
                    <a:pt x="946403" y="237489"/>
                  </a:lnTo>
                  <a:lnTo>
                    <a:pt x="946403" y="47498"/>
                  </a:lnTo>
                  <a:lnTo>
                    <a:pt x="942679" y="28985"/>
                  </a:lnTo>
                  <a:lnTo>
                    <a:pt x="932513" y="13890"/>
                  </a:lnTo>
                  <a:lnTo>
                    <a:pt x="917418" y="3724"/>
                  </a:lnTo>
                  <a:lnTo>
                    <a:pt x="898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1959" y="2433827"/>
              <a:ext cx="946785" cy="285115"/>
            </a:xfrm>
            <a:custGeom>
              <a:avLst/>
              <a:gdLst/>
              <a:ahLst/>
              <a:cxnLst/>
              <a:rect l="l" t="t" r="r" b="b"/>
              <a:pathLst>
                <a:path w="946785" h="285114">
                  <a:moveTo>
                    <a:pt x="0" y="47498"/>
                  </a:moveTo>
                  <a:lnTo>
                    <a:pt x="3724" y="28985"/>
                  </a:lnTo>
                  <a:lnTo>
                    <a:pt x="13890" y="13890"/>
                  </a:lnTo>
                  <a:lnTo>
                    <a:pt x="28985" y="3724"/>
                  </a:lnTo>
                  <a:lnTo>
                    <a:pt x="47498" y="0"/>
                  </a:lnTo>
                  <a:lnTo>
                    <a:pt x="898905" y="0"/>
                  </a:lnTo>
                  <a:lnTo>
                    <a:pt x="917418" y="3724"/>
                  </a:lnTo>
                  <a:lnTo>
                    <a:pt x="932513" y="13890"/>
                  </a:lnTo>
                  <a:lnTo>
                    <a:pt x="942679" y="28985"/>
                  </a:lnTo>
                  <a:lnTo>
                    <a:pt x="946403" y="47498"/>
                  </a:lnTo>
                  <a:lnTo>
                    <a:pt x="946403" y="237489"/>
                  </a:lnTo>
                  <a:lnTo>
                    <a:pt x="942679" y="256002"/>
                  </a:lnTo>
                  <a:lnTo>
                    <a:pt x="932513" y="271097"/>
                  </a:lnTo>
                  <a:lnTo>
                    <a:pt x="917418" y="281263"/>
                  </a:lnTo>
                  <a:lnTo>
                    <a:pt x="898905" y="284988"/>
                  </a:lnTo>
                  <a:lnTo>
                    <a:pt x="47498" y="284988"/>
                  </a:lnTo>
                  <a:lnTo>
                    <a:pt x="28985" y="281263"/>
                  </a:lnTo>
                  <a:lnTo>
                    <a:pt x="13890" y="271097"/>
                  </a:lnTo>
                  <a:lnTo>
                    <a:pt x="3724" y="256002"/>
                  </a:lnTo>
                  <a:lnTo>
                    <a:pt x="0" y="237489"/>
                  </a:lnTo>
                  <a:lnTo>
                    <a:pt x="0" y="4749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73651" y="2463165"/>
            <a:ext cx="301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04076" y="2833116"/>
            <a:ext cx="1544320" cy="661670"/>
            <a:chOff x="6704076" y="2833116"/>
            <a:chExt cx="1544320" cy="661670"/>
          </a:xfrm>
        </p:grpSpPr>
        <p:sp>
          <p:nvSpPr>
            <p:cNvPr id="12" name="object 12"/>
            <p:cNvSpPr/>
            <p:nvPr/>
          </p:nvSpPr>
          <p:spPr>
            <a:xfrm>
              <a:off x="6710172" y="2839212"/>
              <a:ext cx="1531620" cy="649605"/>
            </a:xfrm>
            <a:custGeom>
              <a:avLst/>
              <a:gdLst/>
              <a:ahLst/>
              <a:cxnLst/>
              <a:rect l="l" t="t" r="r" b="b"/>
              <a:pathLst>
                <a:path w="1531620" h="649604">
                  <a:moveTo>
                    <a:pt x="1423416" y="0"/>
                  </a:moveTo>
                  <a:lnTo>
                    <a:pt x="108203" y="0"/>
                  </a:ln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0" y="541020"/>
                  </a:lnTo>
                  <a:lnTo>
                    <a:pt x="8495" y="583162"/>
                  </a:lnTo>
                  <a:lnTo>
                    <a:pt x="31670" y="617553"/>
                  </a:lnTo>
                  <a:lnTo>
                    <a:pt x="66061" y="640728"/>
                  </a:lnTo>
                  <a:lnTo>
                    <a:pt x="108203" y="649224"/>
                  </a:lnTo>
                  <a:lnTo>
                    <a:pt x="1423416" y="649224"/>
                  </a:lnTo>
                  <a:lnTo>
                    <a:pt x="1465558" y="640728"/>
                  </a:lnTo>
                  <a:lnTo>
                    <a:pt x="1499949" y="617553"/>
                  </a:lnTo>
                  <a:lnTo>
                    <a:pt x="1523124" y="583162"/>
                  </a:lnTo>
                  <a:lnTo>
                    <a:pt x="1531620" y="541020"/>
                  </a:lnTo>
                  <a:lnTo>
                    <a:pt x="1531620" y="108203"/>
                  </a:lnTo>
                  <a:lnTo>
                    <a:pt x="1523124" y="66061"/>
                  </a:lnTo>
                  <a:lnTo>
                    <a:pt x="1499949" y="31670"/>
                  </a:lnTo>
                  <a:lnTo>
                    <a:pt x="1465558" y="8495"/>
                  </a:lnTo>
                  <a:lnTo>
                    <a:pt x="142341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10172" y="2839212"/>
              <a:ext cx="1531620" cy="649605"/>
            </a:xfrm>
            <a:custGeom>
              <a:avLst/>
              <a:gdLst/>
              <a:ahLst/>
              <a:cxnLst/>
              <a:rect l="l" t="t" r="r" b="b"/>
              <a:pathLst>
                <a:path w="1531620" h="649604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423416" y="0"/>
                  </a:lnTo>
                  <a:lnTo>
                    <a:pt x="1465558" y="8495"/>
                  </a:lnTo>
                  <a:lnTo>
                    <a:pt x="1499949" y="31670"/>
                  </a:lnTo>
                  <a:lnTo>
                    <a:pt x="1523124" y="66061"/>
                  </a:lnTo>
                  <a:lnTo>
                    <a:pt x="1531620" y="108203"/>
                  </a:lnTo>
                  <a:lnTo>
                    <a:pt x="1531620" y="541020"/>
                  </a:lnTo>
                  <a:lnTo>
                    <a:pt x="1523124" y="583162"/>
                  </a:lnTo>
                  <a:lnTo>
                    <a:pt x="1499949" y="617553"/>
                  </a:lnTo>
                  <a:lnTo>
                    <a:pt x="1465558" y="640728"/>
                  </a:lnTo>
                  <a:lnTo>
                    <a:pt x="1423416" y="649224"/>
                  </a:lnTo>
                  <a:lnTo>
                    <a:pt x="108203" y="649224"/>
                  </a:lnTo>
                  <a:lnTo>
                    <a:pt x="66061" y="640728"/>
                  </a:lnTo>
                  <a:lnTo>
                    <a:pt x="31670" y="617553"/>
                  </a:lnTo>
                  <a:lnTo>
                    <a:pt x="8495" y="583162"/>
                  </a:lnTo>
                  <a:lnTo>
                    <a:pt x="0" y="541020"/>
                  </a:lnTo>
                  <a:lnTo>
                    <a:pt x="0" y="1082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74814" y="2959100"/>
            <a:ext cx="404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arm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(No)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42788" y="4515611"/>
            <a:ext cx="1495425" cy="608330"/>
            <a:chOff x="5542788" y="4515611"/>
            <a:chExt cx="1495425" cy="608330"/>
          </a:xfrm>
        </p:grpSpPr>
        <p:sp>
          <p:nvSpPr>
            <p:cNvPr id="16" name="object 16"/>
            <p:cNvSpPr/>
            <p:nvPr/>
          </p:nvSpPr>
          <p:spPr>
            <a:xfrm>
              <a:off x="5548884" y="4521707"/>
              <a:ext cx="1483360" cy="596265"/>
            </a:xfrm>
            <a:custGeom>
              <a:avLst/>
              <a:gdLst/>
              <a:ahLst/>
              <a:cxnLst/>
              <a:rect l="l" t="t" r="r" b="b"/>
              <a:pathLst>
                <a:path w="1483359" h="596264">
                  <a:moveTo>
                    <a:pt x="1383538" y="0"/>
                  </a:moveTo>
                  <a:lnTo>
                    <a:pt x="99313" y="0"/>
                  </a:lnTo>
                  <a:lnTo>
                    <a:pt x="60650" y="7802"/>
                  </a:lnTo>
                  <a:lnTo>
                    <a:pt x="29083" y="29083"/>
                  </a:lnTo>
                  <a:lnTo>
                    <a:pt x="7802" y="60650"/>
                  </a:lnTo>
                  <a:lnTo>
                    <a:pt x="0" y="99314"/>
                  </a:lnTo>
                  <a:lnTo>
                    <a:pt x="0" y="496570"/>
                  </a:lnTo>
                  <a:lnTo>
                    <a:pt x="7802" y="535233"/>
                  </a:lnTo>
                  <a:lnTo>
                    <a:pt x="29083" y="566801"/>
                  </a:lnTo>
                  <a:lnTo>
                    <a:pt x="60650" y="588081"/>
                  </a:lnTo>
                  <a:lnTo>
                    <a:pt x="99313" y="595884"/>
                  </a:lnTo>
                  <a:lnTo>
                    <a:pt x="1383538" y="595884"/>
                  </a:lnTo>
                  <a:lnTo>
                    <a:pt x="1422201" y="588081"/>
                  </a:lnTo>
                  <a:lnTo>
                    <a:pt x="1453768" y="566801"/>
                  </a:lnTo>
                  <a:lnTo>
                    <a:pt x="1475049" y="535233"/>
                  </a:lnTo>
                  <a:lnTo>
                    <a:pt x="1482851" y="496570"/>
                  </a:lnTo>
                  <a:lnTo>
                    <a:pt x="1482851" y="99314"/>
                  </a:lnTo>
                  <a:lnTo>
                    <a:pt x="1475049" y="60650"/>
                  </a:lnTo>
                  <a:lnTo>
                    <a:pt x="1453768" y="29083"/>
                  </a:lnTo>
                  <a:lnTo>
                    <a:pt x="1422201" y="7802"/>
                  </a:lnTo>
                  <a:lnTo>
                    <a:pt x="138353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48884" y="4521707"/>
              <a:ext cx="1483360" cy="596265"/>
            </a:xfrm>
            <a:custGeom>
              <a:avLst/>
              <a:gdLst/>
              <a:ahLst/>
              <a:cxnLst/>
              <a:rect l="l" t="t" r="r" b="b"/>
              <a:pathLst>
                <a:path w="1483359" h="596264">
                  <a:moveTo>
                    <a:pt x="0" y="99314"/>
                  </a:moveTo>
                  <a:lnTo>
                    <a:pt x="7802" y="60650"/>
                  </a:lnTo>
                  <a:lnTo>
                    <a:pt x="29083" y="29083"/>
                  </a:lnTo>
                  <a:lnTo>
                    <a:pt x="60650" y="7802"/>
                  </a:lnTo>
                  <a:lnTo>
                    <a:pt x="99313" y="0"/>
                  </a:lnTo>
                  <a:lnTo>
                    <a:pt x="1383538" y="0"/>
                  </a:lnTo>
                  <a:lnTo>
                    <a:pt x="1422201" y="7802"/>
                  </a:lnTo>
                  <a:lnTo>
                    <a:pt x="1453768" y="29083"/>
                  </a:lnTo>
                  <a:lnTo>
                    <a:pt x="1475049" y="60650"/>
                  </a:lnTo>
                  <a:lnTo>
                    <a:pt x="1482851" y="99314"/>
                  </a:lnTo>
                  <a:lnTo>
                    <a:pt x="1482851" y="496570"/>
                  </a:lnTo>
                  <a:lnTo>
                    <a:pt x="1475049" y="535233"/>
                  </a:lnTo>
                  <a:lnTo>
                    <a:pt x="1453768" y="566801"/>
                  </a:lnTo>
                  <a:lnTo>
                    <a:pt x="1422201" y="588081"/>
                  </a:lnTo>
                  <a:lnTo>
                    <a:pt x="1383538" y="595884"/>
                  </a:lnTo>
                  <a:lnTo>
                    <a:pt x="99313" y="595884"/>
                  </a:lnTo>
                  <a:lnTo>
                    <a:pt x="60650" y="588081"/>
                  </a:lnTo>
                  <a:lnTo>
                    <a:pt x="29083" y="566801"/>
                  </a:lnTo>
                  <a:lnTo>
                    <a:pt x="7802" y="535233"/>
                  </a:lnTo>
                  <a:lnTo>
                    <a:pt x="0" y="496570"/>
                  </a:lnTo>
                  <a:lnTo>
                    <a:pt x="0" y="9931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15354" y="4615942"/>
            <a:ext cx="55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(Yes)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19017" y="3730497"/>
            <a:ext cx="919480" cy="370840"/>
            <a:chOff x="3319017" y="3730497"/>
            <a:chExt cx="919480" cy="370840"/>
          </a:xfrm>
        </p:grpSpPr>
        <p:sp>
          <p:nvSpPr>
            <p:cNvPr id="20" name="object 20"/>
            <p:cNvSpPr/>
            <p:nvPr/>
          </p:nvSpPr>
          <p:spPr>
            <a:xfrm>
              <a:off x="3325367" y="3736847"/>
              <a:ext cx="906780" cy="358140"/>
            </a:xfrm>
            <a:custGeom>
              <a:avLst/>
              <a:gdLst/>
              <a:ahLst/>
              <a:cxnLst/>
              <a:rect l="l" t="t" r="r" b="b"/>
              <a:pathLst>
                <a:path w="906779" h="358139">
                  <a:moveTo>
                    <a:pt x="847090" y="0"/>
                  </a:moveTo>
                  <a:lnTo>
                    <a:pt x="59690" y="0"/>
                  </a:lnTo>
                  <a:lnTo>
                    <a:pt x="36433" y="4683"/>
                  </a:lnTo>
                  <a:lnTo>
                    <a:pt x="17462" y="17462"/>
                  </a:lnTo>
                  <a:lnTo>
                    <a:pt x="4683" y="36433"/>
                  </a:lnTo>
                  <a:lnTo>
                    <a:pt x="0" y="59689"/>
                  </a:lnTo>
                  <a:lnTo>
                    <a:pt x="0" y="298450"/>
                  </a:lnTo>
                  <a:lnTo>
                    <a:pt x="4683" y="321706"/>
                  </a:lnTo>
                  <a:lnTo>
                    <a:pt x="17462" y="340677"/>
                  </a:lnTo>
                  <a:lnTo>
                    <a:pt x="36433" y="353456"/>
                  </a:lnTo>
                  <a:lnTo>
                    <a:pt x="59690" y="358139"/>
                  </a:lnTo>
                  <a:lnTo>
                    <a:pt x="847090" y="358139"/>
                  </a:lnTo>
                  <a:lnTo>
                    <a:pt x="870346" y="353456"/>
                  </a:lnTo>
                  <a:lnTo>
                    <a:pt x="889317" y="340677"/>
                  </a:lnTo>
                  <a:lnTo>
                    <a:pt x="902096" y="321706"/>
                  </a:lnTo>
                  <a:lnTo>
                    <a:pt x="906780" y="298450"/>
                  </a:lnTo>
                  <a:lnTo>
                    <a:pt x="906780" y="59689"/>
                  </a:lnTo>
                  <a:lnTo>
                    <a:pt x="902096" y="36433"/>
                  </a:lnTo>
                  <a:lnTo>
                    <a:pt x="889317" y="17462"/>
                  </a:lnTo>
                  <a:lnTo>
                    <a:pt x="870346" y="4683"/>
                  </a:lnTo>
                  <a:lnTo>
                    <a:pt x="84709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25367" y="3736847"/>
              <a:ext cx="906780" cy="358140"/>
            </a:xfrm>
            <a:custGeom>
              <a:avLst/>
              <a:gdLst/>
              <a:ahLst/>
              <a:cxnLst/>
              <a:rect l="l" t="t" r="r" b="b"/>
              <a:pathLst>
                <a:path w="906779" h="358139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90" y="0"/>
                  </a:lnTo>
                  <a:lnTo>
                    <a:pt x="847090" y="0"/>
                  </a:lnTo>
                  <a:lnTo>
                    <a:pt x="870346" y="4683"/>
                  </a:lnTo>
                  <a:lnTo>
                    <a:pt x="889317" y="17462"/>
                  </a:lnTo>
                  <a:lnTo>
                    <a:pt x="902096" y="36433"/>
                  </a:lnTo>
                  <a:lnTo>
                    <a:pt x="906780" y="59689"/>
                  </a:lnTo>
                  <a:lnTo>
                    <a:pt x="906780" y="298450"/>
                  </a:lnTo>
                  <a:lnTo>
                    <a:pt x="902096" y="321706"/>
                  </a:lnTo>
                  <a:lnTo>
                    <a:pt x="889317" y="340677"/>
                  </a:lnTo>
                  <a:lnTo>
                    <a:pt x="870346" y="353456"/>
                  </a:lnTo>
                  <a:lnTo>
                    <a:pt x="847090" y="358139"/>
                  </a:lnTo>
                  <a:lnTo>
                    <a:pt x="59690" y="358139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8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289805" y="2471420"/>
            <a:ext cx="2869565" cy="1348105"/>
            <a:chOff x="4289805" y="2471420"/>
            <a:chExt cx="2869565" cy="1348105"/>
          </a:xfrm>
        </p:grpSpPr>
        <p:sp>
          <p:nvSpPr>
            <p:cNvPr id="23" name="object 23"/>
            <p:cNvSpPr/>
            <p:nvPr/>
          </p:nvSpPr>
          <p:spPr>
            <a:xfrm>
              <a:off x="4296156" y="2471419"/>
              <a:ext cx="2863215" cy="1341755"/>
            </a:xfrm>
            <a:custGeom>
              <a:avLst/>
              <a:gdLst/>
              <a:ahLst/>
              <a:cxnLst/>
              <a:rect l="l" t="t" r="r" b="b"/>
              <a:pathLst>
                <a:path w="2863215" h="1341754">
                  <a:moveTo>
                    <a:pt x="1338072" y="965962"/>
                  </a:moveTo>
                  <a:lnTo>
                    <a:pt x="1327289" y="898436"/>
                  </a:lnTo>
                  <a:lnTo>
                    <a:pt x="1296200" y="834872"/>
                  </a:lnTo>
                  <a:lnTo>
                    <a:pt x="1246708" y="776338"/>
                  </a:lnTo>
                  <a:lnTo>
                    <a:pt x="1215656" y="749300"/>
                  </a:lnTo>
                  <a:lnTo>
                    <a:pt x="1180693" y="723912"/>
                  </a:lnTo>
                  <a:lnTo>
                    <a:pt x="1142085" y="700316"/>
                  </a:lnTo>
                  <a:lnTo>
                    <a:pt x="1100061" y="678637"/>
                  </a:lnTo>
                  <a:lnTo>
                    <a:pt x="1054849" y="659015"/>
                  </a:lnTo>
                  <a:lnTo>
                    <a:pt x="1006678" y="641578"/>
                  </a:lnTo>
                  <a:lnTo>
                    <a:pt x="955802" y="626465"/>
                  </a:lnTo>
                  <a:lnTo>
                    <a:pt x="902462" y="613803"/>
                  </a:lnTo>
                  <a:lnTo>
                    <a:pt x="846861" y="603719"/>
                  </a:lnTo>
                  <a:lnTo>
                    <a:pt x="789279" y="596353"/>
                  </a:lnTo>
                  <a:lnTo>
                    <a:pt x="729919" y="591832"/>
                  </a:lnTo>
                  <a:lnTo>
                    <a:pt x="669036" y="590296"/>
                  </a:lnTo>
                  <a:lnTo>
                    <a:pt x="608139" y="591832"/>
                  </a:lnTo>
                  <a:lnTo>
                    <a:pt x="548779" y="596353"/>
                  </a:lnTo>
                  <a:lnTo>
                    <a:pt x="491197" y="603719"/>
                  </a:lnTo>
                  <a:lnTo>
                    <a:pt x="435610" y="613803"/>
                  </a:lnTo>
                  <a:lnTo>
                    <a:pt x="382257" y="626465"/>
                  </a:lnTo>
                  <a:lnTo>
                    <a:pt x="331381" y="641578"/>
                  </a:lnTo>
                  <a:lnTo>
                    <a:pt x="283210" y="659015"/>
                  </a:lnTo>
                  <a:lnTo>
                    <a:pt x="237998" y="678637"/>
                  </a:lnTo>
                  <a:lnTo>
                    <a:pt x="195973" y="700316"/>
                  </a:lnTo>
                  <a:lnTo>
                    <a:pt x="157365" y="723912"/>
                  </a:lnTo>
                  <a:lnTo>
                    <a:pt x="122402" y="749300"/>
                  </a:lnTo>
                  <a:lnTo>
                    <a:pt x="91351" y="776338"/>
                  </a:lnTo>
                  <a:lnTo>
                    <a:pt x="64414" y="804913"/>
                  </a:lnTo>
                  <a:lnTo>
                    <a:pt x="23901" y="866089"/>
                  </a:lnTo>
                  <a:lnTo>
                    <a:pt x="2730" y="931773"/>
                  </a:lnTo>
                  <a:lnTo>
                    <a:pt x="0" y="965962"/>
                  </a:lnTo>
                  <a:lnTo>
                    <a:pt x="2730" y="1000163"/>
                  </a:lnTo>
                  <a:lnTo>
                    <a:pt x="23901" y="1065847"/>
                  </a:lnTo>
                  <a:lnTo>
                    <a:pt x="64414" y="1127023"/>
                  </a:lnTo>
                  <a:lnTo>
                    <a:pt x="91351" y="1155598"/>
                  </a:lnTo>
                  <a:lnTo>
                    <a:pt x="122402" y="1182636"/>
                  </a:lnTo>
                  <a:lnTo>
                    <a:pt x="157365" y="1208024"/>
                  </a:lnTo>
                  <a:lnTo>
                    <a:pt x="195973" y="1231620"/>
                  </a:lnTo>
                  <a:lnTo>
                    <a:pt x="237998" y="1253299"/>
                  </a:lnTo>
                  <a:lnTo>
                    <a:pt x="283210" y="1272921"/>
                  </a:lnTo>
                  <a:lnTo>
                    <a:pt x="331381" y="1290358"/>
                  </a:lnTo>
                  <a:lnTo>
                    <a:pt x="382257" y="1305471"/>
                  </a:lnTo>
                  <a:lnTo>
                    <a:pt x="435610" y="1318133"/>
                  </a:lnTo>
                  <a:lnTo>
                    <a:pt x="491197" y="1328216"/>
                  </a:lnTo>
                  <a:lnTo>
                    <a:pt x="548779" y="1335582"/>
                  </a:lnTo>
                  <a:lnTo>
                    <a:pt x="608139" y="1340104"/>
                  </a:lnTo>
                  <a:lnTo>
                    <a:pt x="669036" y="1341628"/>
                  </a:lnTo>
                  <a:lnTo>
                    <a:pt x="729919" y="1340104"/>
                  </a:lnTo>
                  <a:lnTo>
                    <a:pt x="789279" y="1335582"/>
                  </a:lnTo>
                  <a:lnTo>
                    <a:pt x="846861" y="1328216"/>
                  </a:lnTo>
                  <a:lnTo>
                    <a:pt x="902462" y="1318133"/>
                  </a:lnTo>
                  <a:lnTo>
                    <a:pt x="955802" y="1305471"/>
                  </a:lnTo>
                  <a:lnTo>
                    <a:pt x="1006678" y="1290358"/>
                  </a:lnTo>
                  <a:lnTo>
                    <a:pt x="1054849" y="1272921"/>
                  </a:lnTo>
                  <a:lnTo>
                    <a:pt x="1100061" y="1253299"/>
                  </a:lnTo>
                  <a:lnTo>
                    <a:pt x="1142085" y="1231620"/>
                  </a:lnTo>
                  <a:lnTo>
                    <a:pt x="1180693" y="1208024"/>
                  </a:lnTo>
                  <a:lnTo>
                    <a:pt x="1215656" y="1182636"/>
                  </a:lnTo>
                  <a:lnTo>
                    <a:pt x="1246708" y="1155598"/>
                  </a:lnTo>
                  <a:lnTo>
                    <a:pt x="1273644" y="1127023"/>
                  </a:lnTo>
                  <a:lnTo>
                    <a:pt x="1314157" y="1065847"/>
                  </a:lnTo>
                  <a:lnTo>
                    <a:pt x="1335328" y="1000163"/>
                  </a:lnTo>
                  <a:lnTo>
                    <a:pt x="1338072" y="965962"/>
                  </a:lnTo>
                  <a:close/>
                </a:path>
                <a:path w="2863215" h="1341754">
                  <a:moveTo>
                    <a:pt x="1343660" y="92583"/>
                  </a:moveTo>
                  <a:lnTo>
                    <a:pt x="1333246" y="85217"/>
                  </a:lnTo>
                  <a:lnTo>
                    <a:pt x="1006170" y="553643"/>
                  </a:lnTo>
                  <a:lnTo>
                    <a:pt x="980186" y="535432"/>
                  </a:lnTo>
                  <a:lnTo>
                    <a:pt x="967740" y="619760"/>
                  </a:lnTo>
                  <a:lnTo>
                    <a:pt x="1042543" y="579120"/>
                  </a:lnTo>
                  <a:lnTo>
                    <a:pt x="1031481" y="571373"/>
                  </a:lnTo>
                  <a:lnTo>
                    <a:pt x="1016558" y="560933"/>
                  </a:lnTo>
                  <a:lnTo>
                    <a:pt x="1343660" y="92583"/>
                  </a:lnTo>
                  <a:close/>
                </a:path>
                <a:path w="2863215" h="1341754">
                  <a:moveTo>
                    <a:pt x="2862834" y="304165"/>
                  </a:moveTo>
                  <a:lnTo>
                    <a:pt x="2846222" y="271653"/>
                  </a:lnTo>
                  <a:lnTo>
                    <a:pt x="2824099" y="228346"/>
                  </a:lnTo>
                  <a:lnTo>
                    <a:pt x="2805277" y="253873"/>
                  </a:lnTo>
                  <a:lnTo>
                    <a:pt x="2460498" y="0"/>
                  </a:lnTo>
                  <a:lnTo>
                    <a:pt x="2452878" y="10160"/>
                  </a:lnTo>
                  <a:lnTo>
                    <a:pt x="2797733" y="264121"/>
                  </a:lnTo>
                  <a:lnTo>
                    <a:pt x="2778887" y="289687"/>
                  </a:lnTo>
                  <a:lnTo>
                    <a:pt x="2862834" y="30416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96155" y="3061716"/>
              <a:ext cx="1338580" cy="751840"/>
            </a:xfrm>
            <a:custGeom>
              <a:avLst/>
              <a:gdLst/>
              <a:ahLst/>
              <a:cxnLst/>
              <a:rect l="l" t="t" r="r" b="b"/>
              <a:pathLst>
                <a:path w="1338579" h="751839">
                  <a:moveTo>
                    <a:pt x="0" y="375666"/>
                  </a:moveTo>
                  <a:lnTo>
                    <a:pt x="10780" y="308128"/>
                  </a:lnTo>
                  <a:lnTo>
                    <a:pt x="41862" y="244566"/>
                  </a:lnTo>
                  <a:lnTo>
                    <a:pt x="91355" y="186040"/>
                  </a:lnTo>
                  <a:lnTo>
                    <a:pt x="122414" y="158997"/>
                  </a:lnTo>
                  <a:lnTo>
                    <a:pt x="157367" y="133611"/>
                  </a:lnTo>
                  <a:lnTo>
                    <a:pt x="195976" y="110013"/>
                  </a:lnTo>
                  <a:lnTo>
                    <a:pt x="238007" y="88337"/>
                  </a:lnTo>
                  <a:lnTo>
                    <a:pt x="283222" y="68715"/>
                  </a:lnTo>
                  <a:lnTo>
                    <a:pt x="331385" y="51279"/>
                  </a:lnTo>
                  <a:lnTo>
                    <a:pt x="382260" y="36162"/>
                  </a:lnTo>
                  <a:lnTo>
                    <a:pt x="435610" y="23497"/>
                  </a:lnTo>
                  <a:lnTo>
                    <a:pt x="491198" y="13416"/>
                  </a:lnTo>
                  <a:lnTo>
                    <a:pt x="548790" y="6051"/>
                  </a:lnTo>
                  <a:lnTo>
                    <a:pt x="608148" y="1534"/>
                  </a:lnTo>
                  <a:lnTo>
                    <a:pt x="669036" y="0"/>
                  </a:lnTo>
                  <a:lnTo>
                    <a:pt x="729923" y="1534"/>
                  </a:lnTo>
                  <a:lnTo>
                    <a:pt x="789281" y="6051"/>
                  </a:lnTo>
                  <a:lnTo>
                    <a:pt x="846873" y="13416"/>
                  </a:lnTo>
                  <a:lnTo>
                    <a:pt x="902462" y="23497"/>
                  </a:lnTo>
                  <a:lnTo>
                    <a:pt x="955811" y="36162"/>
                  </a:lnTo>
                  <a:lnTo>
                    <a:pt x="1006686" y="51279"/>
                  </a:lnTo>
                  <a:lnTo>
                    <a:pt x="1054849" y="68715"/>
                  </a:lnTo>
                  <a:lnTo>
                    <a:pt x="1100064" y="88337"/>
                  </a:lnTo>
                  <a:lnTo>
                    <a:pt x="1142095" y="110013"/>
                  </a:lnTo>
                  <a:lnTo>
                    <a:pt x="1180704" y="133611"/>
                  </a:lnTo>
                  <a:lnTo>
                    <a:pt x="1215657" y="158997"/>
                  </a:lnTo>
                  <a:lnTo>
                    <a:pt x="1246716" y="186040"/>
                  </a:lnTo>
                  <a:lnTo>
                    <a:pt x="1273645" y="214607"/>
                  </a:lnTo>
                  <a:lnTo>
                    <a:pt x="1314169" y="275784"/>
                  </a:lnTo>
                  <a:lnTo>
                    <a:pt x="1335337" y="341466"/>
                  </a:lnTo>
                  <a:lnTo>
                    <a:pt x="1338072" y="375666"/>
                  </a:lnTo>
                  <a:lnTo>
                    <a:pt x="1335337" y="409865"/>
                  </a:lnTo>
                  <a:lnTo>
                    <a:pt x="1314169" y="475547"/>
                  </a:lnTo>
                  <a:lnTo>
                    <a:pt x="1273645" y="536724"/>
                  </a:lnTo>
                  <a:lnTo>
                    <a:pt x="1246716" y="565291"/>
                  </a:lnTo>
                  <a:lnTo>
                    <a:pt x="1215657" y="592334"/>
                  </a:lnTo>
                  <a:lnTo>
                    <a:pt x="1180704" y="617720"/>
                  </a:lnTo>
                  <a:lnTo>
                    <a:pt x="1142095" y="641318"/>
                  </a:lnTo>
                  <a:lnTo>
                    <a:pt x="1100064" y="662994"/>
                  </a:lnTo>
                  <a:lnTo>
                    <a:pt x="1054849" y="682616"/>
                  </a:lnTo>
                  <a:lnTo>
                    <a:pt x="1006686" y="700052"/>
                  </a:lnTo>
                  <a:lnTo>
                    <a:pt x="955811" y="715169"/>
                  </a:lnTo>
                  <a:lnTo>
                    <a:pt x="902462" y="727834"/>
                  </a:lnTo>
                  <a:lnTo>
                    <a:pt x="846873" y="737915"/>
                  </a:lnTo>
                  <a:lnTo>
                    <a:pt x="789281" y="745280"/>
                  </a:lnTo>
                  <a:lnTo>
                    <a:pt x="729923" y="749797"/>
                  </a:lnTo>
                  <a:lnTo>
                    <a:pt x="669036" y="751332"/>
                  </a:lnTo>
                  <a:lnTo>
                    <a:pt x="608148" y="749797"/>
                  </a:lnTo>
                  <a:lnTo>
                    <a:pt x="548790" y="745280"/>
                  </a:lnTo>
                  <a:lnTo>
                    <a:pt x="491198" y="737915"/>
                  </a:lnTo>
                  <a:lnTo>
                    <a:pt x="435610" y="727834"/>
                  </a:lnTo>
                  <a:lnTo>
                    <a:pt x="382260" y="715169"/>
                  </a:lnTo>
                  <a:lnTo>
                    <a:pt x="331385" y="700052"/>
                  </a:lnTo>
                  <a:lnTo>
                    <a:pt x="283222" y="682616"/>
                  </a:lnTo>
                  <a:lnTo>
                    <a:pt x="238007" y="662994"/>
                  </a:lnTo>
                  <a:lnTo>
                    <a:pt x="195976" y="641318"/>
                  </a:lnTo>
                  <a:lnTo>
                    <a:pt x="157367" y="617720"/>
                  </a:lnTo>
                  <a:lnTo>
                    <a:pt x="122414" y="592334"/>
                  </a:lnTo>
                  <a:lnTo>
                    <a:pt x="91355" y="565291"/>
                  </a:lnTo>
                  <a:lnTo>
                    <a:pt x="64426" y="536724"/>
                  </a:lnTo>
                  <a:lnTo>
                    <a:pt x="23902" y="475547"/>
                  </a:lnTo>
                  <a:lnTo>
                    <a:pt x="2734" y="409865"/>
                  </a:lnTo>
                  <a:lnTo>
                    <a:pt x="0" y="3756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58285" y="3291078"/>
            <a:ext cx="1740535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Routine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Indoor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51959" y="3884040"/>
            <a:ext cx="375920" cy="534670"/>
          </a:xfrm>
          <a:custGeom>
            <a:avLst/>
            <a:gdLst/>
            <a:ahLst/>
            <a:cxnLst/>
            <a:rect l="l" t="t" r="r" b="b"/>
            <a:pathLst>
              <a:path w="375920" h="534670">
                <a:moveTo>
                  <a:pt x="12445" y="450214"/>
                </a:moveTo>
                <a:lnTo>
                  <a:pt x="0" y="534542"/>
                </a:lnTo>
                <a:lnTo>
                  <a:pt x="74802" y="493902"/>
                </a:lnTo>
                <a:lnTo>
                  <a:pt x="63745" y="486155"/>
                </a:lnTo>
                <a:lnTo>
                  <a:pt x="41528" y="486155"/>
                </a:lnTo>
                <a:lnTo>
                  <a:pt x="31114" y="478916"/>
                </a:lnTo>
                <a:lnTo>
                  <a:pt x="38439" y="468426"/>
                </a:lnTo>
                <a:lnTo>
                  <a:pt x="12445" y="450214"/>
                </a:lnTo>
                <a:close/>
              </a:path>
              <a:path w="375920" h="534670">
                <a:moveTo>
                  <a:pt x="38439" y="468426"/>
                </a:moveTo>
                <a:lnTo>
                  <a:pt x="31114" y="478916"/>
                </a:lnTo>
                <a:lnTo>
                  <a:pt x="41528" y="486155"/>
                </a:lnTo>
                <a:lnTo>
                  <a:pt x="48828" y="475704"/>
                </a:lnTo>
                <a:lnTo>
                  <a:pt x="38439" y="468426"/>
                </a:lnTo>
                <a:close/>
              </a:path>
              <a:path w="375920" h="534670">
                <a:moveTo>
                  <a:pt x="48828" y="475704"/>
                </a:moveTo>
                <a:lnTo>
                  <a:pt x="41528" y="486155"/>
                </a:lnTo>
                <a:lnTo>
                  <a:pt x="63745" y="486155"/>
                </a:lnTo>
                <a:lnTo>
                  <a:pt x="48828" y="475704"/>
                </a:lnTo>
                <a:close/>
              </a:path>
              <a:path w="375920" h="534670">
                <a:moveTo>
                  <a:pt x="365505" y="0"/>
                </a:moveTo>
                <a:lnTo>
                  <a:pt x="38439" y="468426"/>
                </a:lnTo>
                <a:lnTo>
                  <a:pt x="48828" y="475704"/>
                </a:lnTo>
                <a:lnTo>
                  <a:pt x="375919" y="7365"/>
                </a:lnTo>
                <a:lnTo>
                  <a:pt x="36550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3296" y="3797934"/>
            <a:ext cx="308610" cy="592455"/>
          </a:xfrm>
          <a:custGeom>
            <a:avLst/>
            <a:gdLst/>
            <a:ahLst/>
            <a:cxnLst/>
            <a:rect l="l" t="t" r="r" b="b"/>
            <a:pathLst>
              <a:path w="308610" h="592454">
                <a:moveTo>
                  <a:pt x="268114" y="527279"/>
                </a:moveTo>
                <a:lnTo>
                  <a:pt x="239902" y="541782"/>
                </a:lnTo>
                <a:lnTo>
                  <a:pt x="308609" y="592201"/>
                </a:lnTo>
                <a:lnTo>
                  <a:pt x="307971" y="538607"/>
                </a:lnTo>
                <a:lnTo>
                  <a:pt x="273938" y="538607"/>
                </a:lnTo>
                <a:lnTo>
                  <a:pt x="268114" y="527279"/>
                </a:lnTo>
                <a:close/>
              </a:path>
              <a:path w="308610" h="592454">
                <a:moveTo>
                  <a:pt x="279428" y="521463"/>
                </a:moveTo>
                <a:lnTo>
                  <a:pt x="268114" y="527279"/>
                </a:lnTo>
                <a:lnTo>
                  <a:pt x="273938" y="538607"/>
                </a:lnTo>
                <a:lnTo>
                  <a:pt x="285241" y="532764"/>
                </a:lnTo>
                <a:lnTo>
                  <a:pt x="279428" y="521463"/>
                </a:lnTo>
                <a:close/>
              </a:path>
              <a:path w="308610" h="592454">
                <a:moveTo>
                  <a:pt x="307593" y="506983"/>
                </a:moveTo>
                <a:lnTo>
                  <a:pt x="279428" y="521463"/>
                </a:lnTo>
                <a:lnTo>
                  <a:pt x="285241" y="532764"/>
                </a:lnTo>
                <a:lnTo>
                  <a:pt x="273938" y="538607"/>
                </a:lnTo>
                <a:lnTo>
                  <a:pt x="307971" y="538607"/>
                </a:lnTo>
                <a:lnTo>
                  <a:pt x="307593" y="506983"/>
                </a:lnTo>
                <a:close/>
              </a:path>
              <a:path w="308610" h="592454">
                <a:moveTo>
                  <a:pt x="11175" y="0"/>
                </a:moveTo>
                <a:lnTo>
                  <a:pt x="0" y="5841"/>
                </a:lnTo>
                <a:lnTo>
                  <a:pt x="268114" y="527279"/>
                </a:lnTo>
                <a:lnTo>
                  <a:pt x="279428" y="521463"/>
                </a:lnTo>
                <a:lnTo>
                  <a:pt x="111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41792" y="4917947"/>
            <a:ext cx="3700779" cy="66611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143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Sunny,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Cold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Indoor=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57044" y="2323369"/>
            <a:ext cx="5735955" cy="4003675"/>
            <a:chOff x="5657044" y="2323369"/>
            <a:chExt cx="5735955" cy="4003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44" y="2323369"/>
              <a:ext cx="5735683" cy="40032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855" y="3777487"/>
              <a:ext cx="176275" cy="176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9904" y="4204207"/>
              <a:ext cx="176275" cy="176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8380" y="4629403"/>
              <a:ext cx="176275" cy="1762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5697" y="5537453"/>
              <a:ext cx="175259" cy="1752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5571" y="6005740"/>
              <a:ext cx="175514" cy="17594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238755" y="2834639"/>
            <a:ext cx="1743710" cy="593090"/>
            <a:chOff x="2238755" y="2834639"/>
            <a:chExt cx="1743710" cy="593090"/>
          </a:xfrm>
        </p:grpSpPr>
        <p:sp>
          <p:nvSpPr>
            <p:cNvPr id="12" name="object 12"/>
            <p:cNvSpPr/>
            <p:nvPr/>
          </p:nvSpPr>
          <p:spPr>
            <a:xfrm>
              <a:off x="2244851" y="2840735"/>
              <a:ext cx="1731645" cy="581025"/>
            </a:xfrm>
            <a:custGeom>
              <a:avLst/>
              <a:gdLst/>
              <a:ahLst/>
              <a:cxnLst/>
              <a:rect l="l" t="t" r="r" b="b"/>
              <a:pathLst>
                <a:path w="1731645" h="581025">
                  <a:moveTo>
                    <a:pt x="865632" y="0"/>
                  </a:moveTo>
                  <a:lnTo>
                    <a:pt x="797989" y="873"/>
                  </a:lnTo>
                  <a:lnTo>
                    <a:pt x="731769" y="3449"/>
                  </a:lnTo>
                  <a:lnTo>
                    <a:pt x="667165" y="7664"/>
                  </a:lnTo>
                  <a:lnTo>
                    <a:pt x="604368" y="13453"/>
                  </a:lnTo>
                  <a:lnTo>
                    <a:pt x="543572" y="20753"/>
                  </a:lnTo>
                  <a:lnTo>
                    <a:pt x="484969" y="29498"/>
                  </a:lnTo>
                  <a:lnTo>
                    <a:pt x="428752" y="39624"/>
                  </a:lnTo>
                  <a:lnTo>
                    <a:pt x="375112" y="51066"/>
                  </a:lnTo>
                  <a:lnTo>
                    <a:pt x="324243" y="63761"/>
                  </a:lnTo>
                  <a:lnTo>
                    <a:pt x="276337" y="77644"/>
                  </a:lnTo>
                  <a:lnTo>
                    <a:pt x="231586" y="92650"/>
                  </a:lnTo>
                  <a:lnTo>
                    <a:pt x="190184" y="108714"/>
                  </a:lnTo>
                  <a:lnTo>
                    <a:pt x="152322" y="125774"/>
                  </a:lnTo>
                  <a:lnTo>
                    <a:pt x="118194" y="143764"/>
                  </a:lnTo>
                  <a:lnTo>
                    <a:pt x="61907" y="182275"/>
                  </a:lnTo>
                  <a:lnTo>
                    <a:pt x="22864" y="223734"/>
                  </a:lnTo>
                  <a:lnTo>
                    <a:pt x="2604" y="267625"/>
                  </a:lnTo>
                  <a:lnTo>
                    <a:pt x="0" y="290322"/>
                  </a:lnTo>
                  <a:lnTo>
                    <a:pt x="2604" y="313018"/>
                  </a:lnTo>
                  <a:lnTo>
                    <a:pt x="22864" y="356909"/>
                  </a:lnTo>
                  <a:lnTo>
                    <a:pt x="61907" y="398368"/>
                  </a:lnTo>
                  <a:lnTo>
                    <a:pt x="118194" y="436880"/>
                  </a:lnTo>
                  <a:lnTo>
                    <a:pt x="152322" y="454869"/>
                  </a:lnTo>
                  <a:lnTo>
                    <a:pt x="190184" y="471929"/>
                  </a:lnTo>
                  <a:lnTo>
                    <a:pt x="231586" y="487993"/>
                  </a:lnTo>
                  <a:lnTo>
                    <a:pt x="276337" y="502999"/>
                  </a:lnTo>
                  <a:lnTo>
                    <a:pt x="324243" y="516882"/>
                  </a:lnTo>
                  <a:lnTo>
                    <a:pt x="375112" y="529577"/>
                  </a:lnTo>
                  <a:lnTo>
                    <a:pt x="428752" y="541019"/>
                  </a:lnTo>
                  <a:lnTo>
                    <a:pt x="484969" y="551145"/>
                  </a:lnTo>
                  <a:lnTo>
                    <a:pt x="543572" y="559890"/>
                  </a:lnTo>
                  <a:lnTo>
                    <a:pt x="604368" y="567190"/>
                  </a:lnTo>
                  <a:lnTo>
                    <a:pt x="667165" y="572979"/>
                  </a:lnTo>
                  <a:lnTo>
                    <a:pt x="731769" y="577194"/>
                  </a:lnTo>
                  <a:lnTo>
                    <a:pt x="797989" y="579770"/>
                  </a:lnTo>
                  <a:lnTo>
                    <a:pt x="865632" y="580643"/>
                  </a:lnTo>
                  <a:lnTo>
                    <a:pt x="933274" y="579770"/>
                  </a:lnTo>
                  <a:lnTo>
                    <a:pt x="999494" y="577194"/>
                  </a:lnTo>
                  <a:lnTo>
                    <a:pt x="1064098" y="572979"/>
                  </a:lnTo>
                  <a:lnTo>
                    <a:pt x="1126895" y="567190"/>
                  </a:lnTo>
                  <a:lnTo>
                    <a:pt x="1187691" y="559890"/>
                  </a:lnTo>
                  <a:lnTo>
                    <a:pt x="1246294" y="551145"/>
                  </a:lnTo>
                  <a:lnTo>
                    <a:pt x="1302512" y="541019"/>
                  </a:lnTo>
                  <a:lnTo>
                    <a:pt x="1356151" y="529577"/>
                  </a:lnTo>
                  <a:lnTo>
                    <a:pt x="1407020" y="516882"/>
                  </a:lnTo>
                  <a:lnTo>
                    <a:pt x="1454926" y="502999"/>
                  </a:lnTo>
                  <a:lnTo>
                    <a:pt x="1499677" y="487993"/>
                  </a:lnTo>
                  <a:lnTo>
                    <a:pt x="1541079" y="471929"/>
                  </a:lnTo>
                  <a:lnTo>
                    <a:pt x="1578941" y="454869"/>
                  </a:lnTo>
                  <a:lnTo>
                    <a:pt x="1613069" y="436879"/>
                  </a:lnTo>
                  <a:lnTo>
                    <a:pt x="1669356" y="398368"/>
                  </a:lnTo>
                  <a:lnTo>
                    <a:pt x="1708399" y="356909"/>
                  </a:lnTo>
                  <a:lnTo>
                    <a:pt x="1728659" y="313018"/>
                  </a:lnTo>
                  <a:lnTo>
                    <a:pt x="1731264" y="290322"/>
                  </a:lnTo>
                  <a:lnTo>
                    <a:pt x="1728659" y="267625"/>
                  </a:lnTo>
                  <a:lnTo>
                    <a:pt x="1708399" y="223734"/>
                  </a:lnTo>
                  <a:lnTo>
                    <a:pt x="1669356" y="182275"/>
                  </a:lnTo>
                  <a:lnTo>
                    <a:pt x="1613069" y="143763"/>
                  </a:lnTo>
                  <a:lnTo>
                    <a:pt x="1578941" y="125774"/>
                  </a:lnTo>
                  <a:lnTo>
                    <a:pt x="1541079" y="108714"/>
                  </a:lnTo>
                  <a:lnTo>
                    <a:pt x="1499677" y="92650"/>
                  </a:lnTo>
                  <a:lnTo>
                    <a:pt x="1454926" y="77644"/>
                  </a:lnTo>
                  <a:lnTo>
                    <a:pt x="1407020" y="63761"/>
                  </a:lnTo>
                  <a:lnTo>
                    <a:pt x="1356151" y="51066"/>
                  </a:lnTo>
                  <a:lnTo>
                    <a:pt x="1302512" y="39624"/>
                  </a:lnTo>
                  <a:lnTo>
                    <a:pt x="1246294" y="29498"/>
                  </a:lnTo>
                  <a:lnTo>
                    <a:pt x="1187691" y="20753"/>
                  </a:lnTo>
                  <a:lnTo>
                    <a:pt x="1126895" y="13453"/>
                  </a:lnTo>
                  <a:lnTo>
                    <a:pt x="1064098" y="7664"/>
                  </a:lnTo>
                  <a:lnTo>
                    <a:pt x="999494" y="3449"/>
                  </a:lnTo>
                  <a:lnTo>
                    <a:pt x="933274" y="873"/>
                  </a:lnTo>
                  <a:lnTo>
                    <a:pt x="8656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4851" y="2840735"/>
              <a:ext cx="1731645" cy="581025"/>
            </a:xfrm>
            <a:custGeom>
              <a:avLst/>
              <a:gdLst/>
              <a:ahLst/>
              <a:cxnLst/>
              <a:rect l="l" t="t" r="r" b="b"/>
              <a:pathLst>
                <a:path w="1731645" h="581025">
                  <a:moveTo>
                    <a:pt x="0" y="290322"/>
                  </a:moveTo>
                  <a:lnTo>
                    <a:pt x="10290" y="245408"/>
                  </a:lnTo>
                  <a:lnTo>
                    <a:pt x="40134" y="202669"/>
                  </a:lnTo>
                  <a:lnTo>
                    <a:pt x="87992" y="162619"/>
                  </a:lnTo>
                  <a:lnTo>
                    <a:pt x="152322" y="125774"/>
                  </a:lnTo>
                  <a:lnTo>
                    <a:pt x="190184" y="108714"/>
                  </a:lnTo>
                  <a:lnTo>
                    <a:pt x="231586" y="92650"/>
                  </a:lnTo>
                  <a:lnTo>
                    <a:pt x="276337" y="77644"/>
                  </a:lnTo>
                  <a:lnTo>
                    <a:pt x="324243" y="63761"/>
                  </a:lnTo>
                  <a:lnTo>
                    <a:pt x="375112" y="51066"/>
                  </a:lnTo>
                  <a:lnTo>
                    <a:pt x="428752" y="39624"/>
                  </a:lnTo>
                  <a:lnTo>
                    <a:pt x="484969" y="29498"/>
                  </a:lnTo>
                  <a:lnTo>
                    <a:pt x="543572" y="20753"/>
                  </a:lnTo>
                  <a:lnTo>
                    <a:pt x="604368" y="13453"/>
                  </a:lnTo>
                  <a:lnTo>
                    <a:pt x="667165" y="7664"/>
                  </a:lnTo>
                  <a:lnTo>
                    <a:pt x="731769" y="3449"/>
                  </a:lnTo>
                  <a:lnTo>
                    <a:pt x="797989" y="873"/>
                  </a:lnTo>
                  <a:lnTo>
                    <a:pt x="865632" y="0"/>
                  </a:lnTo>
                  <a:lnTo>
                    <a:pt x="933274" y="873"/>
                  </a:lnTo>
                  <a:lnTo>
                    <a:pt x="999494" y="3449"/>
                  </a:lnTo>
                  <a:lnTo>
                    <a:pt x="1064098" y="7664"/>
                  </a:lnTo>
                  <a:lnTo>
                    <a:pt x="1126895" y="13453"/>
                  </a:lnTo>
                  <a:lnTo>
                    <a:pt x="1187691" y="20753"/>
                  </a:lnTo>
                  <a:lnTo>
                    <a:pt x="1246294" y="29498"/>
                  </a:lnTo>
                  <a:lnTo>
                    <a:pt x="1302512" y="39624"/>
                  </a:lnTo>
                  <a:lnTo>
                    <a:pt x="1356151" y="51066"/>
                  </a:lnTo>
                  <a:lnTo>
                    <a:pt x="1407020" y="63761"/>
                  </a:lnTo>
                  <a:lnTo>
                    <a:pt x="1454926" y="77644"/>
                  </a:lnTo>
                  <a:lnTo>
                    <a:pt x="1499677" y="92650"/>
                  </a:lnTo>
                  <a:lnTo>
                    <a:pt x="1541079" y="108714"/>
                  </a:lnTo>
                  <a:lnTo>
                    <a:pt x="1578941" y="125774"/>
                  </a:lnTo>
                  <a:lnTo>
                    <a:pt x="1613069" y="143763"/>
                  </a:lnTo>
                  <a:lnTo>
                    <a:pt x="1669356" y="182275"/>
                  </a:lnTo>
                  <a:lnTo>
                    <a:pt x="1708399" y="223734"/>
                  </a:lnTo>
                  <a:lnTo>
                    <a:pt x="1728659" y="267625"/>
                  </a:lnTo>
                  <a:lnTo>
                    <a:pt x="1731264" y="290322"/>
                  </a:lnTo>
                  <a:lnTo>
                    <a:pt x="1728659" y="313018"/>
                  </a:lnTo>
                  <a:lnTo>
                    <a:pt x="1708399" y="356909"/>
                  </a:lnTo>
                  <a:lnTo>
                    <a:pt x="1669356" y="398368"/>
                  </a:lnTo>
                  <a:lnTo>
                    <a:pt x="1613069" y="436879"/>
                  </a:lnTo>
                  <a:lnTo>
                    <a:pt x="1578941" y="454869"/>
                  </a:lnTo>
                  <a:lnTo>
                    <a:pt x="1541079" y="471929"/>
                  </a:lnTo>
                  <a:lnTo>
                    <a:pt x="1499677" y="487993"/>
                  </a:lnTo>
                  <a:lnTo>
                    <a:pt x="1454926" y="502999"/>
                  </a:lnTo>
                  <a:lnTo>
                    <a:pt x="1407020" y="516882"/>
                  </a:lnTo>
                  <a:lnTo>
                    <a:pt x="1356151" y="529577"/>
                  </a:lnTo>
                  <a:lnTo>
                    <a:pt x="1302512" y="541019"/>
                  </a:lnTo>
                  <a:lnTo>
                    <a:pt x="1246294" y="551145"/>
                  </a:lnTo>
                  <a:lnTo>
                    <a:pt x="1187691" y="559890"/>
                  </a:lnTo>
                  <a:lnTo>
                    <a:pt x="1126895" y="567190"/>
                  </a:lnTo>
                  <a:lnTo>
                    <a:pt x="1064098" y="572979"/>
                  </a:lnTo>
                  <a:lnTo>
                    <a:pt x="999494" y="577194"/>
                  </a:lnTo>
                  <a:lnTo>
                    <a:pt x="933274" y="579770"/>
                  </a:lnTo>
                  <a:lnTo>
                    <a:pt x="865632" y="580643"/>
                  </a:lnTo>
                  <a:lnTo>
                    <a:pt x="797989" y="579770"/>
                  </a:lnTo>
                  <a:lnTo>
                    <a:pt x="731769" y="577194"/>
                  </a:lnTo>
                  <a:lnTo>
                    <a:pt x="667165" y="572979"/>
                  </a:lnTo>
                  <a:lnTo>
                    <a:pt x="604368" y="567190"/>
                  </a:lnTo>
                  <a:lnTo>
                    <a:pt x="543572" y="559890"/>
                  </a:lnTo>
                  <a:lnTo>
                    <a:pt x="484969" y="551145"/>
                  </a:lnTo>
                  <a:lnTo>
                    <a:pt x="428752" y="541019"/>
                  </a:lnTo>
                  <a:lnTo>
                    <a:pt x="375112" y="529577"/>
                  </a:lnTo>
                  <a:lnTo>
                    <a:pt x="324243" y="516882"/>
                  </a:lnTo>
                  <a:lnTo>
                    <a:pt x="276337" y="502999"/>
                  </a:lnTo>
                  <a:lnTo>
                    <a:pt x="231586" y="487993"/>
                  </a:lnTo>
                  <a:lnTo>
                    <a:pt x="190184" y="471929"/>
                  </a:lnTo>
                  <a:lnTo>
                    <a:pt x="152322" y="454869"/>
                  </a:lnTo>
                  <a:lnTo>
                    <a:pt x="118194" y="436880"/>
                  </a:lnTo>
                  <a:lnTo>
                    <a:pt x="61907" y="398368"/>
                  </a:lnTo>
                  <a:lnTo>
                    <a:pt x="22864" y="356909"/>
                  </a:lnTo>
                  <a:lnTo>
                    <a:pt x="2604" y="313018"/>
                  </a:lnTo>
                  <a:lnTo>
                    <a:pt x="0" y="29032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25292" y="2966720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Outlook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0347" y="4172711"/>
            <a:ext cx="1428115" cy="42545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Sunny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2884" y="4198620"/>
            <a:ext cx="1426845" cy="42545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Cloudy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44851" y="3501263"/>
            <a:ext cx="448309" cy="567055"/>
          </a:xfrm>
          <a:custGeom>
            <a:avLst/>
            <a:gdLst/>
            <a:ahLst/>
            <a:cxnLst/>
            <a:rect l="l" t="t" r="r" b="b"/>
            <a:pathLst>
              <a:path w="448310" h="567054">
                <a:moveTo>
                  <a:pt x="17145" y="483488"/>
                </a:moveTo>
                <a:lnTo>
                  <a:pt x="0" y="566928"/>
                </a:lnTo>
                <a:lnTo>
                  <a:pt x="77089" y="530732"/>
                </a:lnTo>
                <a:lnTo>
                  <a:pt x="64842" y="521081"/>
                </a:lnTo>
                <a:lnTo>
                  <a:pt x="44323" y="521081"/>
                </a:lnTo>
                <a:lnTo>
                  <a:pt x="34290" y="513206"/>
                </a:lnTo>
                <a:lnTo>
                  <a:pt x="42164" y="503207"/>
                </a:lnTo>
                <a:lnTo>
                  <a:pt x="17145" y="483488"/>
                </a:lnTo>
                <a:close/>
              </a:path>
              <a:path w="448310" h="567054">
                <a:moveTo>
                  <a:pt x="42164" y="503207"/>
                </a:moveTo>
                <a:lnTo>
                  <a:pt x="34290" y="513206"/>
                </a:lnTo>
                <a:lnTo>
                  <a:pt x="44323" y="521081"/>
                </a:lnTo>
                <a:lnTo>
                  <a:pt x="52179" y="511100"/>
                </a:lnTo>
                <a:lnTo>
                  <a:pt x="42164" y="503207"/>
                </a:lnTo>
                <a:close/>
              </a:path>
              <a:path w="448310" h="567054">
                <a:moveTo>
                  <a:pt x="52179" y="511100"/>
                </a:moveTo>
                <a:lnTo>
                  <a:pt x="44323" y="521081"/>
                </a:lnTo>
                <a:lnTo>
                  <a:pt x="64842" y="521081"/>
                </a:lnTo>
                <a:lnTo>
                  <a:pt x="52179" y="511100"/>
                </a:lnTo>
                <a:close/>
              </a:path>
              <a:path w="448310" h="567054">
                <a:moveTo>
                  <a:pt x="438404" y="0"/>
                </a:moveTo>
                <a:lnTo>
                  <a:pt x="42164" y="503207"/>
                </a:lnTo>
                <a:lnTo>
                  <a:pt x="52179" y="511100"/>
                </a:lnTo>
                <a:lnTo>
                  <a:pt x="448310" y="7874"/>
                </a:lnTo>
                <a:lnTo>
                  <a:pt x="43840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6022" y="3502025"/>
            <a:ext cx="338455" cy="566420"/>
          </a:xfrm>
          <a:custGeom>
            <a:avLst/>
            <a:gdLst/>
            <a:ahLst/>
            <a:cxnLst/>
            <a:rect l="l" t="t" r="r" b="b"/>
            <a:pathLst>
              <a:path w="338454" h="566420">
                <a:moveTo>
                  <a:pt x="293766" y="503789"/>
                </a:moveTo>
                <a:lnTo>
                  <a:pt x="266446" y="519938"/>
                </a:lnTo>
                <a:lnTo>
                  <a:pt x="337947" y="566166"/>
                </a:lnTo>
                <a:lnTo>
                  <a:pt x="334333" y="514731"/>
                </a:lnTo>
                <a:lnTo>
                  <a:pt x="300227" y="514731"/>
                </a:lnTo>
                <a:lnTo>
                  <a:pt x="293766" y="503789"/>
                </a:lnTo>
                <a:close/>
              </a:path>
              <a:path w="338454" h="566420">
                <a:moveTo>
                  <a:pt x="304642" y="497360"/>
                </a:moveTo>
                <a:lnTo>
                  <a:pt x="293766" y="503789"/>
                </a:lnTo>
                <a:lnTo>
                  <a:pt x="300227" y="514731"/>
                </a:lnTo>
                <a:lnTo>
                  <a:pt x="311150" y="508381"/>
                </a:lnTo>
                <a:lnTo>
                  <a:pt x="304642" y="497360"/>
                </a:lnTo>
                <a:close/>
              </a:path>
              <a:path w="338454" h="566420">
                <a:moveTo>
                  <a:pt x="331977" y="481202"/>
                </a:moveTo>
                <a:lnTo>
                  <a:pt x="304642" y="497360"/>
                </a:lnTo>
                <a:lnTo>
                  <a:pt x="311150" y="508381"/>
                </a:lnTo>
                <a:lnTo>
                  <a:pt x="300227" y="514731"/>
                </a:lnTo>
                <a:lnTo>
                  <a:pt x="334333" y="514731"/>
                </a:lnTo>
                <a:lnTo>
                  <a:pt x="331977" y="481202"/>
                </a:lnTo>
                <a:close/>
              </a:path>
              <a:path w="338454" h="566420">
                <a:moveTo>
                  <a:pt x="10922" y="0"/>
                </a:moveTo>
                <a:lnTo>
                  <a:pt x="0" y="6350"/>
                </a:lnTo>
                <a:lnTo>
                  <a:pt x="293766" y="503789"/>
                </a:lnTo>
                <a:lnTo>
                  <a:pt x="304642" y="497360"/>
                </a:lnTo>
                <a:lnTo>
                  <a:pt x="1092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18792" y="3523310"/>
            <a:ext cx="266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3090" y="3523310"/>
            <a:ext cx="329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14290" y="1633473"/>
            <a:ext cx="1968500" cy="876935"/>
            <a:chOff x="5114290" y="1633473"/>
            <a:chExt cx="1968500" cy="876935"/>
          </a:xfrm>
        </p:grpSpPr>
        <p:sp>
          <p:nvSpPr>
            <p:cNvPr id="4" name="object 4"/>
            <p:cNvSpPr/>
            <p:nvPr/>
          </p:nvSpPr>
          <p:spPr>
            <a:xfrm>
              <a:off x="5120640" y="1639823"/>
              <a:ext cx="1955800" cy="864235"/>
            </a:xfrm>
            <a:custGeom>
              <a:avLst/>
              <a:gdLst/>
              <a:ahLst/>
              <a:cxnLst/>
              <a:rect l="l" t="t" r="r" b="b"/>
              <a:pathLst>
                <a:path w="1955800" h="864235">
                  <a:moveTo>
                    <a:pt x="977646" y="0"/>
                  </a:moveTo>
                  <a:lnTo>
                    <a:pt x="913372" y="918"/>
                  </a:lnTo>
                  <a:lnTo>
                    <a:pt x="850207" y="3637"/>
                  </a:lnTo>
                  <a:lnTo>
                    <a:pt x="788281" y="8099"/>
                  </a:lnTo>
                  <a:lnTo>
                    <a:pt x="727721" y="14247"/>
                  </a:lnTo>
                  <a:lnTo>
                    <a:pt x="668658" y="22024"/>
                  </a:lnTo>
                  <a:lnTo>
                    <a:pt x="611219" y="31374"/>
                  </a:lnTo>
                  <a:lnTo>
                    <a:pt x="555533" y="42239"/>
                  </a:lnTo>
                  <a:lnTo>
                    <a:pt x="501730" y="54562"/>
                  </a:lnTo>
                  <a:lnTo>
                    <a:pt x="449939" y="68287"/>
                  </a:lnTo>
                  <a:lnTo>
                    <a:pt x="400287" y="83356"/>
                  </a:lnTo>
                  <a:lnTo>
                    <a:pt x="352905" y="99713"/>
                  </a:lnTo>
                  <a:lnTo>
                    <a:pt x="307921" y="117301"/>
                  </a:lnTo>
                  <a:lnTo>
                    <a:pt x="265464" y="136063"/>
                  </a:lnTo>
                  <a:lnTo>
                    <a:pt x="225663" y="155942"/>
                  </a:lnTo>
                  <a:lnTo>
                    <a:pt x="188646" y="176881"/>
                  </a:lnTo>
                  <a:lnTo>
                    <a:pt x="154543" y="198823"/>
                  </a:lnTo>
                  <a:lnTo>
                    <a:pt x="123483" y="221711"/>
                  </a:lnTo>
                  <a:lnTo>
                    <a:pt x="71006" y="270099"/>
                  </a:lnTo>
                  <a:lnTo>
                    <a:pt x="32245" y="321589"/>
                  </a:lnTo>
                  <a:lnTo>
                    <a:pt x="8233" y="375726"/>
                  </a:lnTo>
                  <a:lnTo>
                    <a:pt x="0" y="432053"/>
                  </a:lnTo>
                  <a:lnTo>
                    <a:pt x="2079" y="460463"/>
                  </a:lnTo>
                  <a:lnTo>
                    <a:pt x="18331" y="515752"/>
                  </a:lnTo>
                  <a:lnTo>
                    <a:pt x="49846" y="568622"/>
                  </a:lnTo>
                  <a:lnTo>
                    <a:pt x="95594" y="618618"/>
                  </a:lnTo>
                  <a:lnTo>
                    <a:pt x="154543" y="665284"/>
                  </a:lnTo>
                  <a:lnTo>
                    <a:pt x="188646" y="687226"/>
                  </a:lnTo>
                  <a:lnTo>
                    <a:pt x="225663" y="708165"/>
                  </a:lnTo>
                  <a:lnTo>
                    <a:pt x="265464" y="728044"/>
                  </a:lnTo>
                  <a:lnTo>
                    <a:pt x="307921" y="746806"/>
                  </a:lnTo>
                  <a:lnTo>
                    <a:pt x="352905" y="764394"/>
                  </a:lnTo>
                  <a:lnTo>
                    <a:pt x="400287" y="780751"/>
                  </a:lnTo>
                  <a:lnTo>
                    <a:pt x="449939" y="795820"/>
                  </a:lnTo>
                  <a:lnTo>
                    <a:pt x="501730" y="809545"/>
                  </a:lnTo>
                  <a:lnTo>
                    <a:pt x="555533" y="821868"/>
                  </a:lnTo>
                  <a:lnTo>
                    <a:pt x="611219" y="832733"/>
                  </a:lnTo>
                  <a:lnTo>
                    <a:pt x="668658" y="842083"/>
                  </a:lnTo>
                  <a:lnTo>
                    <a:pt x="727721" y="849860"/>
                  </a:lnTo>
                  <a:lnTo>
                    <a:pt x="788281" y="856008"/>
                  </a:lnTo>
                  <a:lnTo>
                    <a:pt x="850207" y="860470"/>
                  </a:lnTo>
                  <a:lnTo>
                    <a:pt x="913372" y="863189"/>
                  </a:lnTo>
                  <a:lnTo>
                    <a:pt x="977646" y="864108"/>
                  </a:lnTo>
                  <a:lnTo>
                    <a:pt x="1041919" y="863189"/>
                  </a:lnTo>
                  <a:lnTo>
                    <a:pt x="1105084" y="860470"/>
                  </a:lnTo>
                  <a:lnTo>
                    <a:pt x="1167010" y="856008"/>
                  </a:lnTo>
                  <a:lnTo>
                    <a:pt x="1227570" y="849860"/>
                  </a:lnTo>
                  <a:lnTo>
                    <a:pt x="1286633" y="842083"/>
                  </a:lnTo>
                  <a:lnTo>
                    <a:pt x="1344072" y="832733"/>
                  </a:lnTo>
                  <a:lnTo>
                    <a:pt x="1399758" y="821868"/>
                  </a:lnTo>
                  <a:lnTo>
                    <a:pt x="1453561" y="809545"/>
                  </a:lnTo>
                  <a:lnTo>
                    <a:pt x="1505352" y="795820"/>
                  </a:lnTo>
                  <a:lnTo>
                    <a:pt x="1555004" y="780751"/>
                  </a:lnTo>
                  <a:lnTo>
                    <a:pt x="1602386" y="764394"/>
                  </a:lnTo>
                  <a:lnTo>
                    <a:pt x="1647370" y="746806"/>
                  </a:lnTo>
                  <a:lnTo>
                    <a:pt x="1689827" y="728044"/>
                  </a:lnTo>
                  <a:lnTo>
                    <a:pt x="1729628" y="708165"/>
                  </a:lnTo>
                  <a:lnTo>
                    <a:pt x="1766645" y="687226"/>
                  </a:lnTo>
                  <a:lnTo>
                    <a:pt x="1800748" y="665284"/>
                  </a:lnTo>
                  <a:lnTo>
                    <a:pt x="1831808" y="642396"/>
                  </a:lnTo>
                  <a:lnTo>
                    <a:pt x="1884285" y="594008"/>
                  </a:lnTo>
                  <a:lnTo>
                    <a:pt x="1923046" y="542518"/>
                  </a:lnTo>
                  <a:lnTo>
                    <a:pt x="1947058" y="488381"/>
                  </a:lnTo>
                  <a:lnTo>
                    <a:pt x="1955291" y="432053"/>
                  </a:lnTo>
                  <a:lnTo>
                    <a:pt x="1953212" y="403644"/>
                  </a:lnTo>
                  <a:lnTo>
                    <a:pt x="1936960" y="348355"/>
                  </a:lnTo>
                  <a:lnTo>
                    <a:pt x="1905445" y="295485"/>
                  </a:lnTo>
                  <a:lnTo>
                    <a:pt x="1859697" y="245489"/>
                  </a:lnTo>
                  <a:lnTo>
                    <a:pt x="1800748" y="198823"/>
                  </a:lnTo>
                  <a:lnTo>
                    <a:pt x="1766645" y="176881"/>
                  </a:lnTo>
                  <a:lnTo>
                    <a:pt x="1729628" y="155942"/>
                  </a:lnTo>
                  <a:lnTo>
                    <a:pt x="1689827" y="136063"/>
                  </a:lnTo>
                  <a:lnTo>
                    <a:pt x="1647370" y="117301"/>
                  </a:lnTo>
                  <a:lnTo>
                    <a:pt x="1602386" y="99713"/>
                  </a:lnTo>
                  <a:lnTo>
                    <a:pt x="1555004" y="83356"/>
                  </a:lnTo>
                  <a:lnTo>
                    <a:pt x="1505352" y="68287"/>
                  </a:lnTo>
                  <a:lnTo>
                    <a:pt x="1453561" y="54562"/>
                  </a:lnTo>
                  <a:lnTo>
                    <a:pt x="1399758" y="42239"/>
                  </a:lnTo>
                  <a:lnTo>
                    <a:pt x="1344072" y="31374"/>
                  </a:lnTo>
                  <a:lnTo>
                    <a:pt x="1286633" y="22024"/>
                  </a:lnTo>
                  <a:lnTo>
                    <a:pt x="1227570" y="14247"/>
                  </a:lnTo>
                  <a:lnTo>
                    <a:pt x="1167010" y="8099"/>
                  </a:lnTo>
                  <a:lnTo>
                    <a:pt x="1105084" y="3637"/>
                  </a:lnTo>
                  <a:lnTo>
                    <a:pt x="1041919" y="918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0640" y="1639823"/>
              <a:ext cx="1955800" cy="864235"/>
            </a:xfrm>
            <a:custGeom>
              <a:avLst/>
              <a:gdLst/>
              <a:ahLst/>
              <a:cxnLst/>
              <a:rect l="l" t="t" r="r" b="b"/>
              <a:pathLst>
                <a:path w="1955800" h="864235">
                  <a:moveTo>
                    <a:pt x="0" y="432053"/>
                  </a:moveTo>
                  <a:lnTo>
                    <a:pt x="8233" y="375726"/>
                  </a:lnTo>
                  <a:lnTo>
                    <a:pt x="32245" y="321589"/>
                  </a:lnTo>
                  <a:lnTo>
                    <a:pt x="71006" y="270099"/>
                  </a:lnTo>
                  <a:lnTo>
                    <a:pt x="123483" y="221711"/>
                  </a:lnTo>
                  <a:lnTo>
                    <a:pt x="154543" y="198823"/>
                  </a:lnTo>
                  <a:lnTo>
                    <a:pt x="188646" y="176881"/>
                  </a:lnTo>
                  <a:lnTo>
                    <a:pt x="225663" y="155942"/>
                  </a:lnTo>
                  <a:lnTo>
                    <a:pt x="265464" y="136063"/>
                  </a:lnTo>
                  <a:lnTo>
                    <a:pt x="307921" y="117301"/>
                  </a:lnTo>
                  <a:lnTo>
                    <a:pt x="352905" y="99713"/>
                  </a:lnTo>
                  <a:lnTo>
                    <a:pt x="400287" y="83356"/>
                  </a:lnTo>
                  <a:lnTo>
                    <a:pt x="449939" y="68287"/>
                  </a:lnTo>
                  <a:lnTo>
                    <a:pt x="501730" y="54562"/>
                  </a:lnTo>
                  <a:lnTo>
                    <a:pt x="555533" y="42239"/>
                  </a:lnTo>
                  <a:lnTo>
                    <a:pt x="611219" y="31374"/>
                  </a:lnTo>
                  <a:lnTo>
                    <a:pt x="668658" y="22024"/>
                  </a:lnTo>
                  <a:lnTo>
                    <a:pt x="727721" y="14247"/>
                  </a:lnTo>
                  <a:lnTo>
                    <a:pt x="788281" y="8099"/>
                  </a:lnTo>
                  <a:lnTo>
                    <a:pt x="850207" y="3637"/>
                  </a:lnTo>
                  <a:lnTo>
                    <a:pt x="913372" y="918"/>
                  </a:lnTo>
                  <a:lnTo>
                    <a:pt x="977646" y="0"/>
                  </a:lnTo>
                  <a:lnTo>
                    <a:pt x="1041919" y="918"/>
                  </a:lnTo>
                  <a:lnTo>
                    <a:pt x="1105084" y="3637"/>
                  </a:lnTo>
                  <a:lnTo>
                    <a:pt x="1167010" y="8099"/>
                  </a:lnTo>
                  <a:lnTo>
                    <a:pt x="1227570" y="14247"/>
                  </a:lnTo>
                  <a:lnTo>
                    <a:pt x="1286633" y="22024"/>
                  </a:lnTo>
                  <a:lnTo>
                    <a:pt x="1344072" y="31374"/>
                  </a:lnTo>
                  <a:lnTo>
                    <a:pt x="1399758" y="42239"/>
                  </a:lnTo>
                  <a:lnTo>
                    <a:pt x="1453561" y="54562"/>
                  </a:lnTo>
                  <a:lnTo>
                    <a:pt x="1505352" y="68287"/>
                  </a:lnTo>
                  <a:lnTo>
                    <a:pt x="1555004" y="83356"/>
                  </a:lnTo>
                  <a:lnTo>
                    <a:pt x="1602386" y="99713"/>
                  </a:lnTo>
                  <a:lnTo>
                    <a:pt x="1647370" y="117301"/>
                  </a:lnTo>
                  <a:lnTo>
                    <a:pt x="1689827" y="136063"/>
                  </a:lnTo>
                  <a:lnTo>
                    <a:pt x="1729628" y="155942"/>
                  </a:lnTo>
                  <a:lnTo>
                    <a:pt x="1766645" y="176881"/>
                  </a:lnTo>
                  <a:lnTo>
                    <a:pt x="1800748" y="198823"/>
                  </a:lnTo>
                  <a:lnTo>
                    <a:pt x="1831808" y="221711"/>
                  </a:lnTo>
                  <a:lnTo>
                    <a:pt x="1884285" y="270099"/>
                  </a:lnTo>
                  <a:lnTo>
                    <a:pt x="1923046" y="321589"/>
                  </a:lnTo>
                  <a:lnTo>
                    <a:pt x="1947058" y="375726"/>
                  </a:lnTo>
                  <a:lnTo>
                    <a:pt x="1955291" y="432053"/>
                  </a:lnTo>
                  <a:lnTo>
                    <a:pt x="1953212" y="460463"/>
                  </a:lnTo>
                  <a:lnTo>
                    <a:pt x="1936960" y="515752"/>
                  </a:lnTo>
                  <a:lnTo>
                    <a:pt x="1905445" y="568622"/>
                  </a:lnTo>
                  <a:lnTo>
                    <a:pt x="1859697" y="618618"/>
                  </a:lnTo>
                  <a:lnTo>
                    <a:pt x="1800748" y="665284"/>
                  </a:lnTo>
                  <a:lnTo>
                    <a:pt x="1766645" y="687226"/>
                  </a:lnTo>
                  <a:lnTo>
                    <a:pt x="1729628" y="708165"/>
                  </a:lnTo>
                  <a:lnTo>
                    <a:pt x="1689827" y="728044"/>
                  </a:lnTo>
                  <a:lnTo>
                    <a:pt x="1647370" y="746806"/>
                  </a:lnTo>
                  <a:lnTo>
                    <a:pt x="1602386" y="764394"/>
                  </a:lnTo>
                  <a:lnTo>
                    <a:pt x="1555004" y="780751"/>
                  </a:lnTo>
                  <a:lnTo>
                    <a:pt x="1505352" y="795820"/>
                  </a:lnTo>
                  <a:lnTo>
                    <a:pt x="1453561" y="809545"/>
                  </a:lnTo>
                  <a:lnTo>
                    <a:pt x="1399758" y="821868"/>
                  </a:lnTo>
                  <a:lnTo>
                    <a:pt x="1344072" y="832733"/>
                  </a:lnTo>
                  <a:lnTo>
                    <a:pt x="1286633" y="842083"/>
                  </a:lnTo>
                  <a:lnTo>
                    <a:pt x="1227570" y="849860"/>
                  </a:lnTo>
                  <a:lnTo>
                    <a:pt x="1167010" y="856008"/>
                  </a:lnTo>
                  <a:lnTo>
                    <a:pt x="1105084" y="860470"/>
                  </a:lnTo>
                  <a:lnTo>
                    <a:pt x="1041919" y="863189"/>
                  </a:lnTo>
                  <a:lnTo>
                    <a:pt x="977646" y="864108"/>
                  </a:lnTo>
                  <a:lnTo>
                    <a:pt x="913372" y="863189"/>
                  </a:lnTo>
                  <a:lnTo>
                    <a:pt x="850207" y="860470"/>
                  </a:lnTo>
                  <a:lnTo>
                    <a:pt x="788281" y="856008"/>
                  </a:lnTo>
                  <a:lnTo>
                    <a:pt x="727721" y="849860"/>
                  </a:lnTo>
                  <a:lnTo>
                    <a:pt x="668658" y="842083"/>
                  </a:lnTo>
                  <a:lnTo>
                    <a:pt x="611219" y="832733"/>
                  </a:lnTo>
                  <a:lnTo>
                    <a:pt x="555533" y="821868"/>
                  </a:lnTo>
                  <a:lnTo>
                    <a:pt x="501730" y="809545"/>
                  </a:lnTo>
                  <a:lnTo>
                    <a:pt x="449939" y="795820"/>
                  </a:lnTo>
                  <a:lnTo>
                    <a:pt x="400287" y="780751"/>
                  </a:lnTo>
                  <a:lnTo>
                    <a:pt x="352905" y="764394"/>
                  </a:lnTo>
                  <a:lnTo>
                    <a:pt x="307921" y="746806"/>
                  </a:lnTo>
                  <a:lnTo>
                    <a:pt x="265464" y="728044"/>
                  </a:lnTo>
                  <a:lnTo>
                    <a:pt x="225663" y="708165"/>
                  </a:lnTo>
                  <a:lnTo>
                    <a:pt x="188646" y="687226"/>
                  </a:lnTo>
                  <a:lnTo>
                    <a:pt x="154543" y="665284"/>
                  </a:lnTo>
                  <a:lnTo>
                    <a:pt x="123483" y="642396"/>
                  </a:lnTo>
                  <a:lnTo>
                    <a:pt x="71006" y="594008"/>
                  </a:lnTo>
                  <a:lnTo>
                    <a:pt x="32245" y="542518"/>
                  </a:lnTo>
                  <a:lnTo>
                    <a:pt x="8233" y="488381"/>
                  </a:lnTo>
                  <a:lnTo>
                    <a:pt x="0" y="43205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88685" y="1906904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Temperature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45609" y="2427477"/>
            <a:ext cx="959485" cy="297815"/>
            <a:chOff x="4245609" y="2427477"/>
            <a:chExt cx="959485" cy="297815"/>
          </a:xfrm>
        </p:grpSpPr>
        <p:sp>
          <p:nvSpPr>
            <p:cNvPr id="8" name="object 8"/>
            <p:cNvSpPr/>
            <p:nvPr/>
          </p:nvSpPr>
          <p:spPr>
            <a:xfrm>
              <a:off x="4251959" y="2433827"/>
              <a:ext cx="946785" cy="285115"/>
            </a:xfrm>
            <a:custGeom>
              <a:avLst/>
              <a:gdLst/>
              <a:ahLst/>
              <a:cxnLst/>
              <a:rect l="l" t="t" r="r" b="b"/>
              <a:pathLst>
                <a:path w="946785" h="285114">
                  <a:moveTo>
                    <a:pt x="898905" y="0"/>
                  </a:moveTo>
                  <a:lnTo>
                    <a:pt x="47498" y="0"/>
                  </a:lnTo>
                  <a:lnTo>
                    <a:pt x="28985" y="3724"/>
                  </a:lnTo>
                  <a:lnTo>
                    <a:pt x="13890" y="13890"/>
                  </a:lnTo>
                  <a:lnTo>
                    <a:pt x="3724" y="28985"/>
                  </a:lnTo>
                  <a:lnTo>
                    <a:pt x="0" y="47498"/>
                  </a:lnTo>
                  <a:lnTo>
                    <a:pt x="0" y="237489"/>
                  </a:lnTo>
                  <a:lnTo>
                    <a:pt x="3724" y="256002"/>
                  </a:lnTo>
                  <a:lnTo>
                    <a:pt x="13890" y="271097"/>
                  </a:lnTo>
                  <a:lnTo>
                    <a:pt x="28985" y="281263"/>
                  </a:lnTo>
                  <a:lnTo>
                    <a:pt x="47498" y="284988"/>
                  </a:lnTo>
                  <a:lnTo>
                    <a:pt x="898905" y="284988"/>
                  </a:lnTo>
                  <a:lnTo>
                    <a:pt x="917418" y="281263"/>
                  </a:lnTo>
                  <a:lnTo>
                    <a:pt x="932513" y="271097"/>
                  </a:lnTo>
                  <a:lnTo>
                    <a:pt x="942679" y="256002"/>
                  </a:lnTo>
                  <a:lnTo>
                    <a:pt x="946403" y="237489"/>
                  </a:lnTo>
                  <a:lnTo>
                    <a:pt x="946403" y="47498"/>
                  </a:lnTo>
                  <a:lnTo>
                    <a:pt x="942679" y="28985"/>
                  </a:lnTo>
                  <a:lnTo>
                    <a:pt x="932513" y="13890"/>
                  </a:lnTo>
                  <a:lnTo>
                    <a:pt x="917418" y="3724"/>
                  </a:lnTo>
                  <a:lnTo>
                    <a:pt x="898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1959" y="2433827"/>
              <a:ext cx="946785" cy="285115"/>
            </a:xfrm>
            <a:custGeom>
              <a:avLst/>
              <a:gdLst/>
              <a:ahLst/>
              <a:cxnLst/>
              <a:rect l="l" t="t" r="r" b="b"/>
              <a:pathLst>
                <a:path w="946785" h="285114">
                  <a:moveTo>
                    <a:pt x="0" y="47498"/>
                  </a:moveTo>
                  <a:lnTo>
                    <a:pt x="3724" y="28985"/>
                  </a:lnTo>
                  <a:lnTo>
                    <a:pt x="13890" y="13890"/>
                  </a:lnTo>
                  <a:lnTo>
                    <a:pt x="28985" y="3724"/>
                  </a:lnTo>
                  <a:lnTo>
                    <a:pt x="47498" y="0"/>
                  </a:lnTo>
                  <a:lnTo>
                    <a:pt x="898905" y="0"/>
                  </a:lnTo>
                  <a:lnTo>
                    <a:pt x="917418" y="3724"/>
                  </a:lnTo>
                  <a:lnTo>
                    <a:pt x="932513" y="13890"/>
                  </a:lnTo>
                  <a:lnTo>
                    <a:pt x="942679" y="28985"/>
                  </a:lnTo>
                  <a:lnTo>
                    <a:pt x="946403" y="47498"/>
                  </a:lnTo>
                  <a:lnTo>
                    <a:pt x="946403" y="237489"/>
                  </a:lnTo>
                  <a:lnTo>
                    <a:pt x="942679" y="256002"/>
                  </a:lnTo>
                  <a:lnTo>
                    <a:pt x="932513" y="271097"/>
                  </a:lnTo>
                  <a:lnTo>
                    <a:pt x="917418" y="281263"/>
                  </a:lnTo>
                  <a:lnTo>
                    <a:pt x="898905" y="284988"/>
                  </a:lnTo>
                  <a:lnTo>
                    <a:pt x="47498" y="284988"/>
                  </a:lnTo>
                  <a:lnTo>
                    <a:pt x="28985" y="281263"/>
                  </a:lnTo>
                  <a:lnTo>
                    <a:pt x="13890" y="271097"/>
                  </a:lnTo>
                  <a:lnTo>
                    <a:pt x="3724" y="256002"/>
                  </a:lnTo>
                  <a:lnTo>
                    <a:pt x="0" y="237489"/>
                  </a:lnTo>
                  <a:lnTo>
                    <a:pt x="0" y="4749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73651" y="2463165"/>
            <a:ext cx="301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04076" y="2833116"/>
            <a:ext cx="1544320" cy="661670"/>
            <a:chOff x="6704076" y="2833116"/>
            <a:chExt cx="1544320" cy="661670"/>
          </a:xfrm>
        </p:grpSpPr>
        <p:sp>
          <p:nvSpPr>
            <p:cNvPr id="12" name="object 12"/>
            <p:cNvSpPr/>
            <p:nvPr/>
          </p:nvSpPr>
          <p:spPr>
            <a:xfrm>
              <a:off x="6710172" y="2839212"/>
              <a:ext cx="1531620" cy="649605"/>
            </a:xfrm>
            <a:custGeom>
              <a:avLst/>
              <a:gdLst/>
              <a:ahLst/>
              <a:cxnLst/>
              <a:rect l="l" t="t" r="r" b="b"/>
              <a:pathLst>
                <a:path w="1531620" h="649604">
                  <a:moveTo>
                    <a:pt x="1423416" y="0"/>
                  </a:moveTo>
                  <a:lnTo>
                    <a:pt x="108203" y="0"/>
                  </a:ln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0" y="541020"/>
                  </a:lnTo>
                  <a:lnTo>
                    <a:pt x="8495" y="583162"/>
                  </a:lnTo>
                  <a:lnTo>
                    <a:pt x="31670" y="617553"/>
                  </a:lnTo>
                  <a:lnTo>
                    <a:pt x="66061" y="640728"/>
                  </a:lnTo>
                  <a:lnTo>
                    <a:pt x="108203" y="649224"/>
                  </a:lnTo>
                  <a:lnTo>
                    <a:pt x="1423416" y="649224"/>
                  </a:lnTo>
                  <a:lnTo>
                    <a:pt x="1465558" y="640728"/>
                  </a:lnTo>
                  <a:lnTo>
                    <a:pt x="1499949" y="617553"/>
                  </a:lnTo>
                  <a:lnTo>
                    <a:pt x="1523124" y="583162"/>
                  </a:lnTo>
                  <a:lnTo>
                    <a:pt x="1531620" y="541020"/>
                  </a:lnTo>
                  <a:lnTo>
                    <a:pt x="1531620" y="108203"/>
                  </a:lnTo>
                  <a:lnTo>
                    <a:pt x="1523124" y="66061"/>
                  </a:lnTo>
                  <a:lnTo>
                    <a:pt x="1499949" y="31670"/>
                  </a:lnTo>
                  <a:lnTo>
                    <a:pt x="1465558" y="8495"/>
                  </a:lnTo>
                  <a:lnTo>
                    <a:pt x="142341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10172" y="2839212"/>
              <a:ext cx="1531620" cy="649605"/>
            </a:xfrm>
            <a:custGeom>
              <a:avLst/>
              <a:gdLst/>
              <a:ahLst/>
              <a:cxnLst/>
              <a:rect l="l" t="t" r="r" b="b"/>
              <a:pathLst>
                <a:path w="1531620" h="649604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423416" y="0"/>
                  </a:lnTo>
                  <a:lnTo>
                    <a:pt x="1465558" y="8495"/>
                  </a:lnTo>
                  <a:lnTo>
                    <a:pt x="1499949" y="31670"/>
                  </a:lnTo>
                  <a:lnTo>
                    <a:pt x="1523124" y="66061"/>
                  </a:lnTo>
                  <a:lnTo>
                    <a:pt x="1531620" y="108203"/>
                  </a:lnTo>
                  <a:lnTo>
                    <a:pt x="1531620" y="541020"/>
                  </a:lnTo>
                  <a:lnTo>
                    <a:pt x="1523124" y="583162"/>
                  </a:lnTo>
                  <a:lnTo>
                    <a:pt x="1499949" y="617553"/>
                  </a:lnTo>
                  <a:lnTo>
                    <a:pt x="1465558" y="640728"/>
                  </a:lnTo>
                  <a:lnTo>
                    <a:pt x="1423416" y="649224"/>
                  </a:lnTo>
                  <a:lnTo>
                    <a:pt x="108203" y="649224"/>
                  </a:lnTo>
                  <a:lnTo>
                    <a:pt x="66061" y="640728"/>
                  </a:lnTo>
                  <a:lnTo>
                    <a:pt x="31670" y="617553"/>
                  </a:lnTo>
                  <a:lnTo>
                    <a:pt x="8495" y="583162"/>
                  </a:lnTo>
                  <a:lnTo>
                    <a:pt x="0" y="541020"/>
                  </a:lnTo>
                  <a:lnTo>
                    <a:pt x="0" y="1082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74814" y="2959100"/>
            <a:ext cx="404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arm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(No)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0059" y="6089903"/>
            <a:ext cx="1350645" cy="414655"/>
            <a:chOff x="4290059" y="6089903"/>
            <a:chExt cx="1350645" cy="414655"/>
          </a:xfrm>
        </p:grpSpPr>
        <p:sp>
          <p:nvSpPr>
            <p:cNvPr id="16" name="object 16"/>
            <p:cNvSpPr/>
            <p:nvPr/>
          </p:nvSpPr>
          <p:spPr>
            <a:xfrm>
              <a:off x="4296155" y="6095999"/>
              <a:ext cx="1338580" cy="402590"/>
            </a:xfrm>
            <a:custGeom>
              <a:avLst/>
              <a:gdLst/>
              <a:ahLst/>
              <a:cxnLst/>
              <a:rect l="l" t="t" r="r" b="b"/>
              <a:pathLst>
                <a:path w="1338579" h="402589">
                  <a:moveTo>
                    <a:pt x="1271016" y="0"/>
                  </a:moveTo>
                  <a:lnTo>
                    <a:pt x="67056" y="0"/>
                  </a:lnTo>
                  <a:lnTo>
                    <a:pt x="40933" y="5269"/>
                  </a:lnTo>
                  <a:lnTo>
                    <a:pt x="19621" y="19640"/>
                  </a:lnTo>
                  <a:lnTo>
                    <a:pt x="5262" y="40955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380"/>
                  </a:lnTo>
                  <a:lnTo>
                    <a:pt x="19621" y="382695"/>
                  </a:lnTo>
                  <a:lnTo>
                    <a:pt x="40933" y="397066"/>
                  </a:lnTo>
                  <a:lnTo>
                    <a:pt x="67056" y="402336"/>
                  </a:lnTo>
                  <a:lnTo>
                    <a:pt x="1271016" y="402336"/>
                  </a:lnTo>
                  <a:lnTo>
                    <a:pt x="1297138" y="397066"/>
                  </a:lnTo>
                  <a:lnTo>
                    <a:pt x="1318450" y="382695"/>
                  </a:lnTo>
                  <a:lnTo>
                    <a:pt x="1332809" y="361380"/>
                  </a:lnTo>
                  <a:lnTo>
                    <a:pt x="1338072" y="335280"/>
                  </a:lnTo>
                  <a:lnTo>
                    <a:pt x="1338072" y="67056"/>
                  </a:lnTo>
                  <a:lnTo>
                    <a:pt x="1332809" y="40955"/>
                  </a:lnTo>
                  <a:lnTo>
                    <a:pt x="1318450" y="19640"/>
                  </a:lnTo>
                  <a:lnTo>
                    <a:pt x="1297138" y="5269"/>
                  </a:lnTo>
                  <a:lnTo>
                    <a:pt x="127101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6155" y="6095999"/>
              <a:ext cx="1338580" cy="402590"/>
            </a:xfrm>
            <a:custGeom>
              <a:avLst/>
              <a:gdLst/>
              <a:ahLst/>
              <a:cxnLst/>
              <a:rect l="l" t="t" r="r" b="b"/>
              <a:pathLst>
                <a:path w="1338579" h="402589">
                  <a:moveTo>
                    <a:pt x="0" y="67056"/>
                  </a:moveTo>
                  <a:lnTo>
                    <a:pt x="5262" y="40955"/>
                  </a:lnTo>
                  <a:lnTo>
                    <a:pt x="19621" y="19640"/>
                  </a:lnTo>
                  <a:lnTo>
                    <a:pt x="40933" y="5269"/>
                  </a:lnTo>
                  <a:lnTo>
                    <a:pt x="67056" y="0"/>
                  </a:lnTo>
                  <a:lnTo>
                    <a:pt x="1271016" y="0"/>
                  </a:lnTo>
                  <a:lnTo>
                    <a:pt x="1297138" y="5269"/>
                  </a:lnTo>
                  <a:lnTo>
                    <a:pt x="1318450" y="19640"/>
                  </a:lnTo>
                  <a:lnTo>
                    <a:pt x="1332809" y="40955"/>
                  </a:lnTo>
                  <a:lnTo>
                    <a:pt x="1338072" y="67056"/>
                  </a:lnTo>
                  <a:lnTo>
                    <a:pt x="1338072" y="335280"/>
                  </a:lnTo>
                  <a:lnTo>
                    <a:pt x="1332809" y="361380"/>
                  </a:lnTo>
                  <a:lnTo>
                    <a:pt x="1318450" y="382695"/>
                  </a:lnTo>
                  <a:lnTo>
                    <a:pt x="1297138" y="397066"/>
                  </a:lnTo>
                  <a:lnTo>
                    <a:pt x="1271016" y="402336"/>
                  </a:lnTo>
                  <a:lnTo>
                    <a:pt x="67056" y="402336"/>
                  </a:lnTo>
                  <a:lnTo>
                    <a:pt x="40933" y="397066"/>
                  </a:lnTo>
                  <a:lnTo>
                    <a:pt x="19621" y="382695"/>
                  </a:lnTo>
                  <a:lnTo>
                    <a:pt x="5262" y="361380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4144" y="6151270"/>
            <a:ext cx="1024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Cloudy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(Yes)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42788" y="4515611"/>
            <a:ext cx="1495425" cy="608330"/>
            <a:chOff x="5542788" y="4515611"/>
            <a:chExt cx="1495425" cy="608330"/>
          </a:xfrm>
        </p:grpSpPr>
        <p:sp>
          <p:nvSpPr>
            <p:cNvPr id="20" name="object 20"/>
            <p:cNvSpPr/>
            <p:nvPr/>
          </p:nvSpPr>
          <p:spPr>
            <a:xfrm>
              <a:off x="5548884" y="4521707"/>
              <a:ext cx="1483360" cy="596265"/>
            </a:xfrm>
            <a:custGeom>
              <a:avLst/>
              <a:gdLst/>
              <a:ahLst/>
              <a:cxnLst/>
              <a:rect l="l" t="t" r="r" b="b"/>
              <a:pathLst>
                <a:path w="1483359" h="596264">
                  <a:moveTo>
                    <a:pt x="1383538" y="0"/>
                  </a:moveTo>
                  <a:lnTo>
                    <a:pt x="99313" y="0"/>
                  </a:lnTo>
                  <a:lnTo>
                    <a:pt x="60650" y="7802"/>
                  </a:lnTo>
                  <a:lnTo>
                    <a:pt x="29083" y="29083"/>
                  </a:lnTo>
                  <a:lnTo>
                    <a:pt x="7802" y="60650"/>
                  </a:lnTo>
                  <a:lnTo>
                    <a:pt x="0" y="99314"/>
                  </a:lnTo>
                  <a:lnTo>
                    <a:pt x="0" y="496570"/>
                  </a:lnTo>
                  <a:lnTo>
                    <a:pt x="7802" y="535233"/>
                  </a:lnTo>
                  <a:lnTo>
                    <a:pt x="29083" y="566801"/>
                  </a:lnTo>
                  <a:lnTo>
                    <a:pt x="60650" y="588081"/>
                  </a:lnTo>
                  <a:lnTo>
                    <a:pt x="99313" y="595884"/>
                  </a:lnTo>
                  <a:lnTo>
                    <a:pt x="1383538" y="595884"/>
                  </a:lnTo>
                  <a:lnTo>
                    <a:pt x="1422201" y="588081"/>
                  </a:lnTo>
                  <a:lnTo>
                    <a:pt x="1453768" y="566801"/>
                  </a:lnTo>
                  <a:lnTo>
                    <a:pt x="1475049" y="535233"/>
                  </a:lnTo>
                  <a:lnTo>
                    <a:pt x="1482851" y="496570"/>
                  </a:lnTo>
                  <a:lnTo>
                    <a:pt x="1482851" y="99314"/>
                  </a:lnTo>
                  <a:lnTo>
                    <a:pt x="1475049" y="60650"/>
                  </a:lnTo>
                  <a:lnTo>
                    <a:pt x="1453768" y="29083"/>
                  </a:lnTo>
                  <a:lnTo>
                    <a:pt x="1422201" y="7802"/>
                  </a:lnTo>
                  <a:lnTo>
                    <a:pt x="138353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48884" y="4521707"/>
              <a:ext cx="1483360" cy="596265"/>
            </a:xfrm>
            <a:custGeom>
              <a:avLst/>
              <a:gdLst/>
              <a:ahLst/>
              <a:cxnLst/>
              <a:rect l="l" t="t" r="r" b="b"/>
              <a:pathLst>
                <a:path w="1483359" h="596264">
                  <a:moveTo>
                    <a:pt x="0" y="99314"/>
                  </a:moveTo>
                  <a:lnTo>
                    <a:pt x="7802" y="60650"/>
                  </a:lnTo>
                  <a:lnTo>
                    <a:pt x="29083" y="29083"/>
                  </a:lnTo>
                  <a:lnTo>
                    <a:pt x="60650" y="7802"/>
                  </a:lnTo>
                  <a:lnTo>
                    <a:pt x="99313" y="0"/>
                  </a:lnTo>
                  <a:lnTo>
                    <a:pt x="1383538" y="0"/>
                  </a:lnTo>
                  <a:lnTo>
                    <a:pt x="1422201" y="7802"/>
                  </a:lnTo>
                  <a:lnTo>
                    <a:pt x="1453768" y="29083"/>
                  </a:lnTo>
                  <a:lnTo>
                    <a:pt x="1475049" y="60650"/>
                  </a:lnTo>
                  <a:lnTo>
                    <a:pt x="1482851" y="99314"/>
                  </a:lnTo>
                  <a:lnTo>
                    <a:pt x="1482851" y="496570"/>
                  </a:lnTo>
                  <a:lnTo>
                    <a:pt x="1475049" y="535233"/>
                  </a:lnTo>
                  <a:lnTo>
                    <a:pt x="1453768" y="566801"/>
                  </a:lnTo>
                  <a:lnTo>
                    <a:pt x="1422201" y="588081"/>
                  </a:lnTo>
                  <a:lnTo>
                    <a:pt x="1383538" y="595884"/>
                  </a:lnTo>
                  <a:lnTo>
                    <a:pt x="99313" y="595884"/>
                  </a:lnTo>
                  <a:lnTo>
                    <a:pt x="60650" y="588081"/>
                  </a:lnTo>
                  <a:lnTo>
                    <a:pt x="29083" y="566801"/>
                  </a:lnTo>
                  <a:lnTo>
                    <a:pt x="7802" y="535233"/>
                  </a:lnTo>
                  <a:lnTo>
                    <a:pt x="0" y="496570"/>
                  </a:lnTo>
                  <a:lnTo>
                    <a:pt x="0" y="9931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015354" y="4615942"/>
            <a:ext cx="55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(Yes)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19017" y="3730497"/>
            <a:ext cx="919480" cy="370840"/>
            <a:chOff x="3319017" y="3730497"/>
            <a:chExt cx="919480" cy="370840"/>
          </a:xfrm>
        </p:grpSpPr>
        <p:sp>
          <p:nvSpPr>
            <p:cNvPr id="24" name="object 24"/>
            <p:cNvSpPr/>
            <p:nvPr/>
          </p:nvSpPr>
          <p:spPr>
            <a:xfrm>
              <a:off x="3325367" y="3736847"/>
              <a:ext cx="906780" cy="358140"/>
            </a:xfrm>
            <a:custGeom>
              <a:avLst/>
              <a:gdLst/>
              <a:ahLst/>
              <a:cxnLst/>
              <a:rect l="l" t="t" r="r" b="b"/>
              <a:pathLst>
                <a:path w="906779" h="358139">
                  <a:moveTo>
                    <a:pt x="847090" y="0"/>
                  </a:moveTo>
                  <a:lnTo>
                    <a:pt x="59690" y="0"/>
                  </a:lnTo>
                  <a:lnTo>
                    <a:pt x="36433" y="4683"/>
                  </a:lnTo>
                  <a:lnTo>
                    <a:pt x="17462" y="17462"/>
                  </a:lnTo>
                  <a:lnTo>
                    <a:pt x="4683" y="36433"/>
                  </a:lnTo>
                  <a:lnTo>
                    <a:pt x="0" y="59689"/>
                  </a:lnTo>
                  <a:lnTo>
                    <a:pt x="0" y="298450"/>
                  </a:lnTo>
                  <a:lnTo>
                    <a:pt x="4683" y="321706"/>
                  </a:lnTo>
                  <a:lnTo>
                    <a:pt x="17462" y="340677"/>
                  </a:lnTo>
                  <a:lnTo>
                    <a:pt x="36433" y="353456"/>
                  </a:lnTo>
                  <a:lnTo>
                    <a:pt x="59690" y="358139"/>
                  </a:lnTo>
                  <a:lnTo>
                    <a:pt x="847090" y="358139"/>
                  </a:lnTo>
                  <a:lnTo>
                    <a:pt x="870346" y="353456"/>
                  </a:lnTo>
                  <a:lnTo>
                    <a:pt x="889317" y="340677"/>
                  </a:lnTo>
                  <a:lnTo>
                    <a:pt x="902096" y="321706"/>
                  </a:lnTo>
                  <a:lnTo>
                    <a:pt x="906780" y="298450"/>
                  </a:lnTo>
                  <a:lnTo>
                    <a:pt x="906780" y="59689"/>
                  </a:lnTo>
                  <a:lnTo>
                    <a:pt x="902096" y="36433"/>
                  </a:lnTo>
                  <a:lnTo>
                    <a:pt x="889317" y="17462"/>
                  </a:lnTo>
                  <a:lnTo>
                    <a:pt x="870346" y="4683"/>
                  </a:lnTo>
                  <a:lnTo>
                    <a:pt x="84709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25367" y="3736847"/>
              <a:ext cx="906780" cy="358140"/>
            </a:xfrm>
            <a:custGeom>
              <a:avLst/>
              <a:gdLst/>
              <a:ahLst/>
              <a:cxnLst/>
              <a:rect l="l" t="t" r="r" b="b"/>
              <a:pathLst>
                <a:path w="906779" h="358139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90" y="0"/>
                  </a:lnTo>
                  <a:lnTo>
                    <a:pt x="847090" y="0"/>
                  </a:lnTo>
                  <a:lnTo>
                    <a:pt x="870346" y="4683"/>
                  </a:lnTo>
                  <a:lnTo>
                    <a:pt x="889317" y="17462"/>
                  </a:lnTo>
                  <a:lnTo>
                    <a:pt x="902096" y="36433"/>
                  </a:lnTo>
                  <a:lnTo>
                    <a:pt x="906780" y="59689"/>
                  </a:lnTo>
                  <a:lnTo>
                    <a:pt x="906780" y="298450"/>
                  </a:lnTo>
                  <a:lnTo>
                    <a:pt x="902096" y="321706"/>
                  </a:lnTo>
                  <a:lnTo>
                    <a:pt x="889317" y="340677"/>
                  </a:lnTo>
                  <a:lnTo>
                    <a:pt x="870346" y="353456"/>
                  </a:lnTo>
                  <a:lnTo>
                    <a:pt x="847090" y="358139"/>
                  </a:lnTo>
                  <a:lnTo>
                    <a:pt x="59690" y="358139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89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289805" y="2471420"/>
            <a:ext cx="2869565" cy="1348105"/>
            <a:chOff x="4289805" y="2471420"/>
            <a:chExt cx="2869565" cy="1348105"/>
          </a:xfrm>
        </p:grpSpPr>
        <p:sp>
          <p:nvSpPr>
            <p:cNvPr id="27" name="object 27"/>
            <p:cNvSpPr/>
            <p:nvPr/>
          </p:nvSpPr>
          <p:spPr>
            <a:xfrm>
              <a:off x="4296156" y="2471419"/>
              <a:ext cx="2863215" cy="1341755"/>
            </a:xfrm>
            <a:custGeom>
              <a:avLst/>
              <a:gdLst/>
              <a:ahLst/>
              <a:cxnLst/>
              <a:rect l="l" t="t" r="r" b="b"/>
              <a:pathLst>
                <a:path w="2863215" h="1341754">
                  <a:moveTo>
                    <a:pt x="1338072" y="965962"/>
                  </a:moveTo>
                  <a:lnTo>
                    <a:pt x="1327289" y="898436"/>
                  </a:lnTo>
                  <a:lnTo>
                    <a:pt x="1296200" y="834872"/>
                  </a:lnTo>
                  <a:lnTo>
                    <a:pt x="1246708" y="776338"/>
                  </a:lnTo>
                  <a:lnTo>
                    <a:pt x="1215656" y="749300"/>
                  </a:lnTo>
                  <a:lnTo>
                    <a:pt x="1180693" y="723912"/>
                  </a:lnTo>
                  <a:lnTo>
                    <a:pt x="1142085" y="700316"/>
                  </a:lnTo>
                  <a:lnTo>
                    <a:pt x="1100061" y="678637"/>
                  </a:lnTo>
                  <a:lnTo>
                    <a:pt x="1054849" y="659015"/>
                  </a:lnTo>
                  <a:lnTo>
                    <a:pt x="1006678" y="641578"/>
                  </a:lnTo>
                  <a:lnTo>
                    <a:pt x="955802" y="626465"/>
                  </a:lnTo>
                  <a:lnTo>
                    <a:pt x="902462" y="613803"/>
                  </a:lnTo>
                  <a:lnTo>
                    <a:pt x="846861" y="603719"/>
                  </a:lnTo>
                  <a:lnTo>
                    <a:pt x="789279" y="596353"/>
                  </a:lnTo>
                  <a:lnTo>
                    <a:pt x="729919" y="591832"/>
                  </a:lnTo>
                  <a:lnTo>
                    <a:pt x="669036" y="590296"/>
                  </a:lnTo>
                  <a:lnTo>
                    <a:pt x="608139" y="591832"/>
                  </a:lnTo>
                  <a:lnTo>
                    <a:pt x="548779" y="596353"/>
                  </a:lnTo>
                  <a:lnTo>
                    <a:pt x="491197" y="603719"/>
                  </a:lnTo>
                  <a:lnTo>
                    <a:pt x="435610" y="613803"/>
                  </a:lnTo>
                  <a:lnTo>
                    <a:pt x="382257" y="626465"/>
                  </a:lnTo>
                  <a:lnTo>
                    <a:pt x="331381" y="641578"/>
                  </a:lnTo>
                  <a:lnTo>
                    <a:pt x="283210" y="659015"/>
                  </a:lnTo>
                  <a:lnTo>
                    <a:pt x="237998" y="678637"/>
                  </a:lnTo>
                  <a:lnTo>
                    <a:pt x="195973" y="700316"/>
                  </a:lnTo>
                  <a:lnTo>
                    <a:pt x="157365" y="723912"/>
                  </a:lnTo>
                  <a:lnTo>
                    <a:pt x="122402" y="749300"/>
                  </a:lnTo>
                  <a:lnTo>
                    <a:pt x="91351" y="776338"/>
                  </a:lnTo>
                  <a:lnTo>
                    <a:pt x="64414" y="804913"/>
                  </a:lnTo>
                  <a:lnTo>
                    <a:pt x="23901" y="866089"/>
                  </a:lnTo>
                  <a:lnTo>
                    <a:pt x="2730" y="931773"/>
                  </a:lnTo>
                  <a:lnTo>
                    <a:pt x="0" y="965962"/>
                  </a:lnTo>
                  <a:lnTo>
                    <a:pt x="2730" y="1000163"/>
                  </a:lnTo>
                  <a:lnTo>
                    <a:pt x="23901" y="1065847"/>
                  </a:lnTo>
                  <a:lnTo>
                    <a:pt x="64414" y="1127023"/>
                  </a:lnTo>
                  <a:lnTo>
                    <a:pt x="91351" y="1155598"/>
                  </a:lnTo>
                  <a:lnTo>
                    <a:pt x="122402" y="1182636"/>
                  </a:lnTo>
                  <a:lnTo>
                    <a:pt x="157365" y="1208024"/>
                  </a:lnTo>
                  <a:lnTo>
                    <a:pt x="195973" y="1231620"/>
                  </a:lnTo>
                  <a:lnTo>
                    <a:pt x="237998" y="1253299"/>
                  </a:lnTo>
                  <a:lnTo>
                    <a:pt x="283210" y="1272921"/>
                  </a:lnTo>
                  <a:lnTo>
                    <a:pt x="331381" y="1290358"/>
                  </a:lnTo>
                  <a:lnTo>
                    <a:pt x="382257" y="1305471"/>
                  </a:lnTo>
                  <a:lnTo>
                    <a:pt x="435610" y="1318133"/>
                  </a:lnTo>
                  <a:lnTo>
                    <a:pt x="491197" y="1328216"/>
                  </a:lnTo>
                  <a:lnTo>
                    <a:pt x="548779" y="1335582"/>
                  </a:lnTo>
                  <a:lnTo>
                    <a:pt x="608139" y="1340104"/>
                  </a:lnTo>
                  <a:lnTo>
                    <a:pt x="669036" y="1341628"/>
                  </a:lnTo>
                  <a:lnTo>
                    <a:pt x="729919" y="1340104"/>
                  </a:lnTo>
                  <a:lnTo>
                    <a:pt x="789279" y="1335582"/>
                  </a:lnTo>
                  <a:lnTo>
                    <a:pt x="846861" y="1328216"/>
                  </a:lnTo>
                  <a:lnTo>
                    <a:pt x="902462" y="1318133"/>
                  </a:lnTo>
                  <a:lnTo>
                    <a:pt x="955802" y="1305471"/>
                  </a:lnTo>
                  <a:lnTo>
                    <a:pt x="1006678" y="1290358"/>
                  </a:lnTo>
                  <a:lnTo>
                    <a:pt x="1054849" y="1272921"/>
                  </a:lnTo>
                  <a:lnTo>
                    <a:pt x="1100061" y="1253299"/>
                  </a:lnTo>
                  <a:lnTo>
                    <a:pt x="1142085" y="1231620"/>
                  </a:lnTo>
                  <a:lnTo>
                    <a:pt x="1180693" y="1208024"/>
                  </a:lnTo>
                  <a:lnTo>
                    <a:pt x="1215656" y="1182636"/>
                  </a:lnTo>
                  <a:lnTo>
                    <a:pt x="1246708" y="1155598"/>
                  </a:lnTo>
                  <a:lnTo>
                    <a:pt x="1273644" y="1127023"/>
                  </a:lnTo>
                  <a:lnTo>
                    <a:pt x="1314157" y="1065847"/>
                  </a:lnTo>
                  <a:lnTo>
                    <a:pt x="1335328" y="1000163"/>
                  </a:lnTo>
                  <a:lnTo>
                    <a:pt x="1338072" y="965962"/>
                  </a:lnTo>
                  <a:close/>
                </a:path>
                <a:path w="2863215" h="1341754">
                  <a:moveTo>
                    <a:pt x="1343660" y="92583"/>
                  </a:moveTo>
                  <a:lnTo>
                    <a:pt x="1333246" y="85217"/>
                  </a:lnTo>
                  <a:lnTo>
                    <a:pt x="1006170" y="553643"/>
                  </a:lnTo>
                  <a:lnTo>
                    <a:pt x="980186" y="535432"/>
                  </a:lnTo>
                  <a:lnTo>
                    <a:pt x="967740" y="619760"/>
                  </a:lnTo>
                  <a:lnTo>
                    <a:pt x="1042543" y="579120"/>
                  </a:lnTo>
                  <a:lnTo>
                    <a:pt x="1031481" y="571373"/>
                  </a:lnTo>
                  <a:lnTo>
                    <a:pt x="1016558" y="560933"/>
                  </a:lnTo>
                  <a:lnTo>
                    <a:pt x="1343660" y="92583"/>
                  </a:lnTo>
                  <a:close/>
                </a:path>
                <a:path w="2863215" h="1341754">
                  <a:moveTo>
                    <a:pt x="2862834" y="304165"/>
                  </a:moveTo>
                  <a:lnTo>
                    <a:pt x="2846222" y="271653"/>
                  </a:lnTo>
                  <a:lnTo>
                    <a:pt x="2824099" y="228346"/>
                  </a:lnTo>
                  <a:lnTo>
                    <a:pt x="2805277" y="253873"/>
                  </a:lnTo>
                  <a:lnTo>
                    <a:pt x="2460498" y="0"/>
                  </a:lnTo>
                  <a:lnTo>
                    <a:pt x="2452878" y="10160"/>
                  </a:lnTo>
                  <a:lnTo>
                    <a:pt x="2797733" y="264121"/>
                  </a:lnTo>
                  <a:lnTo>
                    <a:pt x="2778887" y="289687"/>
                  </a:lnTo>
                  <a:lnTo>
                    <a:pt x="2862834" y="30416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6155" y="3061716"/>
              <a:ext cx="1338580" cy="751840"/>
            </a:xfrm>
            <a:custGeom>
              <a:avLst/>
              <a:gdLst/>
              <a:ahLst/>
              <a:cxnLst/>
              <a:rect l="l" t="t" r="r" b="b"/>
              <a:pathLst>
                <a:path w="1338579" h="751839">
                  <a:moveTo>
                    <a:pt x="0" y="375666"/>
                  </a:moveTo>
                  <a:lnTo>
                    <a:pt x="10780" y="308128"/>
                  </a:lnTo>
                  <a:lnTo>
                    <a:pt x="41862" y="244566"/>
                  </a:lnTo>
                  <a:lnTo>
                    <a:pt x="91355" y="186040"/>
                  </a:lnTo>
                  <a:lnTo>
                    <a:pt x="122414" y="158997"/>
                  </a:lnTo>
                  <a:lnTo>
                    <a:pt x="157367" y="133611"/>
                  </a:lnTo>
                  <a:lnTo>
                    <a:pt x="195976" y="110013"/>
                  </a:lnTo>
                  <a:lnTo>
                    <a:pt x="238007" y="88337"/>
                  </a:lnTo>
                  <a:lnTo>
                    <a:pt x="283222" y="68715"/>
                  </a:lnTo>
                  <a:lnTo>
                    <a:pt x="331385" y="51279"/>
                  </a:lnTo>
                  <a:lnTo>
                    <a:pt x="382260" y="36162"/>
                  </a:lnTo>
                  <a:lnTo>
                    <a:pt x="435610" y="23497"/>
                  </a:lnTo>
                  <a:lnTo>
                    <a:pt x="491198" y="13416"/>
                  </a:lnTo>
                  <a:lnTo>
                    <a:pt x="548790" y="6051"/>
                  </a:lnTo>
                  <a:lnTo>
                    <a:pt x="608148" y="1534"/>
                  </a:lnTo>
                  <a:lnTo>
                    <a:pt x="669036" y="0"/>
                  </a:lnTo>
                  <a:lnTo>
                    <a:pt x="729923" y="1534"/>
                  </a:lnTo>
                  <a:lnTo>
                    <a:pt x="789281" y="6051"/>
                  </a:lnTo>
                  <a:lnTo>
                    <a:pt x="846873" y="13416"/>
                  </a:lnTo>
                  <a:lnTo>
                    <a:pt x="902462" y="23497"/>
                  </a:lnTo>
                  <a:lnTo>
                    <a:pt x="955811" y="36162"/>
                  </a:lnTo>
                  <a:lnTo>
                    <a:pt x="1006686" y="51279"/>
                  </a:lnTo>
                  <a:lnTo>
                    <a:pt x="1054849" y="68715"/>
                  </a:lnTo>
                  <a:lnTo>
                    <a:pt x="1100064" y="88337"/>
                  </a:lnTo>
                  <a:lnTo>
                    <a:pt x="1142095" y="110013"/>
                  </a:lnTo>
                  <a:lnTo>
                    <a:pt x="1180704" y="133611"/>
                  </a:lnTo>
                  <a:lnTo>
                    <a:pt x="1215657" y="158997"/>
                  </a:lnTo>
                  <a:lnTo>
                    <a:pt x="1246716" y="186040"/>
                  </a:lnTo>
                  <a:lnTo>
                    <a:pt x="1273645" y="214607"/>
                  </a:lnTo>
                  <a:lnTo>
                    <a:pt x="1314169" y="275784"/>
                  </a:lnTo>
                  <a:lnTo>
                    <a:pt x="1335337" y="341466"/>
                  </a:lnTo>
                  <a:lnTo>
                    <a:pt x="1338072" y="375666"/>
                  </a:lnTo>
                  <a:lnTo>
                    <a:pt x="1335337" y="409865"/>
                  </a:lnTo>
                  <a:lnTo>
                    <a:pt x="1314169" y="475547"/>
                  </a:lnTo>
                  <a:lnTo>
                    <a:pt x="1273645" y="536724"/>
                  </a:lnTo>
                  <a:lnTo>
                    <a:pt x="1246716" y="565291"/>
                  </a:lnTo>
                  <a:lnTo>
                    <a:pt x="1215657" y="592334"/>
                  </a:lnTo>
                  <a:lnTo>
                    <a:pt x="1180704" y="617720"/>
                  </a:lnTo>
                  <a:lnTo>
                    <a:pt x="1142095" y="641318"/>
                  </a:lnTo>
                  <a:lnTo>
                    <a:pt x="1100064" y="662994"/>
                  </a:lnTo>
                  <a:lnTo>
                    <a:pt x="1054849" y="682616"/>
                  </a:lnTo>
                  <a:lnTo>
                    <a:pt x="1006686" y="700052"/>
                  </a:lnTo>
                  <a:lnTo>
                    <a:pt x="955811" y="715169"/>
                  </a:lnTo>
                  <a:lnTo>
                    <a:pt x="902462" y="727834"/>
                  </a:lnTo>
                  <a:lnTo>
                    <a:pt x="846873" y="737915"/>
                  </a:lnTo>
                  <a:lnTo>
                    <a:pt x="789281" y="745280"/>
                  </a:lnTo>
                  <a:lnTo>
                    <a:pt x="729923" y="749797"/>
                  </a:lnTo>
                  <a:lnTo>
                    <a:pt x="669036" y="751332"/>
                  </a:lnTo>
                  <a:lnTo>
                    <a:pt x="608148" y="749797"/>
                  </a:lnTo>
                  <a:lnTo>
                    <a:pt x="548790" y="745280"/>
                  </a:lnTo>
                  <a:lnTo>
                    <a:pt x="491198" y="737915"/>
                  </a:lnTo>
                  <a:lnTo>
                    <a:pt x="435610" y="727834"/>
                  </a:lnTo>
                  <a:lnTo>
                    <a:pt x="382260" y="715169"/>
                  </a:lnTo>
                  <a:lnTo>
                    <a:pt x="331385" y="700052"/>
                  </a:lnTo>
                  <a:lnTo>
                    <a:pt x="283222" y="682616"/>
                  </a:lnTo>
                  <a:lnTo>
                    <a:pt x="238007" y="662994"/>
                  </a:lnTo>
                  <a:lnTo>
                    <a:pt x="195976" y="641318"/>
                  </a:lnTo>
                  <a:lnTo>
                    <a:pt x="157367" y="617720"/>
                  </a:lnTo>
                  <a:lnTo>
                    <a:pt x="122414" y="592334"/>
                  </a:lnTo>
                  <a:lnTo>
                    <a:pt x="91355" y="565291"/>
                  </a:lnTo>
                  <a:lnTo>
                    <a:pt x="64426" y="536724"/>
                  </a:lnTo>
                  <a:lnTo>
                    <a:pt x="23902" y="475547"/>
                  </a:lnTo>
                  <a:lnTo>
                    <a:pt x="2734" y="409865"/>
                  </a:lnTo>
                  <a:lnTo>
                    <a:pt x="0" y="3756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58285" y="3291078"/>
            <a:ext cx="1740535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Routine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Indoor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87014" y="4551934"/>
            <a:ext cx="1482090" cy="878840"/>
            <a:chOff x="3287014" y="4551934"/>
            <a:chExt cx="1482090" cy="878840"/>
          </a:xfrm>
        </p:grpSpPr>
        <p:sp>
          <p:nvSpPr>
            <p:cNvPr id="31" name="object 31"/>
            <p:cNvSpPr/>
            <p:nvPr/>
          </p:nvSpPr>
          <p:spPr>
            <a:xfrm>
              <a:off x="3293364" y="4558284"/>
              <a:ext cx="1469390" cy="866140"/>
            </a:xfrm>
            <a:custGeom>
              <a:avLst/>
              <a:gdLst/>
              <a:ahLst/>
              <a:cxnLst/>
              <a:rect l="l" t="t" r="r" b="b"/>
              <a:pathLst>
                <a:path w="1469389" h="866139">
                  <a:moveTo>
                    <a:pt x="734568" y="0"/>
                  </a:moveTo>
                  <a:lnTo>
                    <a:pt x="674329" y="1434"/>
                  </a:lnTo>
                  <a:lnTo>
                    <a:pt x="615430" y="5665"/>
                  </a:lnTo>
                  <a:lnTo>
                    <a:pt x="558059" y="12580"/>
                  </a:lnTo>
                  <a:lnTo>
                    <a:pt x="502407" y="22067"/>
                  </a:lnTo>
                  <a:lnTo>
                    <a:pt x="448663" y="34016"/>
                  </a:lnTo>
                  <a:lnTo>
                    <a:pt x="397014" y="48314"/>
                  </a:lnTo>
                  <a:lnTo>
                    <a:pt x="347652" y="64851"/>
                  </a:lnTo>
                  <a:lnTo>
                    <a:pt x="300764" y="83515"/>
                  </a:lnTo>
                  <a:lnTo>
                    <a:pt x="256540" y="104194"/>
                  </a:lnTo>
                  <a:lnTo>
                    <a:pt x="215169" y="126777"/>
                  </a:lnTo>
                  <a:lnTo>
                    <a:pt x="176841" y="151153"/>
                  </a:lnTo>
                  <a:lnTo>
                    <a:pt x="141744" y="177210"/>
                  </a:lnTo>
                  <a:lnTo>
                    <a:pt x="110067" y="204837"/>
                  </a:lnTo>
                  <a:lnTo>
                    <a:pt x="82001" y="233922"/>
                  </a:lnTo>
                  <a:lnTo>
                    <a:pt x="57733" y="264354"/>
                  </a:lnTo>
                  <a:lnTo>
                    <a:pt x="21351" y="328813"/>
                  </a:lnTo>
                  <a:lnTo>
                    <a:pt x="2435" y="397321"/>
                  </a:lnTo>
                  <a:lnTo>
                    <a:pt x="0" y="432816"/>
                  </a:lnTo>
                  <a:lnTo>
                    <a:pt x="2435" y="468310"/>
                  </a:lnTo>
                  <a:lnTo>
                    <a:pt x="21351" y="536818"/>
                  </a:lnTo>
                  <a:lnTo>
                    <a:pt x="57733" y="601277"/>
                  </a:lnTo>
                  <a:lnTo>
                    <a:pt x="82001" y="631709"/>
                  </a:lnTo>
                  <a:lnTo>
                    <a:pt x="110067" y="660794"/>
                  </a:lnTo>
                  <a:lnTo>
                    <a:pt x="141744" y="688421"/>
                  </a:lnTo>
                  <a:lnTo>
                    <a:pt x="176841" y="714478"/>
                  </a:lnTo>
                  <a:lnTo>
                    <a:pt x="215169" y="738854"/>
                  </a:lnTo>
                  <a:lnTo>
                    <a:pt x="256540" y="761437"/>
                  </a:lnTo>
                  <a:lnTo>
                    <a:pt x="300764" y="782116"/>
                  </a:lnTo>
                  <a:lnTo>
                    <a:pt x="347652" y="800780"/>
                  </a:lnTo>
                  <a:lnTo>
                    <a:pt x="397014" y="817317"/>
                  </a:lnTo>
                  <a:lnTo>
                    <a:pt x="448663" y="831615"/>
                  </a:lnTo>
                  <a:lnTo>
                    <a:pt x="502407" y="843564"/>
                  </a:lnTo>
                  <a:lnTo>
                    <a:pt x="558059" y="853051"/>
                  </a:lnTo>
                  <a:lnTo>
                    <a:pt x="615430" y="859966"/>
                  </a:lnTo>
                  <a:lnTo>
                    <a:pt x="674329" y="864197"/>
                  </a:lnTo>
                  <a:lnTo>
                    <a:pt x="734568" y="865632"/>
                  </a:lnTo>
                  <a:lnTo>
                    <a:pt x="794806" y="864197"/>
                  </a:lnTo>
                  <a:lnTo>
                    <a:pt x="853705" y="859966"/>
                  </a:lnTo>
                  <a:lnTo>
                    <a:pt x="911076" y="853051"/>
                  </a:lnTo>
                  <a:lnTo>
                    <a:pt x="966728" y="843564"/>
                  </a:lnTo>
                  <a:lnTo>
                    <a:pt x="1020472" y="831615"/>
                  </a:lnTo>
                  <a:lnTo>
                    <a:pt x="1072121" y="817317"/>
                  </a:lnTo>
                  <a:lnTo>
                    <a:pt x="1121483" y="800780"/>
                  </a:lnTo>
                  <a:lnTo>
                    <a:pt x="1168371" y="782116"/>
                  </a:lnTo>
                  <a:lnTo>
                    <a:pt x="1212595" y="761437"/>
                  </a:lnTo>
                  <a:lnTo>
                    <a:pt x="1253966" y="738854"/>
                  </a:lnTo>
                  <a:lnTo>
                    <a:pt x="1292294" y="714478"/>
                  </a:lnTo>
                  <a:lnTo>
                    <a:pt x="1327391" y="688421"/>
                  </a:lnTo>
                  <a:lnTo>
                    <a:pt x="1359068" y="660794"/>
                  </a:lnTo>
                  <a:lnTo>
                    <a:pt x="1387134" y="631709"/>
                  </a:lnTo>
                  <a:lnTo>
                    <a:pt x="1411402" y="601277"/>
                  </a:lnTo>
                  <a:lnTo>
                    <a:pt x="1447784" y="536818"/>
                  </a:lnTo>
                  <a:lnTo>
                    <a:pt x="1466700" y="468310"/>
                  </a:lnTo>
                  <a:lnTo>
                    <a:pt x="1469136" y="432816"/>
                  </a:lnTo>
                  <a:lnTo>
                    <a:pt x="1466700" y="397321"/>
                  </a:lnTo>
                  <a:lnTo>
                    <a:pt x="1447784" y="328813"/>
                  </a:lnTo>
                  <a:lnTo>
                    <a:pt x="1411402" y="264354"/>
                  </a:lnTo>
                  <a:lnTo>
                    <a:pt x="1387134" y="233922"/>
                  </a:lnTo>
                  <a:lnTo>
                    <a:pt x="1359068" y="204837"/>
                  </a:lnTo>
                  <a:lnTo>
                    <a:pt x="1327391" y="177210"/>
                  </a:lnTo>
                  <a:lnTo>
                    <a:pt x="1292294" y="151153"/>
                  </a:lnTo>
                  <a:lnTo>
                    <a:pt x="1253966" y="126777"/>
                  </a:lnTo>
                  <a:lnTo>
                    <a:pt x="1212595" y="104194"/>
                  </a:lnTo>
                  <a:lnTo>
                    <a:pt x="1168371" y="83515"/>
                  </a:lnTo>
                  <a:lnTo>
                    <a:pt x="1121483" y="64851"/>
                  </a:lnTo>
                  <a:lnTo>
                    <a:pt x="1072121" y="48314"/>
                  </a:lnTo>
                  <a:lnTo>
                    <a:pt x="1020472" y="34016"/>
                  </a:lnTo>
                  <a:lnTo>
                    <a:pt x="966728" y="22067"/>
                  </a:lnTo>
                  <a:lnTo>
                    <a:pt x="911076" y="12580"/>
                  </a:lnTo>
                  <a:lnTo>
                    <a:pt x="853705" y="5665"/>
                  </a:lnTo>
                  <a:lnTo>
                    <a:pt x="794806" y="1434"/>
                  </a:lnTo>
                  <a:lnTo>
                    <a:pt x="7345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93364" y="4558284"/>
              <a:ext cx="1469390" cy="866140"/>
            </a:xfrm>
            <a:custGeom>
              <a:avLst/>
              <a:gdLst/>
              <a:ahLst/>
              <a:cxnLst/>
              <a:rect l="l" t="t" r="r" b="b"/>
              <a:pathLst>
                <a:path w="1469389" h="866139">
                  <a:moveTo>
                    <a:pt x="0" y="432816"/>
                  </a:moveTo>
                  <a:lnTo>
                    <a:pt x="9615" y="362616"/>
                  </a:lnTo>
                  <a:lnTo>
                    <a:pt x="37453" y="296021"/>
                  </a:lnTo>
                  <a:lnTo>
                    <a:pt x="82001" y="233922"/>
                  </a:lnTo>
                  <a:lnTo>
                    <a:pt x="110067" y="204837"/>
                  </a:lnTo>
                  <a:lnTo>
                    <a:pt x="141744" y="177210"/>
                  </a:lnTo>
                  <a:lnTo>
                    <a:pt x="176841" y="151153"/>
                  </a:lnTo>
                  <a:lnTo>
                    <a:pt x="215169" y="126777"/>
                  </a:lnTo>
                  <a:lnTo>
                    <a:pt x="256540" y="104194"/>
                  </a:lnTo>
                  <a:lnTo>
                    <a:pt x="300764" y="83515"/>
                  </a:lnTo>
                  <a:lnTo>
                    <a:pt x="347652" y="64851"/>
                  </a:lnTo>
                  <a:lnTo>
                    <a:pt x="397014" y="48314"/>
                  </a:lnTo>
                  <a:lnTo>
                    <a:pt x="448663" y="34016"/>
                  </a:lnTo>
                  <a:lnTo>
                    <a:pt x="502407" y="22067"/>
                  </a:lnTo>
                  <a:lnTo>
                    <a:pt x="558059" y="12580"/>
                  </a:lnTo>
                  <a:lnTo>
                    <a:pt x="615430" y="5665"/>
                  </a:lnTo>
                  <a:lnTo>
                    <a:pt x="674329" y="1434"/>
                  </a:lnTo>
                  <a:lnTo>
                    <a:pt x="734568" y="0"/>
                  </a:lnTo>
                  <a:lnTo>
                    <a:pt x="794806" y="1434"/>
                  </a:lnTo>
                  <a:lnTo>
                    <a:pt x="853705" y="5665"/>
                  </a:lnTo>
                  <a:lnTo>
                    <a:pt x="911076" y="12580"/>
                  </a:lnTo>
                  <a:lnTo>
                    <a:pt x="966728" y="22067"/>
                  </a:lnTo>
                  <a:lnTo>
                    <a:pt x="1020472" y="34016"/>
                  </a:lnTo>
                  <a:lnTo>
                    <a:pt x="1072121" y="48314"/>
                  </a:lnTo>
                  <a:lnTo>
                    <a:pt x="1121483" y="64851"/>
                  </a:lnTo>
                  <a:lnTo>
                    <a:pt x="1168371" y="83515"/>
                  </a:lnTo>
                  <a:lnTo>
                    <a:pt x="1212595" y="104194"/>
                  </a:lnTo>
                  <a:lnTo>
                    <a:pt x="1253966" y="126777"/>
                  </a:lnTo>
                  <a:lnTo>
                    <a:pt x="1292294" y="151153"/>
                  </a:lnTo>
                  <a:lnTo>
                    <a:pt x="1327391" y="177210"/>
                  </a:lnTo>
                  <a:lnTo>
                    <a:pt x="1359068" y="204837"/>
                  </a:lnTo>
                  <a:lnTo>
                    <a:pt x="1387134" y="233922"/>
                  </a:lnTo>
                  <a:lnTo>
                    <a:pt x="1411402" y="264354"/>
                  </a:lnTo>
                  <a:lnTo>
                    <a:pt x="1447784" y="328813"/>
                  </a:lnTo>
                  <a:lnTo>
                    <a:pt x="1466700" y="397321"/>
                  </a:lnTo>
                  <a:lnTo>
                    <a:pt x="1469136" y="432816"/>
                  </a:lnTo>
                  <a:lnTo>
                    <a:pt x="1466700" y="468310"/>
                  </a:lnTo>
                  <a:lnTo>
                    <a:pt x="1447784" y="536818"/>
                  </a:lnTo>
                  <a:lnTo>
                    <a:pt x="1411402" y="601277"/>
                  </a:lnTo>
                  <a:lnTo>
                    <a:pt x="1387134" y="631709"/>
                  </a:lnTo>
                  <a:lnTo>
                    <a:pt x="1359068" y="660794"/>
                  </a:lnTo>
                  <a:lnTo>
                    <a:pt x="1327391" y="688421"/>
                  </a:lnTo>
                  <a:lnTo>
                    <a:pt x="1292294" y="714478"/>
                  </a:lnTo>
                  <a:lnTo>
                    <a:pt x="1253966" y="738854"/>
                  </a:lnTo>
                  <a:lnTo>
                    <a:pt x="1212595" y="761437"/>
                  </a:lnTo>
                  <a:lnTo>
                    <a:pt x="1168371" y="782116"/>
                  </a:lnTo>
                  <a:lnTo>
                    <a:pt x="1121483" y="800780"/>
                  </a:lnTo>
                  <a:lnTo>
                    <a:pt x="1072121" y="817317"/>
                  </a:lnTo>
                  <a:lnTo>
                    <a:pt x="1020472" y="831615"/>
                  </a:lnTo>
                  <a:lnTo>
                    <a:pt x="966728" y="843564"/>
                  </a:lnTo>
                  <a:lnTo>
                    <a:pt x="911076" y="853051"/>
                  </a:lnTo>
                  <a:lnTo>
                    <a:pt x="853705" y="859966"/>
                  </a:lnTo>
                  <a:lnTo>
                    <a:pt x="794806" y="864197"/>
                  </a:lnTo>
                  <a:lnTo>
                    <a:pt x="734568" y="865632"/>
                  </a:lnTo>
                  <a:lnTo>
                    <a:pt x="674329" y="864197"/>
                  </a:lnTo>
                  <a:lnTo>
                    <a:pt x="615430" y="859966"/>
                  </a:lnTo>
                  <a:lnTo>
                    <a:pt x="558059" y="853051"/>
                  </a:lnTo>
                  <a:lnTo>
                    <a:pt x="502407" y="843564"/>
                  </a:lnTo>
                  <a:lnTo>
                    <a:pt x="448663" y="831615"/>
                  </a:lnTo>
                  <a:lnTo>
                    <a:pt x="397014" y="817317"/>
                  </a:lnTo>
                  <a:lnTo>
                    <a:pt x="347652" y="800780"/>
                  </a:lnTo>
                  <a:lnTo>
                    <a:pt x="300764" y="782116"/>
                  </a:lnTo>
                  <a:lnTo>
                    <a:pt x="256540" y="761437"/>
                  </a:lnTo>
                  <a:lnTo>
                    <a:pt x="215169" y="738854"/>
                  </a:lnTo>
                  <a:lnTo>
                    <a:pt x="176841" y="714478"/>
                  </a:lnTo>
                  <a:lnTo>
                    <a:pt x="141744" y="688421"/>
                  </a:lnTo>
                  <a:lnTo>
                    <a:pt x="110067" y="660794"/>
                  </a:lnTo>
                  <a:lnTo>
                    <a:pt x="82001" y="631709"/>
                  </a:lnTo>
                  <a:lnTo>
                    <a:pt x="57733" y="601277"/>
                  </a:lnTo>
                  <a:lnTo>
                    <a:pt x="21351" y="536818"/>
                  </a:lnTo>
                  <a:lnTo>
                    <a:pt x="2435" y="468310"/>
                  </a:lnTo>
                  <a:lnTo>
                    <a:pt x="0" y="43281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84523" y="4845558"/>
            <a:ext cx="687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Outlook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51959" y="3884040"/>
            <a:ext cx="375920" cy="534670"/>
          </a:xfrm>
          <a:custGeom>
            <a:avLst/>
            <a:gdLst/>
            <a:ahLst/>
            <a:cxnLst/>
            <a:rect l="l" t="t" r="r" b="b"/>
            <a:pathLst>
              <a:path w="375920" h="534670">
                <a:moveTo>
                  <a:pt x="12445" y="450214"/>
                </a:moveTo>
                <a:lnTo>
                  <a:pt x="0" y="534542"/>
                </a:lnTo>
                <a:lnTo>
                  <a:pt x="74802" y="493902"/>
                </a:lnTo>
                <a:lnTo>
                  <a:pt x="63745" y="486155"/>
                </a:lnTo>
                <a:lnTo>
                  <a:pt x="41528" y="486155"/>
                </a:lnTo>
                <a:lnTo>
                  <a:pt x="31114" y="478916"/>
                </a:lnTo>
                <a:lnTo>
                  <a:pt x="38439" y="468426"/>
                </a:lnTo>
                <a:lnTo>
                  <a:pt x="12445" y="450214"/>
                </a:lnTo>
                <a:close/>
              </a:path>
              <a:path w="375920" h="534670">
                <a:moveTo>
                  <a:pt x="38439" y="468426"/>
                </a:moveTo>
                <a:lnTo>
                  <a:pt x="31114" y="478916"/>
                </a:lnTo>
                <a:lnTo>
                  <a:pt x="41528" y="486155"/>
                </a:lnTo>
                <a:lnTo>
                  <a:pt x="48828" y="475704"/>
                </a:lnTo>
                <a:lnTo>
                  <a:pt x="38439" y="468426"/>
                </a:lnTo>
                <a:close/>
              </a:path>
              <a:path w="375920" h="534670">
                <a:moveTo>
                  <a:pt x="48828" y="475704"/>
                </a:moveTo>
                <a:lnTo>
                  <a:pt x="41528" y="486155"/>
                </a:lnTo>
                <a:lnTo>
                  <a:pt x="63745" y="486155"/>
                </a:lnTo>
                <a:lnTo>
                  <a:pt x="48828" y="475704"/>
                </a:lnTo>
                <a:close/>
              </a:path>
              <a:path w="375920" h="534670">
                <a:moveTo>
                  <a:pt x="365505" y="0"/>
                </a:moveTo>
                <a:lnTo>
                  <a:pt x="38439" y="468426"/>
                </a:lnTo>
                <a:lnTo>
                  <a:pt x="48828" y="475704"/>
                </a:lnTo>
                <a:lnTo>
                  <a:pt x="375919" y="7365"/>
                </a:lnTo>
                <a:lnTo>
                  <a:pt x="36550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59252" y="5360670"/>
            <a:ext cx="1602740" cy="581660"/>
          </a:xfrm>
          <a:custGeom>
            <a:avLst/>
            <a:gdLst/>
            <a:ahLst/>
            <a:cxnLst/>
            <a:rect l="l" t="t" r="r" b="b"/>
            <a:pathLst>
              <a:path w="1602739" h="581660">
                <a:moveTo>
                  <a:pt x="428752" y="7620"/>
                </a:moveTo>
                <a:lnTo>
                  <a:pt x="418465" y="0"/>
                </a:lnTo>
                <a:lnTo>
                  <a:pt x="39916" y="516128"/>
                </a:lnTo>
                <a:lnTo>
                  <a:pt x="14351" y="497382"/>
                </a:lnTo>
                <a:lnTo>
                  <a:pt x="0" y="581355"/>
                </a:lnTo>
                <a:lnTo>
                  <a:pt x="75819" y="542442"/>
                </a:lnTo>
                <a:lnTo>
                  <a:pt x="64173" y="533908"/>
                </a:lnTo>
                <a:lnTo>
                  <a:pt x="50190" y="523659"/>
                </a:lnTo>
                <a:lnTo>
                  <a:pt x="428752" y="7620"/>
                </a:lnTo>
                <a:close/>
              </a:path>
              <a:path w="1602739" h="581660">
                <a:moveTo>
                  <a:pt x="1602359" y="581253"/>
                </a:moveTo>
                <a:lnTo>
                  <a:pt x="1600542" y="528523"/>
                </a:lnTo>
                <a:lnTo>
                  <a:pt x="1599438" y="496112"/>
                </a:lnTo>
                <a:lnTo>
                  <a:pt x="1571523" y="511314"/>
                </a:lnTo>
                <a:lnTo>
                  <a:pt x="1319276" y="48006"/>
                </a:lnTo>
                <a:lnTo>
                  <a:pt x="1308100" y="54102"/>
                </a:lnTo>
                <a:lnTo>
                  <a:pt x="1560347" y="517398"/>
                </a:lnTo>
                <a:lnTo>
                  <a:pt x="1532509" y="532549"/>
                </a:lnTo>
                <a:lnTo>
                  <a:pt x="1602359" y="58125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3296" y="3797934"/>
            <a:ext cx="308610" cy="592455"/>
          </a:xfrm>
          <a:custGeom>
            <a:avLst/>
            <a:gdLst/>
            <a:ahLst/>
            <a:cxnLst/>
            <a:rect l="l" t="t" r="r" b="b"/>
            <a:pathLst>
              <a:path w="308610" h="592454">
                <a:moveTo>
                  <a:pt x="268114" y="527279"/>
                </a:moveTo>
                <a:lnTo>
                  <a:pt x="239902" y="541782"/>
                </a:lnTo>
                <a:lnTo>
                  <a:pt x="308609" y="592201"/>
                </a:lnTo>
                <a:lnTo>
                  <a:pt x="307971" y="538607"/>
                </a:lnTo>
                <a:lnTo>
                  <a:pt x="273938" y="538607"/>
                </a:lnTo>
                <a:lnTo>
                  <a:pt x="268114" y="527279"/>
                </a:lnTo>
                <a:close/>
              </a:path>
              <a:path w="308610" h="592454">
                <a:moveTo>
                  <a:pt x="279428" y="521463"/>
                </a:moveTo>
                <a:lnTo>
                  <a:pt x="268114" y="527279"/>
                </a:lnTo>
                <a:lnTo>
                  <a:pt x="273938" y="538607"/>
                </a:lnTo>
                <a:lnTo>
                  <a:pt x="285241" y="532764"/>
                </a:lnTo>
                <a:lnTo>
                  <a:pt x="279428" y="521463"/>
                </a:lnTo>
                <a:close/>
              </a:path>
              <a:path w="308610" h="592454">
                <a:moveTo>
                  <a:pt x="307593" y="506983"/>
                </a:moveTo>
                <a:lnTo>
                  <a:pt x="279428" y="521463"/>
                </a:lnTo>
                <a:lnTo>
                  <a:pt x="285241" y="532764"/>
                </a:lnTo>
                <a:lnTo>
                  <a:pt x="273938" y="538607"/>
                </a:lnTo>
                <a:lnTo>
                  <a:pt x="307971" y="538607"/>
                </a:lnTo>
                <a:lnTo>
                  <a:pt x="307593" y="506983"/>
                </a:lnTo>
                <a:close/>
              </a:path>
              <a:path w="308610" h="592454">
                <a:moveTo>
                  <a:pt x="11175" y="0"/>
                </a:moveTo>
                <a:lnTo>
                  <a:pt x="0" y="5841"/>
                </a:lnTo>
                <a:lnTo>
                  <a:pt x="268114" y="527279"/>
                </a:lnTo>
                <a:lnTo>
                  <a:pt x="279428" y="521463"/>
                </a:lnTo>
                <a:lnTo>
                  <a:pt x="111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2471927" y="6048755"/>
            <a:ext cx="1316990" cy="455930"/>
            <a:chOff x="2471927" y="6048755"/>
            <a:chExt cx="1316990" cy="455930"/>
          </a:xfrm>
        </p:grpSpPr>
        <p:sp>
          <p:nvSpPr>
            <p:cNvPr id="38" name="object 38"/>
            <p:cNvSpPr/>
            <p:nvPr/>
          </p:nvSpPr>
          <p:spPr>
            <a:xfrm>
              <a:off x="2478023" y="6054851"/>
              <a:ext cx="1304925" cy="443865"/>
            </a:xfrm>
            <a:custGeom>
              <a:avLst/>
              <a:gdLst/>
              <a:ahLst/>
              <a:cxnLst/>
              <a:rect l="l" t="t" r="r" b="b"/>
              <a:pathLst>
                <a:path w="1304925" h="443864">
                  <a:moveTo>
                    <a:pt x="1230629" y="0"/>
                  </a:moveTo>
                  <a:lnTo>
                    <a:pt x="73913" y="0"/>
                  </a:lnTo>
                  <a:lnTo>
                    <a:pt x="45166" y="5809"/>
                  </a:lnTo>
                  <a:lnTo>
                    <a:pt x="21669" y="21650"/>
                  </a:lnTo>
                  <a:lnTo>
                    <a:pt x="5816" y="45144"/>
                  </a:lnTo>
                  <a:lnTo>
                    <a:pt x="0" y="73914"/>
                  </a:lnTo>
                  <a:lnTo>
                    <a:pt x="0" y="369570"/>
                  </a:lnTo>
                  <a:lnTo>
                    <a:pt x="5816" y="398339"/>
                  </a:lnTo>
                  <a:lnTo>
                    <a:pt x="21669" y="421833"/>
                  </a:lnTo>
                  <a:lnTo>
                    <a:pt x="45166" y="437674"/>
                  </a:lnTo>
                  <a:lnTo>
                    <a:pt x="73913" y="443484"/>
                  </a:lnTo>
                  <a:lnTo>
                    <a:pt x="1230629" y="443484"/>
                  </a:lnTo>
                  <a:lnTo>
                    <a:pt x="1259377" y="437674"/>
                  </a:lnTo>
                  <a:lnTo>
                    <a:pt x="1282874" y="421833"/>
                  </a:lnTo>
                  <a:lnTo>
                    <a:pt x="1298727" y="398339"/>
                  </a:lnTo>
                  <a:lnTo>
                    <a:pt x="1304543" y="369570"/>
                  </a:lnTo>
                  <a:lnTo>
                    <a:pt x="1304543" y="73914"/>
                  </a:lnTo>
                  <a:lnTo>
                    <a:pt x="1298727" y="45144"/>
                  </a:lnTo>
                  <a:lnTo>
                    <a:pt x="1282874" y="21650"/>
                  </a:lnTo>
                  <a:lnTo>
                    <a:pt x="1259377" y="5809"/>
                  </a:lnTo>
                  <a:lnTo>
                    <a:pt x="123062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78023" y="6054851"/>
              <a:ext cx="1304925" cy="443865"/>
            </a:xfrm>
            <a:custGeom>
              <a:avLst/>
              <a:gdLst/>
              <a:ahLst/>
              <a:cxnLst/>
              <a:rect l="l" t="t" r="r" b="b"/>
              <a:pathLst>
                <a:path w="1304925" h="443864">
                  <a:moveTo>
                    <a:pt x="0" y="73914"/>
                  </a:moveTo>
                  <a:lnTo>
                    <a:pt x="5816" y="45144"/>
                  </a:lnTo>
                  <a:lnTo>
                    <a:pt x="21669" y="21650"/>
                  </a:lnTo>
                  <a:lnTo>
                    <a:pt x="45166" y="5809"/>
                  </a:lnTo>
                  <a:lnTo>
                    <a:pt x="73913" y="0"/>
                  </a:lnTo>
                  <a:lnTo>
                    <a:pt x="1230629" y="0"/>
                  </a:lnTo>
                  <a:lnTo>
                    <a:pt x="1259377" y="5809"/>
                  </a:lnTo>
                  <a:lnTo>
                    <a:pt x="1282874" y="21650"/>
                  </a:lnTo>
                  <a:lnTo>
                    <a:pt x="1298727" y="45144"/>
                  </a:lnTo>
                  <a:lnTo>
                    <a:pt x="1304543" y="73914"/>
                  </a:lnTo>
                  <a:lnTo>
                    <a:pt x="1304543" y="369570"/>
                  </a:lnTo>
                  <a:lnTo>
                    <a:pt x="1298727" y="398339"/>
                  </a:lnTo>
                  <a:lnTo>
                    <a:pt x="1282874" y="421833"/>
                  </a:lnTo>
                  <a:lnTo>
                    <a:pt x="1259377" y="437674"/>
                  </a:lnTo>
                  <a:lnTo>
                    <a:pt x="1230629" y="443484"/>
                  </a:lnTo>
                  <a:lnTo>
                    <a:pt x="73913" y="443484"/>
                  </a:lnTo>
                  <a:lnTo>
                    <a:pt x="45166" y="437674"/>
                  </a:lnTo>
                  <a:lnTo>
                    <a:pt x="21669" y="421833"/>
                  </a:lnTo>
                  <a:lnTo>
                    <a:pt x="5816" y="398339"/>
                  </a:lnTo>
                  <a:lnTo>
                    <a:pt x="0" y="369570"/>
                  </a:lnTo>
                  <a:lnTo>
                    <a:pt x="0" y="7391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64079" y="6130848"/>
            <a:ext cx="933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Sunny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(No)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41792" y="4917947"/>
            <a:ext cx="3700779" cy="66611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143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Sunny,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Cold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Indoor=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8694" y="751459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Print"/>
                <a:cs typeface="Segoe Print"/>
              </a:rPr>
              <a:t>All</a:t>
            </a:r>
            <a:r>
              <a:rPr sz="2400" spc="-25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about</a:t>
            </a:r>
            <a:r>
              <a:rPr sz="2400" spc="-1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Decision</a:t>
            </a:r>
            <a:r>
              <a:rPr sz="2400" spc="-25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2596" y="2212975"/>
            <a:ext cx="97624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spc="-10" dirty="0">
                <a:latin typeface="Calibri"/>
                <a:cs typeface="Calibri"/>
              </a:rPr>
              <a:t>tree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very specific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probability tree </a:t>
            </a:r>
            <a:r>
              <a:rPr sz="1800" spc="-5" dirty="0">
                <a:latin typeface="Calibri"/>
                <a:cs typeface="Calibri"/>
              </a:rPr>
              <a:t>that enables </a:t>
            </a:r>
            <a:r>
              <a:rPr sz="1800" spc="-10" dirty="0">
                <a:latin typeface="Calibri"/>
                <a:cs typeface="Calibri"/>
              </a:rPr>
              <a:t>you to </a:t>
            </a:r>
            <a:r>
              <a:rPr sz="1800" spc="-15" dirty="0">
                <a:latin typeface="Calibri"/>
                <a:cs typeface="Calibri"/>
              </a:rPr>
              <a:t>make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dirty="0">
                <a:latin typeface="Calibri"/>
                <a:cs typeface="Calibri"/>
              </a:rPr>
              <a:t>about </a:t>
            </a:r>
            <a:r>
              <a:rPr sz="1800" spc="-5" dirty="0">
                <a:latin typeface="Calibri"/>
                <a:cs typeface="Calibri"/>
              </a:rPr>
              <a:t>some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kind of </a:t>
            </a:r>
            <a:r>
              <a:rPr sz="1800" spc="-10" dirty="0">
                <a:latin typeface="Calibri"/>
                <a:cs typeface="Calibri"/>
              </a:rPr>
              <a:t>process. </a:t>
            </a: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break </a:t>
            </a:r>
            <a:r>
              <a:rPr sz="1800" spc="-5" dirty="0">
                <a:latin typeface="Calibri"/>
                <a:cs typeface="Calibri"/>
              </a:rPr>
              <a:t>down </a:t>
            </a:r>
            <a:r>
              <a:rPr sz="1800" spc="-10" dirty="0">
                <a:latin typeface="Calibri"/>
                <a:cs typeface="Calibri"/>
              </a:rPr>
              <a:t>complex problems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branches. Each branch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spc="-10" dirty="0">
                <a:latin typeface="Calibri"/>
                <a:cs typeface="Calibri"/>
              </a:rPr>
              <a:t>tree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possible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8325" y="3531854"/>
            <a:ext cx="4440905" cy="2256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2596" y="2212975"/>
            <a:ext cx="97624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spc="-10" dirty="0">
                <a:latin typeface="Calibri"/>
                <a:cs typeface="Calibri"/>
              </a:rPr>
              <a:t>tree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very specific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probability tree </a:t>
            </a:r>
            <a:r>
              <a:rPr sz="1800" spc="-5" dirty="0">
                <a:latin typeface="Calibri"/>
                <a:cs typeface="Calibri"/>
              </a:rPr>
              <a:t>that enables </a:t>
            </a:r>
            <a:r>
              <a:rPr sz="1800" spc="-10" dirty="0">
                <a:latin typeface="Calibri"/>
                <a:cs typeface="Calibri"/>
              </a:rPr>
              <a:t>you to </a:t>
            </a:r>
            <a:r>
              <a:rPr sz="1800" spc="-15" dirty="0">
                <a:latin typeface="Calibri"/>
                <a:cs typeface="Calibri"/>
              </a:rPr>
              <a:t>make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dirty="0">
                <a:latin typeface="Calibri"/>
                <a:cs typeface="Calibri"/>
              </a:rPr>
              <a:t>about </a:t>
            </a:r>
            <a:r>
              <a:rPr sz="1800" spc="-5" dirty="0">
                <a:latin typeface="Calibri"/>
                <a:cs typeface="Calibri"/>
              </a:rPr>
              <a:t>some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kind of </a:t>
            </a:r>
            <a:r>
              <a:rPr sz="1800" spc="-10" dirty="0">
                <a:latin typeface="Calibri"/>
                <a:cs typeface="Calibri"/>
              </a:rPr>
              <a:t>process. </a:t>
            </a: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break </a:t>
            </a:r>
            <a:r>
              <a:rPr sz="1800" spc="-5" dirty="0">
                <a:latin typeface="Calibri"/>
                <a:cs typeface="Calibri"/>
              </a:rPr>
              <a:t>down </a:t>
            </a:r>
            <a:r>
              <a:rPr sz="1800" spc="-10" dirty="0">
                <a:latin typeface="Calibri"/>
                <a:cs typeface="Calibri"/>
              </a:rPr>
              <a:t>complex problems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branches. Each branch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spc="-10" dirty="0">
                <a:latin typeface="Calibri"/>
                <a:cs typeface="Calibri"/>
              </a:rPr>
              <a:t>tree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possible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6650" y="3816857"/>
            <a:ext cx="22853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Supervised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Classification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Entropy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(IG)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Gini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8694" y="751459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Print"/>
                <a:cs typeface="Segoe Print"/>
              </a:rPr>
              <a:t>All</a:t>
            </a:r>
            <a:r>
              <a:rPr sz="2400" spc="-25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about</a:t>
            </a:r>
            <a:r>
              <a:rPr sz="2400" spc="-1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Decision</a:t>
            </a:r>
            <a:r>
              <a:rPr sz="2400" spc="-25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Tree</a:t>
            </a:r>
            <a:endParaRPr sz="2400">
              <a:latin typeface="Segoe Print"/>
              <a:cs typeface="Segoe Prin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0547" y="2036000"/>
            <a:ext cx="9761855" cy="4294505"/>
            <a:chOff x="1310547" y="2036000"/>
            <a:chExt cx="9761855" cy="4294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547" y="2036000"/>
              <a:ext cx="9761450" cy="4172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00387" y="2177796"/>
              <a:ext cx="1755139" cy="76200"/>
            </a:xfrm>
            <a:custGeom>
              <a:avLst/>
              <a:gdLst/>
              <a:ahLst/>
              <a:cxnLst/>
              <a:rect l="l" t="t" r="r" b="b"/>
              <a:pathLst>
                <a:path w="175514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755140" h="76200">
                  <a:moveTo>
                    <a:pt x="1678939" y="0"/>
                  </a:moveTo>
                  <a:lnTo>
                    <a:pt x="1678939" y="76200"/>
                  </a:lnTo>
                  <a:lnTo>
                    <a:pt x="1742439" y="44450"/>
                  </a:lnTo>
                  <a:lnTo>
                    <a:pt x="1691639" y="44450"/>
                  </a:lnTo>
                  <a:lnTo>
                    <a:pt x="1691639" y="31750"/>
                  </a:lnTo>
                  <a:lnTo>
                    <a:pt x="1742439" y="31750"/>
                  </a:lnTo>
                  <a:lnTo>
                    <a:pt x="1678939" y="0"/>
                  </a:lnTo>
                  <a:close/>
                </a:path>
                <a:path w="175514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755140" h="76200">
                  <a:moveTo>
                    <a:pt x="167893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678939" y="44450"/>
                  </a:lnTo>
                  <a:lnTo>
                    <a:pt x="1678939" y="31750"/>
                  </a:lnTo>
                  <a:close/>
                </a:path>
                <a:path w="1755140" h="76200">
                  <a:moveTo>
                    <a:pt x="1742439" y="31750"/>
                  </a:moveTo>
                  <a:lnTo>
                    <a:pt x="1691639" y="31750"/>
                  </a:lnTo>
                  <a:lnTo>
                    <a:pt x="1691639" y="44450"/>
                  </a:lnTo>
                  <a:lnTo>
                    <a:pt x="1742439" y="44450"/>
                  </a:lnTo>
                  <a:lnTo>
                    <a:pt x="1755139" y="38100"/>
                  </a:lnTo>
                  <a:lnTo>
                    <a:pt x="174243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84563" y="2363724"/>
              <a:ext cx="1969135" cy="3966845"/>
            </a:xfrm>
            <a:custGeom>
              <a:avLst/>
              <a:gdLst/>
              <a:ahLst/>
              <a:cxnLst/>
              <a:rect l="l" t="t" r="r" b="b"/>
              <a:pathLst>
                <a:path w="1969134" h="3966845">
                  <a:moveTo>
                    <a:pt x="0" y="97536"/>
                  </a:moveTo>
                  <a:lnTo>
                    <a:pt x="0" y="3839540"/>
                  </a:lnTo>
                </a:path>
                <a:path w="1969134" h="3966845">
                  <a:moveTo>
                    <a:pt x="1969007" y="0"/>
                  </a:moveTo>
                  <a:lnTo>
                    <a:pt x="1969007" y="3966679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11639" y="1878838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1610" y="452120"/>
            <a:ext cx="33223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065" marR="5080" indent="-5080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Segoe Print"/>
                <a:cs typeface="Segoe Print"/>
              </a:rPr>
              <a:t>All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about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Decision</a:t>
            </a:r>
            <a:r>
              <a:rPr sz="2000" spc="-5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Tree</a:t>
            </a:r>
            <a:r>
              <a:rPr sz="2000" spc="-3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in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Machine</a:t>
            </a:r>
            <a:r>
              <a:rPr sz="2000" spc="-5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Learning</a:t>
            </a:r>
            <a:endParaRPr sz="2000">
              <a:latin typeface="Segoe Print"/>
              <a:cs typeface="Segoe Prin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9071" y="0"/>
            <a:ext cx="6662927" cy="68579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725" y="4822387"/>
            <a:ext cx="2799350" cy="4599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896" y="3941064"/>
            <a:ext cx="2950427" cy="2590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2818" y="2669438"/>
            <a:ext cx="2218926" cy="5696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5266" y="2075151"/>
            <a:ext cx="3345709" cy="12433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5924" y="3585560"/>
            <a:ext cx="4155342" cy="21788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57161" y="3045409"/>
            <a:ext cx="2583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Entropy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Before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Partition: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4983" y="4376318"/>
            <a:ext cx="2219723" cy="56967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77745" y="5392623"/>
            <a:ext cx="228727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E(Y)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Entropy Before </a:t>
            </a:r>
            <a:r>
              <a:rPr sz="1400" spc="-5" dirty="0">
                <a:latin typeface="Calibri"/>
                <a:cs typeface="Calibri"/>
              </a:rPr>
              <a:t>Partition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E(Y|X)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Entropy </a:t>
            </a:r>
            <a:r>
              <a:rPr sz="1400" spc="-5" dirty="0">
                <a:latin typeface="Calibri"/>
                <a:cs typeface="Calibri"/>
              </a:rPr>
              <a:t>After Partition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Target,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E(Y)</a:t>
            </a:r>
            <a:r>
              <a:rPr sz="1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&gt;&gt;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E(Y|X)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638" y="1637690"/>
            <a:ext cx="2222015" cy="5696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976" y="2353254"/>
            <a:ext cx="3690411" cy="39276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927018" y="2013140"/>
            <a:ext cx="6832600" cy="4177665"/>
            <a:chOff x="4927018" y="2013140"/>
            <a:chExt cx="6832600" cy="41776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7018" y="2013140"/>
              <a:ext cx="6832276" cy="4172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88786" y="2286761"/>
              <a:ext cx="1393190" cy="0"/>
            </a:xfrm>
            <a:custGeom>
              <a:avLst/>
              <a:gdLst/>
              <a:ahLst/>
              <a:cxnLst/>
              <a:rect l="l" t="t" r="r" b="b"/>
              <a:pathLst>
                <a:path w="1393190">
                  <a:moveTo>
                    <a:pt x="0" y="0"/>
                  </a:moveTo>
                  <a:lnTo>
                    <a:pt x="1392682" y="0"/>
                  </a:lnTo>
                </a:path>
              </a:pathLst>
            </a:custGeom>
            <a:ln w="198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88786" y="2286761"/>
              <a:ext cx="0" cy="3903979"/>
            </a:xfrm>
            <a:custGeom>
              <a:avLst/>
              <a:gdLst/>
              <a:ahLst/>
              <a:cxnLst/>
              <a:rect l="l" t="t" r="r" b="b"/>
              <a:pathLst>
                <a:path h="3903979">
                  <a:moveTo>
                    <a:pt x="0" y="3903624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64958" y="2286761"/>
              <a:ext cx="0" cy="3903979"/>
            </a:xfrm>
            <a:custGeom>
              <a:avLst/>
              <a:gdLst/>
              <a:ahLst/>
              <a:cxnLst/>
              <a:rect l="l" t="t" r="r" b="b"/>
              <a:pathLst>
                <a:path h="3903979">
                  <a:moveTo>
                    <a:pt x="0" y="3903624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8024" y="2247900"/>
              <a:ext cx="1376680" cy="76200"/>
            </a:xfrm>
            <a:custGeom>
              <a:avLst/>
              <a:gdLst/>
              <a:ahLst/>
              <a:cxnLst/>
              <a:rect l="l" t="t" r="r" b="b"/>
              <a:pathLst>
                <a:path w="13766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376679" h="76200">
                  <a:moveTo>
                    <a:pt x="1300099" y="0"/>
                  </a:moveTo>
                  <a:lnTo>
                    <a:pt x="1300099" y="76200"/>
                  </a:lnTo>
                  <a:lnTo>
                    <a:pt x="1363599" y="44450"/>
                  </a:lnTo>
                  <a:lnTo>
                    <a:pt x="1312799" y="44450"/>
                  </a:lnTo>
                  <a:lnTo>
                    <a:pt x="1312799" y="31750"/>
                  </a:lnTo>
                  <a:lnTo>
                    <a:pt x="1363599" y="31750"/>
                  </a:lnTo>
                  <a:lnTo>
                    <a:pt x="1300099" y="0"/>
                  </a:lnTo>
                  <a:close/>
                </a:path>
                <a:path w="137667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376679" h="76200">
                  <a:moveTo>
                    <a:pt x="130009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300099" y="44450"/>
                  </a:lnTo>
                  <a:lnTo>
                    <a:pt x="1300099" y="31750"/>
                  </a:lnTo>
                  <a:close/>
                </a:path>
                <a:path w="1376679" h="76200">
                  <a:moveTo>
                    <a:pt x="1363599" y="31750"/>
                  </a:moveTo>
                  <a:lnTo>
                    <a:pt x="1312799" y="31750"/>
                  </a:lnTo>
                  <a:lnTo>
                    <a:pt x="1312799" y="44450"/>
                  </a:lnTo>
                  <a:lnTo>
                    <a:pt x="1363599" y="44450"/>
                  </a:lnTo>
                  <a:lnTo>
                    <a:pt x="1376299" y="38100"/>
                  </a:lnTo>
                  <a:lnTo>
                    <a:pt x="136359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638" y="1637690"/>
            <a:ext cx="2222015" cy="56967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27018" y="2013140"/>
            <a:ext cx="6832600" cy="4173220"/>
            <a:chOff x="4927018" y="2013140"/>
            <a:chExt cx="6832600" cy="41732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7018" y="2013140"/>
              <a:ext cx="6832276" cy="4172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36764" y="2247900"/>
              <a:ext cx="1376680" cy="76200"/>
            </a:xfrm>
            <a:custGeom>
              <a:avLst/>
              <a:gdLst/>
              <a:ahLst/>
              <a:cxnLst/>
              <a:rect l="l" t="t" r="r" b="b"/>
              <a:pathLst>
                <a:path w="13766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376679" h="76200">
                  <a:moveTo>
                    <a:pt x="1300099" y="0"/>
                  </a:moveTo>
                  <a:lnTo>
                    <a:pt x="1300099" y="76200"/>
                  </a:lnTo>
                  <a:lnTo>
                    <a:pt x="1363599" y="44450"/>
                  </a:lnTo>
                  <a:lnTo>
                    <a:pt x="1312799" y="44450"/>
                  </a:lnTo>
                  <a:lnTo>
                    <a:pt x="1312799" y="31750"/>
                  </a:lnTo>
                  <a:lnTo>
                    <a:pt x="1363599" y="31750"/>
                  </a:lnTo>
                  <a:lnTo>
                    <a:pt x="1300099" y="0"/>
                  </a:lnTo>
                  <a:close/>
                </a:path>
                <a:path w="137667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376679" h="76200">
                  <a:moveTo>
                    <a:pt x="130009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300099" y="44450"/>
                  </a:lnTo>
                  <a:lnTo>
                    <a:pt x="1300099" y="31750"/>
                  </a:lnTo>
                  <a:close/>
                </a:path>
                <a:path w="1376679" h="76200">
                  <a:moveTo>
                    <a:pt x="1363599" y="31750"/>
                  </a:moveTo>
                  <a:lnTo>
                    <a:pt x="1312799" y="31750"/>
                  </a:lnTo>
                  <a:lnTo>
                    <a:pt x="1312799" y="44450"/>
                  </a:lnTo>
                  <a:lnTo>
                    <a:pt x="1363599" y="44450"/>
                  </a:lnTo>
                  <a:lnTo>
                    <a:pt x="1376299" y="38100"/>
                  </a:lnTo>
                  <a:lnTo>
                    <a:pt x="136359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036" y="2511507"/>
            <a:ext cx="3381755" cy="370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540765"/>
            <a:ext cx="357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Decision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638" y="1637690"/>
            <a:ext cx="2222015" cy="56967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27018" y="2013140"/>
            <a:ext cx="6832600" cy="4173220"/>
            <a:chOff x="4927018" y="2013140"/>
            <a:chExt cx="6832600" cy="41732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7018" y="2013140"/>
              <a:ext cx="6832276" cy="4172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14459" y="2220468"/>
              <a:ext cx="1376680" cy="76200"/>
            </a:xfrm>
            <a:custGeom>
              <a:avLst/>
              <a:gdLst/>
              <a:ahLst/>
              <a:cxnLst/>
              <a:rect l="l" t="t" r="r" b="b"/>
              <a:pathLst>
                <a:path w="13766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376679" h="76200">
                  <a:moveTo>
                    <a:pt x="1300099" y="0"/>
                  </a:moveTo>
                  <a:lnTo>
                    <a:pt x="1300099" y="76200"/>
                  </a:lnTo>
                  <a:lnTo>
                    <a:pt x="1363599" y="44450"/>
                  </a:lnTo>
                  <a:lnTo>
                    <a:pt x="1312799" y="44450"/>
                  </a:lnTo>
                  <a:lnTo>
                    <a:pt x="1312799" y="31750"/>
                  </a:lnTo>
                  <a:lnTo>
                    <a:pt x="1363599" y="31750"/>
                  </a:lnTo>
                  <a:lnTo>
                    <a:pt x="1300099" y="0"/>
                  </a:lnTo>
                  <a:close/>
                </a:path>
                <a:path w="137667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376679" h="76200">
                  <a:moveTo>
                    <a:pt x="130009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300099" y="44450"/>
                  </a:lnTo>
                  <a:lnTo>
                    <a:pt x="1300099" y="31750"/>
                  </a:lnTo>
                  <a:close/>
                </a:path>
                <a:path w="1376679" h="76200">
                  <a:moveTo>
                    <a:pt x="1363599" y="31750"/>
                  </a:moveTo>
                  <a:lnTo>
                    <a:pt x="1312799" y="31750"/>
                  </a:lnTo>
                  <a:lnTo>
                    <a:pt x="1312799" y="44450"/>
                  </a:lnTo>
                  <a:lnTo>
                    <a:pt x="1363599" y="44450"/>
                  </a:lnTo>
                  <a:lnTo>
                    <a:pt x="1376299" y="38100"/>
                  </a:lnTo>
                  <a:lnTo>
                    <a:pt x="136359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623" y="2471736"/>
            <a:ext cx="3475718" cy="362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</TotalTime>
  <Words>297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Segoe Print</vt:lpstr>
      <vt:lpstr>Wingdings</vt:lpstr>
      <vt:lpstr>Wingdings 3</vt:lpstr>
      <vt:lpstr>Ion</vt:lpstr>
      <vt:lpstr>All About Decision Tree</vt:lpstr>
      <vt:lpstr>PowerPoint Presentation</vt:lpstr>
      <vt:lpstr>PowerPoint Presentation</vt:lpstr>
      <vt:lpstr>PowerPoint Presentation</vt:lpstr>
      <vt:lpstr>PowerPoint Presentation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  <vt:lpstr>All about Decision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study mart</dc:creator>
  <cp:lastModifiedBy>My Laptop</cp:lastModifiedBy>
  <cp:revision>3</cp:revision>
  <dcterms:created xsi:type="dcterms:W3CDTF">2023-03-05T08:00:59Z</dcterms:created>
  <dcterms:modified xsi:type="dcterms:W3CDTF">2023-06-11T19:52:56Z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