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.jpg" ContentType="image/jpeg"/>
  <Override PartName="/ppt/media/image8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944" y="1300767"/>
            <a:ext cx="7559897" cy="1944710"/>
          </a:xfrm>
        </p:spPr>
        <p:txBody>
          <a:bodyPr/>
          <a:lstStyle/>
          <a:p>
            <a:r>
              <a:rPr lang="en-GB" dirty="0" smtClean="0"/>
              <a:t>Introduction to ML  </a:t>
            </a:r>
            <a:br>
              <a:rPr lang="en-GB" dirty="0" smtClean="0"/>
            </a:br>
            <a:r>
              <a:rPr lang="en-GB" dirty="0" smtClean="0"/>
              <a:t>(Machine Learning)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Abu Bakar Siddique Mahi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6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1287887"/>
            <a:ext cx="7662930" cy="4161207"/>
          </a:xfrm>
        </p:spPr>
      </p:pic>
    </p:spTree>
    <p:extLst>
      <p:ext uri="{BB962C8B-B14F-4D97-AF65-F5344CB8AC3E}">
        <p14:creationId xmlns:p14="http://schemas.microsoft.com/office/powerpoint/2010/main" val="34677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2" y="759854"/>
            <a:ext cx="8650282" cy="4792774"/>
          </a:xfrm>
        </p:spPr>
      </p:pic>
    </p:spTree>
    <p:extLst>
      <p:ext uri="{BB962C8B-B14F-4D97-AF65-F5344CB8AC3E}">
        <p14:creationId xmlns:p14="http://schemas.microsoft.com/office/powerpoint/2010/main" val="15283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4" y="605308"/>
            <a:ext cx="9017439" cy="5501112"/>
          </a:xfrm>
        </p:spPr>
      </p:pic>
    </p:spTree>
    <p:extLst>
      <p:ext uri="{BB962C8B-B14F-4D97-AF65-F5344CB8AC3E}">
        <p14:creationId xmlns:p14="http://schemas.microsoft.com/office/powerpoint/2010/main" val="7478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5" y="437882"/>
            <a:ext cx="9697790" cy="5720053"/>
          </a:xfrm>
        </p:spPr>
      </p:pic>
      <p:sp>
        <p:nvSpPr>
          <p:cNvPr id="2" name="Rectangle 1"/>
          <p:cNvSpPr/>
          <p:nvPr/>
        </p:nvSpPr>
        <p:spPr>
          <a:xfrm>
            <a:off x="412125" y="3090930"/>
            <a:ext cx="4108360" cy="15068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 is a subset of machine learning that uses artificial neural </a:t>
            </a:r>
            <a:r>
              <a:rPr lang="en-GB" dirty="0" smtClean="0"/>
              <a:t>networks </a:t>
            </a:r>
            <a:r>
              <a:rPr lang="en-GB" dirty="0"/>
              <a:t>to mimic the learning process of the human brain.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" y="962852"/>
            <a:ext cx="8564451" cy="5051581"/>
          </a:xfrm>
        </p:spPr>
      </p:pic>
      <p:sp>
        <p:nvSpPr>
          <p:cNvPr id="9" name="Rectangle 8"/>
          <p:cNvSpPr/>
          <p:nvPr/>
        </p:nvSpPr>
        <p:spPr>
          <a:xfrm>
            <a:off x="2137893" y="6014432"/>
            <a:ext cx="5087155" cy="5280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Artificial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9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566670"/>
            <a:ext cx="8043150" cy="5475355"/>
          </a:xfrm>
        </p:spPr>
      </p:pic>
    </p:spTree>
    <p:extLst>
      <p:ext uri="{BB962C8B-B14F-4D97-AF65-F5344CB8AC3E}">
        <p14:creationId xmlns:p14="http://schemas.microsoft.com/office/powerpoint/2010/main" val="40648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97" y="502276"/>
            <a:ext cx="7704541" cy="5449597"/>
          </a:xfrm>
        </p:spPr>
      </p:pic>
    </p:spTree>
    <p:extLst>
      <p:ext uri="{BB962C8B-B14F-4D97-AF65-F5344CB8AC3E}">
        <p14:creationId xmlns:p14="http://schemas.microsoft.com/office/powerpoint/2010/main" val="42724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37" y="592430"/>
            <a:ext cx="7820261" cy="4908684"/>
          </a:xfrm>
        </p:spPr>
      </p:pic>
    </p:spTree>
    <p:extLst>
      <p:ext uri="{BB962C8B-B14F-4D97-AF65-F5344CB8AC3E}">
        <p14:creationId xmlns:p14="http://schemas.microsoft.com/office/powerpoint/2010/main" val="21094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886" y="785612"/>
            <a:ext cx="6776871" cy="5256414"/>
          </a:xfrm>
        </p:spPr>
      </p:pic>
    </p:spTree>
    <p:extLst>
      <p:ext uri="{BB962C8B-B14F-4D97-AF65-F5344CB8AC3E}">
        <p14:creationId xmlns:p14="http://schemas.microsoft.com/office/powerpoint/2010/main" val="9249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24" y="978794"/>
            <a:ext cx="8041193" cy="5063231"/>
          </a:xfrm>
        </p:spPr>
      </p:pic>
    </p:spTree>
    <p:extLst>
      <p:ext uri="{BB962C8B-B14F-4D97-AF65-F5344CB8AC3E}">
        <p14:creationId xmlns:p14="http://schemas.microsoft.com/office/powerpoint/2010/main" val="8069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9" y="334851"/>
            <a:ext cx="9640130" cy="6042025"/>
          </a:xfrm>
        </p:spPr>
      </p:pic>
    </p:spTree>
    <p:extLst>
      <p:ext uri="{BB962C8B-B14F-4D97-AF65-F5344CB8AC3E}">
        <p14:creationId xmlns:p14="http://schemas.microsoft.com/office/powerpoint/2010/main" val="248598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33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Introduction to ML   (Machine Learning)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  (Machine Learning)</dc:title>
  <dc:creator>My Laptop</dc:creator>
  <cp:lastModifiedBy>My Laptop</cp:lastModifiedBy>
  <cp:revision>7</cp:revision>
  <dcterms:created xsi:type="dcterms:W3CDTF">2023-06-01T16:07:22Z</dcterms:created>
  <dcterms:modified xsi:type="dcterms:W3CDTF">2023-06-03T18:51:51Z</dcterms:modified>
</cp:coreProperties>
</file>