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sldIdLst>
    <p:sldId id="29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5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81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88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3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61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19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3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9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52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8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50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3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81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7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596668" cy="3384448"/>
          </a:xfrm>
        </p:spPr>
        <p:txBody>
          <a:bodyPr/>
          <a:lstStyle/>
          <a:p>
            <a:r>
              <a:rPr lang="en-GB" spc="-5" dirty="0"/>
              <a:t>All </a:t>
            </a:r>
            <a:r>
              <a:rPr lang="en-GB" dirty="0"/>
              <a:t>about </a:t>
            </a:r>
            <a:r>
              <a:rPr lang="en-GB" spc="-5" dirty="0"/>
              <a:t>Linear </a:t>
            </a:r>
            <a:r>
              <a:rPr lang="en-GB" spc="-5"/>
              <a:t>Regression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527448"/>
            <a:ext cx="8740603" cy="11875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Abu Bakar Siddique Mahi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0853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8232" y="2017776"/>
            <a:ext cx="6174105" cy="4069079"/>
            <a:chOff x="2618232" y="2017776"/>
            <a:chExt cx="6174105" cy="4069079"/>
          </a:xfrm>
        </p:grpSpPr>
        <p:sp>
          <p:nvSpPr>
            <p:cNvPr id="4" name="object 4"/>
            <p:cNvSpPr/>
            <p:nvPr/>
          </p:nvSpPr>
          <p:spPr>
            <a:xfrm>
              <a:off x="4438396" y="3867911"/>
              <a:ext cx="210185" cy="831850"/>
            </a:xfrm>
            <a:custGeom>
              <a:avLst/>
              <a:gdLst/>
              <a:ahLst/>
              <a:cxnLst/>
              <a:rect l="l" t="t" r="r" b="b"/>
              <a:pathLst>
                <a:path w="210185" h="831850">
                  <a:moveTo>
                    <a:pt x="43351" y="73006"/>
                  </a:moveTo>
                  <a:lnTo>
                    <a:pt x="31040" y="75716"/>
                  </a:lnTo>
                  <a:lnTo>
                    <a:pt x="197484" y="831342"/>
                  </a:lnTo>
                  <a:lnTo>
                    <a:pt x="209930" y="828675"/>
                  </a:lnTo>
                  <a:lnTo>
                    <a:pt x="43351" y="73006"/>
                  </a:lnTo>
                  <a:close/>
                </a:path>
                <a:path w="210185" h="831850">
                  <a:moveTo>
                    <a:pt x="20827" y="0"/>
                  </a:moveTo>
                  <a:lnTo>
                    <a:pt x="0" y="82550"/>
                  </a:lnTo>
                  <a:lnTo>
                    <a:pt x="31040" y="75716"/>
                  </a:lnTo>
                  <a:lnTo>
                    <a:pt x="28320" y="63373"/>
                  </a:lnTo>
                  <a:lnTo>
                    <a:pt x="40639" y="60706"/>
                  </a:lnTo>
                  <a:lnTo>
                    <a:pt x="69998" y="60706"/>
                  </a:lnTo>
                  <a:lnTo>
                    <a:pt x="20827" y="0"/>
                  </a:lnTo>
                  <a:close/>
                </a:path>
                <a:path w="210185" h="831850">
                  <a:moveTo>
                    <a:pt x="40639" y="60706"/>
                  </a:moveTo>
                  <a:lnTo>
                    <a:pt x="28320" y="63373"/>
                  </a:lnTo>
                  <a:lnTo>
                    <a:pt x="31040" y="75716"/>
                  </a:lnTo>
                  <a:lnTo>
                    <a:pt x="43351" y="73006"/>
                  </a:lnTo>
                  <a:lnTo>
                    <a:pt x="40639" y="60706"/>
                  </a:lnTo>
                  <a:close/>
                </a:path>
                <a:path w="210185" h="831850">
                  <a:moveTo>
                    <a:pt x="69998" y="60706"/>
                  </a:moveTo>
                  <a:lnTo>
                    <a:pt x="40639" y="60706"/>
                  </a:lnTo>
                  <a:lnTo>
                    <a:pt x="43351" y="73006"/>
                  </a:lnTo>
                  <a:lnTo>
                    <a:pt x="74421" y="66167"/>
                  </a:lnTo>
                  <a:lnTo>
                    <a:pt x="69998" y="607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232" y="2017776"/>
              <a:ext cx="6173723" cy="4069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12920" y="3080004"/>
            <a:ext cx="1393190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46191" y="2587751"/>
            <a:ext cx="2908300" cy="1300480"/>
            <a:chOff x="5346191" y="2587751"/>
            <a:chExt cx="2908300" cy="1300480"/>
          </a:xfrm>
        </p:grpSpPr>
        <p:sp>
          <p:nvSpPr>
            <p:cNvPr id="8" name="object 8"/>
            <p:cNvSpPr/>
            <p:nvPr/>
          </p:nvSpPr>
          <p:spPr>
            <a:xfrm>
              <a:off x="5346191" y="3416807"/>
              <a:ext cx="753745" cy="471170"/>
            </a:xfrm>
            <a:custGeom>
              <a:avLst/>
              <a:gdLst/>
              <a:ahLst/>
              <a:cxnLst/>
              <a:rect l="l" t="t" r="r" b="b"/>
              <a:pathLst>
                <a:path w="753745" h="471170">
                  <a:moveTo>
                    <a:pt x="68088" y="34776"/>
                  </a:moveTo>
                  <a:lnTo>
                    <a:pt x="61387" y="45590"/>
                  </a:lnTo>
                  <a:lnTo>
                    <a:pt x="746887" y="471042"/>
                  </a:lnTo>
                  <a:lnTo>
                    <a:pt x="753618" y="460247"/>
                  </a:lnTo>
                  <a:lnTo>
                    <a:pt x="68088" y="34776"/>
                  </a:lnTo>
                  <a:close/>
                </a:path>
                <a:path w="753745" h="471170">
                  <a:moveTo>
                    <a:pt x="0" y="0"/>
                  </a:moveTo>
                  <a:lnTo>
                    <a:pt x="44704" y="72516"/>
                  </a:lnTo>
                  <a:lnTo>
                    <a:pt x="61387" y="45590"/>
                  </a:lnTo>
                  <a:lnTo>
                    <a:pt x="50546" y="38862"/>
                  </a:lnTo>
                  <a:lnTo>
                    <a:pt x="57277" y="28066"/>
                  </a:lnTo>
                  <a:lnTo>
                    <a:pt x="72245" y="28066"/>
                  </a:lnTo>
                  <a:lnTo>
                    <a:pt x="84836" y="7746"/>
                  </a:lnTo>
                  <a:lnTo>
                    <a:pt x="0" y="0"/>
                  </a:lnTo>
                  <a:close/>
                </a:path>
                <a:path w="753745" h="471170">
                  <a:moveTo>
                    <a:pt x="57277" y="28066"/>
                  </a:moveTo>
                  <a:lnTo>
                    <a:pt x="50546" y="38862"/>
                  </a:lnTo>
                  <a:lnTo>
                    <a:pt x="61387" y="45590"/>
                  </a:lnTo>
                  <a:lnTo>
                    <a:pt x="68088" y="34776"/>
                  </a:lnTo>
                  <a:lnTo>
                    <a:pt x="57277" y="28066"/>
                  </a:lnTo>
                  <a:close/>
                </a:path>
                <a:path w="753745" h="471170">
                  <a:moveTo>
                    <a:pt x="72245" y="28066"/>
                  </a:moveTo>
                  <a:lnTo>
                    <a:pt x="57277" y="28066"/>
                  </a:lnTo>
                  <a:lnTo>
                    <a:pt x="68088" y="34776"/>
                  </a:lnTo>
                  <a:lnTo>
                    <a:pt x="72245" y="280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7783" y="2587751"/>
              <a:ext cx="76200" cy="786765"/>
            </a:xfrm>
            <a:custGeom>
              <a:avLst/>
              <a:gdLst/>
              <a:ahLst/>
              <a:cxnLst/>
              <a:rect l="l" t="t" r="r" b="b"/>
              <a:pathLst>
                <a:path w="76200" h="786764">
                  <a:moveTo>
                    <a:pt x="31750" y="710184"/>
                  </a:moveTo>
                  <a:lnTo>
                    <a:pt x="0" y="710184"/>
                  </a:lnTo>
                  <a:lnTo>
                    <a:pt x="38100" y="786384"/>
                  </a:lnTo>
                  <a:lnTo>
                    <a:pt x="69850" y="722884"/>
                  </a:lnTo>
                  <a:lnTo>
                    <a:pt x="31750" y="722884"/>
                  </a:lnTo>
                  <a:lnTo>
                    <a:pt x="31750" y="710184"/>
                  </a:lnTo>
                  <a:close/>
                </a:path>
                <a:path w="76200" h="7867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2884"/>
                  </a:lnTo>
                  <a:lnTo>
                    <a:pt x="44450" y="722884"/>
                  </a:lnTo>
                  <a:lnTo>
                    <a:pt x="44450" y="63500"/>
                  </a:lnTo>
                  <a:close/>
                </a:path>
                <a:path w="76200" h="786764">
                  <a:moveTo>
                    <a:pt x="76200" y="710184"/>
                  </a:moveTo>
                  <a:lnTo>
                    <a:pt x="44450" y="710184"/>
                  </a:lnTo>
                  <a:lnTo>
                    <a:pt x="44450" y="722884"/>
                  </a:lnTo>
                  <a:lnTo>
                    <a:pt x="69850" y="722884"/>
                  </a:lnTo>
                  <a:lnTo>
                    <a:pt x="76200" y="710184"/>
                  </a:lnTo>
                  <a:close/>
                </a:path>
                <a:path w="76200" h="7867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867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7923" y="29584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91128" y="2578607"/>
            <a:ext cx="4885055" cy="2894330"/>
            <a:chOff x="3691128" y="2578607"/>
            <a:chExt cx="4885055" cy="28943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736" y="2941319"/>
              <a:ext cx="280416" cy="3139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91912" y="4020311"/>
              <a:ext cx="172720" cy="494665"/>
            </a:xfrm>
            <a:custGeom>
              <a:avLst/>
              <a:gdLst/>
              <a:ahLst/>
              <a:cxnLst/>
              <a:rect l="l" t="t" r="r" b="b"/>
              <a:pathLst>
                <a:path w="172720" h="49466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5585"/>
                  </a:lnTo>
                  <a:lnTo>
                    <a:pt x="0" y="235585"/>
                  </a:lnTo>
                  <a:lnTo>
                    <a:pt x="38100" y="311785"/>
                  </a:lnTo>
                  <a:lnTo>
                    <a:pt x="69850" y="248285"/>
                  </a:lnTo>
                  <a:lnTo>
                    <a:pt x="76200" y="235585"/>
                  </a:lnTo>
                  <a:lnTo>
                    <a:pt x="44450" y="23558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72720" h="494664">
                  <a:moveTo>
                    <a:pt x="172212" y="259080"/>
                  </a:moveTo>
                  <a:lnTo>
                    <a:pt x="165862" y="246380"/>
                  </a:lnTo>
                  <a:lnTo>
                    <a:pt x="134112" y="182880"/>
                  </a:lnTo>
                  <a:lnTo>
                    <a:pt x="96012" y="259080"/>
                  </a:lnTo>
                  <a:lnTo>
                    <a:pt x="127762" y="259080"/>
                  </a:lnTo>
                  <a:lnTo>
                    <a:pt x="127762" y="418465"/>
                  </a:lnTo>
                  <a:lnTo>
                    <a:pt x="96012" y="418465"/>
                  </a:lnTo>
                  <a:lnTo>
                    <a:pt x="134112" y="494665"/>
                  </a:lnTo>
                  <a:lnTo>
                    <a:pt x="165862" y="431165"/>
                  </a:lnTo>
                  <a:lnTo>
                    <a:pt x="172212" y="418465"/>
                  </a:lnTo>
                  <a:lnTo>
                    <a:pt x="140462" y="418465"/>
                  </a:lnTo>
                  <a:lnTo>
                    <a:pt x="140462" y="259080"/>
                  </a:lnTo>
                  <a:lnTo>
                    <a:pt x="172212" y="2590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564" y="4340351"/>
              <a:ext cx="76200" cy="1746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780" y="3267455"/>
              <a:ext cx="76200" cy="1746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0" y="3877055"/>
              <a:ext cx="76200" cy="1746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3781043"/>
              <a:ext cx="76200" cy="174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4724" y="3474719"/>
              <a:ext cx="76200" cy="174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8852" y="5157215"/>
              <a:ext cx="76200" cy="169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01034" y="2588513"/>
              <a:ext cx="4865370" cy="2874645"/>
            </a:xfrm>
            <a:custGeom>
              <a:avLst/>
              <a:gdLst/>
              <a:ahLst/>
              <a:cxnLst/>
              <a:rect l="l" t="t" r="r" b="b"/>
              <a:pathLst>
                <a:path w="4865370" h="2874645">
                  <a:moveTo>
                    <a:pt x="0" y="2568575"/>
                  </a:moveTo>
                  <a:lnTo>
                    <a:pt x="4712716" y="0"/>
                  </a:lnTo>
                </a:path>
                <a:path w="4865370" h="2874645">
                  <a:moveTo>
                    <a:pt x="152400" y="2720975"/>
                  </a:moveTo>
                  <a:lnTo>
                    <a:pt x="4865116" y="152400"/>
                  </a:lnTo>
                </a:path>
                <a:path w="4865370" h="2874645">
                  <a:moveTo>
                    <a:pt x="126491" y="2874518"/>
                  </a:moveTo>
                  <a:lnTo>
                    <a:pt x="4353814" y="9144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91956" y="2761488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; </a:t>
            </a:r>
            <a:r>
              <a:rPr sz="1800" spc="-60" dirty="0">
                <a:latin typeface="Calibri"/>
                <a:cs typeface="Calibri"/>
              </a:rPr>
              <a:t>or,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9.782*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+ 1.48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24315" y="4070984"/>
            <a:ext cx="176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Coefficient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9.782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Intercept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1.48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8232" y="2017776"/>
            <a:ext cx="6174105" cy="4069079"/>
            <a:chOff x="2618232" y="2017776"/>
            <a:chExt cx="6174105" cy="4069079"/>
          </a:xfrm>
        </p:grpSpPr>
        <p:sp>
          <p:nvSpPr>
            <p:cNvPr id="4" name="object 4"/>
            <p:cNvSpPr/>
            <p:nvPr/>
          </p:nvSpPr>
          <p:spPr>
            <a:xfrm>
              <a:off x="4438396" y="3867911"/>
              <a:ext cx="210185" cy="831850"/>
            </a:xfrm>
            <a:custGeom>
              <a:avLst/>
              <a:gdLst/>
              <a:ahLst/>
              <a:cxnLst/>
              <a:rect l="l" t="t" r="r" b="b"/>
              <a:pathLst>
                <a:path w="210185" h="831850">
                  <a:moveTo>
                    <a:pt x="43351" y="73006"/>
                  </a:moveTo>
                  <a:lnTo>
                    <a:pt x="31040" y="75716"/>
                  </a:lnTo>
                  <a:lnTo>
                    <a:pt x="197484" y="831342"/>
                  </a:lnTo>
                  <a:lnTo>
                    <a:pt x="209930" y="828675"/>
                  </a:lnTo>
                  <a:lnTo>
                    <a:pt x="43351" y="73006"/>
                  </a:lnTo>
                  <a:close/>
                </a:path>
                <a:path w="210185" h="831850">
                  <a:moveTo>
                    <a:pt x="20827" y="0"/>
                  </a:moveTo>
                  <a:lnTo>
                    <a:pt x="0" y="82550"/>
                  </a:lnTo>
                  <a:lnTo>
                    <a:pt x="31040" y="75716"/>
                  </a:lnTo>
                  <a:lnTo>
                    <a:pt x="28320" y="63373"/>
                  </a:lnTo>
                  <a:lnTo>
                    <a:pt x="40639" y="60706"/>
                  </a:lnTo>
                  <a:lnTo>
                    <a:pt x="69998" y="60706"/>
                  </a:lnTo>
                  <a:lnTo>
                    <a:pt x="20827" y="0"/>
                  </a:lnTo>
                  <a:close/>
                </a:path>
                <a:path w="210185" h="831850">
                  <a:moveTo>
                    <a:pt x="40639" y="60706"/>
                  </a:moveTo>
                  <a:lnTo>
                    <a:pt x="28320" y="63373"/>
                  </a:lnTo>
                  <a:lnTo>
                    <a:pt x="31040" y="75716"/>
                  </a:lnTo>
                  <a:lnTo>
                    <a:pt x="43351" y="73006"/>
                  </a:lnTo>
                  <a:lnTo>
                    <a:pt x="40639" y="60706"/>
                  </a:lnTo>
                  <a:close/>
                </a:path>
                <a:path w="210185" h="831850">
                  <a:moveTo>
                    <a:pt x="69998" y="60706"/>
                  </a:moveTo>
                  <a:lnTo>
                    <a:pt x="40639" y="60706"/>
                  </a:lnTo>
                  <a:lnTo>
                    <a:pt x="43351" y="73006"/>
                  </a:lnTo>
                  <a:lnTo>
                    <a:pt x="74421" y="66167"/>
                  </a:lnTo>
                  <a:lnTo>
                    <a:pt x="69998" y="607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232" y="2017776"/>
              <a:ext cx="6173723" cy="4069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12920" y="3080004"/>
            <a:ext cx="1393190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46191" y="2587751"/>
            <a:ext cx="2908300" cy="1300480"/>
            <a:chOff x="5346191" y="2587751"/>
            <a:chExt cx="2908300" cy="1300480"/>
          </a:xfrm>
        </p:grpSpPr>
        <p:sp>
          <p:nvSpPr>
            <p:cNvPr id="8" name="object 8"/>
            <p:cNvSpPr/>
            <p:nvPr/>
          </p:nvSpPr>
          <p:spPr>
            <a:xfrm>
              <a:off x="5346191" y="3416807"/>
              <a:ext cx="753745" cy="471170"/>
            </a:xfrm>
            <a:custGeom>
              <a:avLst/>
              <a:gdLst/>
              <a:ahLst/>
              <a:cxnLst/>
              <a:rect l="l" t="t" r="r" b="b"/>
              <a:pathLst>
                <a:path w="753745" h="471170">
                  <a:moveTo>
                    <a:pt x="68088" y="34776"/>
                  </a:moveTo>
                  <a:lnTo>
                    <a:pt x="61387" y="45590"/>
                  </a:lnTo>
                  <a:lnTo>
                    <a:pt x="746887" y="471042"/>
                  </a:lnTo>
                  <a:lnTo>
                    <a:pt x="753618" y="460247"/>
                  </a:lnTo>
                  <a:lnTo>
                    <a:pt x="68088" y="34776"/>
                  </a:lnTo>
                  <a:close/>
                </a:path>
                <a:path w="753745" h="471170">
                  <a:moveTo>
                    <a:pt x="0" y="0"/>
                  </a:moveTo>
                  <a:lnTo>
                    <a:pt x="44704" y="72516"/>
                  </a:lnTo>
                  <a:lnTo>
                    <a:pt x="61387" y="45590"/>
                  </a:lnTo>
                  <a:lnTo>
                    <a:pt x="50546" y="38862"/>
                  </a:lnTo>
                  <a:lnTo>
                    <a:pt x="57277" y="28066"/>
                  </a:lnTo>
                  <a:lnTo>
                    <a:pt x="72245" y="28066"/>
                  </a:lnTo>
                  <a:lnTo>
                    <a:pt x="84836" y="7746"/>
                  </a:lnTo>
                  <a:lnTo>
                    <a:pt x="0" y="0"/>
                  </a:lnTo>
                  <a:close/>
                </a:path>
                <a:path w="753745" h="471170">
                  <a:moveTo>
                    <a:pt x="57277" y="28066"/>
                  </a:moveTo>
                  <a:lnTo>
                    <a:pt x="50546" y="38862"/>
                  </a:lnTo>
                  <a:lnTo>
                    <a:pt x="61387" y="45590"/>
                  </a:lnTo>
                  <a:lnTo>
                    <a:pt x="68088" y="34776"/>
                  </a:lnTo>
                  <a:lnTo>
                    <a:pt x="57277" y="28066"/>
                  </a:lnTo>
                  <a:close/>
                </a:path>
                <a:path w="753745" h="471170">
                  <a:moveTo>
                    <a:pt x="72245" y="28066"/>
                  </a:moveTo>
                  <a:lnTo>
                    <a:pt x="57277" y="28066"/>
                  </a:lnTo>
                  <a:lnTo>
                    <a:pt x="68088" y="34776"/>
                  </a:lnTo>
                  <a:lnTo>
                    <a:pt x="72245" y="280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7783" y="2587751"/>
              <a:ext cx="76200" cy="786765"/>
            </a:xfrm>
            <a:custGeom>
              <a:avLst/>
              <a:gdLst/>
              <a:ahLst/>
              <a:cxnLst/>
              <a:rect l="l" t="t" r="r" b="b"/>
              <a:pathLst>
                <a:path w="76200" h="786764">
                  <a:moveTo>
                    <a:pt x="31750" y="710184"/>
                  </a:moveTo>
                  <a:lnTo>
                    <a:pt x="0" y="710184"/>
                  </a:lnTo>
                  <a:lnTo>
                    <a:pt x="38100" y="786384"/>
                  </a:lnTo>
                  <a:lnTo>
                    <a:pt x="69850" y="722884"/>
                  </a:lnTo>
                  <a:lnTo>
                    <a:pt x="31750" y="722884"/>
                  </a:lnTo>
                  <a:lnTo>
                    <a:pt x="31750" y="710184"/>
                  </a:lnTo>
                  <a:close/>
                </a:path>
                <a:path w="76200" h="7867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2884"/>
                  </a:lnTo>
                  <a:lnTo>
                    <a:pt x="44450" y="722884"/>
                  </a:lnTo>
                  <a:lnTo>
                    <a:pt x="44450" y="63500"/>
                  </a:lnTo>
                  <a:close/>
                </a:path>
                <a:path w="76200" h="786764">
                  <a:moveTo>
                    <a:pt x="76200" y="710184"/>
                  </a:moveTo>
                  <a:lnTo>
                    <a:pt x="44450" y="710184"/>
                  </a:lnTo>
                  <a:lnTo>
                    <a:pt x="44450" y="722884"/>
                  </a:lnTo>
                  <a:lnTo>
                    <a:pt x="69850" y="722884"/>
                  </a:lnTo>
                  <a:lnTo>
                    <a:pt x="76200" y="710184"/>
                  </a:lnTo>
                  <a:close/>
                </a:path>
                <a:path w="76200" h="7867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867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7923" y="29584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45408" y="2578607"/>
            <a:ext cx="5059680" cy="2894330"/>
            <a:chOff x="3645408" y="2578607"/>
            <a:chExt cx="5059680" cy="28943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736" y="2941319"/>
              <a:ext cx="280416" cy="3139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91912" y="4020311"/>
              <a:ext cx="172720" cy="494665"/>
            </a:xfrm>
            <a:custGeom>
              <a:avLst/>
              <a:gdLst/>
              <a:ahLst/>
              <a:cxnLst/>
              <a:rect l="l" t="t" r="r" b="b"/>
              <a:pathLst>
                <a:path w="172720" h="49466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5585"/>
                  </a:lnTo>
                  <a:lnTo>
                    <a:pt x="0" y="235585"/>
                  </a:lnTo>
                  <a:lnTo>
                    <a:pt x="38100" y="311785"/>
                  </a:lnTo>
                  <a:lnTo>
                    <a:pt x="69850" y="248285"/>
                  </a:lnTo>
                  <a:lnTo>
                    <a:pt x="76200" y="235585"/>
                  </a:lnTo>
                  <a:lnTo>
                    <a:pt x="44450" y="23558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72720" h="494664">
                  <a:moveTo>
                    <a:pt x="172212" y="259080"/>
                  </a:moveTo>
                  <a:lnTo>
                    <a:pt x="165862" y="246380"/>
                  </a:lnTo>
                  <a:lnTo>
                    <a:pt x="134112" y="182880"/>
                  </a:lnTo>
                  <a:lnTo>
                    <a:pt x="96012" y="259080"/>
                  </a:lnTo>
                  <a:lnTo>
                    <a:pt x="127762" y="259080"/>
                  </a:lnTo>
                  <a:lnTo>
                    <a:pt x="127762" y="418465"/>
                  </a:lnTo>
                  <a:lnTo>
                    <a:pt x="96012" y="418465"/>
                  </a:lnTo>
                  <a:lnTo>
                    <a:pt x="134112" y="494665"/>
                  </a:lnTo>
                  <a:lnTo>
                    <a:pt x="165862" y="431165"/>
                  </a:lnTo>
                  <a:lnTo>
                    <a:pt x="172212" y="418465"/>
                  </a:lnTo>
                  <a:lnTo>
                    <a:pt x="140462" y="418465"/>
                  </a:lnTo>
                  <a:lnTo>
                    <a:pt x="140462" y="259080"/>
                  </a:lnTo>
                  <a:lnTo>
                    <a:pt x="172212" y="2590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564" y="4340351"/>
              <a:ext cx="76200" cy="1746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779" y="3267455"/>
              <a:ext cx="76200" cy="1746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0" y="3877055"/>
              <a:ext cx="76200" cy="1746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3781043"/>
              <a:ext cx="76200" cy="174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4724" y="3474719"/>
              <a:ext cx="76200" cy="174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8852" y="5157215"/>
              <a:ext cx="76200" cy="169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55314" y="2588513"/>
              <a:ext cx="5039995" cy="2874645"/>
            </a:xfrm>
            <a:custGeom>
              <a:avLst/>
              <a:gdLst/>
              <a:ahLst/>
              <a:cxnLst/>
              <a:rect l="l" t="t" r="r" b="b"/>
              <a:pathLst>
                <a:path w="5039995" h="2874645">
                  <a:moveTo>
                    <a:pt x="45720" y="2568575"/>
                  </a:moveTo>
                  <a:lnTo>
                    <a:pt x="4758436" y="0"/>
                  </a:lnTo>
                </a:path>
                <a:path w="5039995" h="2874645">
                  <a:moveTo>
                    <a:pt x="198120" y="2720975"/>
                  </a:moveTo>
                  <a:lnTo>
                    <a:pt x="4910836" y="152400"/>
                  </a:lnTo>
                </a:path>
                <a:path w="5039995" h="2874645">
                  <a:moveTo>
                    <a:pt x="172212" y="2874518"/>
                  </a:moveTo>
                  <a:lnTo>
                    <a:pt x="4399534" y="9144"/>
                  </a:lnTo>
                </a:path>
                <a:path w="5039995" h="2874645">
                  <a:moveTo>
                    <a:pt x="0" y="2199767"/>
                  </a:moveTo>
                  <a:lnTo>
                    <a:pt x="5039741" y="34594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91956" y="2761488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; </a:t>
            </a:r>
            <a:r>
              <a:rPr sz="1800" spc="-60" dirty="0">
                <a:latin typeface="Calibri"/>
                <a:cs typeface="Calibri"/>
              </a:rPr>
              <a:t>or,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9.782*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+ 1.48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24315" y="4070984"/>
            <a:ext cx="176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Coefficient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9.782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Intercept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1.48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8232" y="2017776"/>
            <a:ext cx="6174105" cy="4069079"/>
            <a:chOff x="2618232" y="2017776"/>
            <a:chExt cx="6174105" cy="4069079"/>
          </a:xfrm>
        </p:grpSpPr>
        <p:sp>
          <p:nvSpPr>
            <p:cNvPr id="4" name="object 4"/>
            <p:cNvSpPr/>
            <p:nvPr/>
          </p:nvSpPr>
          <p:spPr>
            <a:xfrm>
              <a:off x="4438396" y="3867911"/>
              <a:ext cx="210185" cy="831850"/>
            </a:xfrm>
            <a:custGeom>
              <a:avLst/>
              <a:gdLst/>
              <a:ahLst/>
              <a:cxnLst/>
              <a:rect l="l" t="t" r="r" b="b"/>
              <a:pathLst>
                <a:path w="210185" h="831850">
                  <a:moveTo>
                    <a:pt x="43351" y="73006"/>
                  </a:moveTo>
                  <a:lnTo>
                    <a:pt x="31040" y="75716"/>
                  </a:lnTo>
                  <a:lnTo>
                    <a:pt x="197484" y="831342"/>
                  </a:lnTo>
                  <a:lnTo>
                    <a:pt x="209930" y="828675"/>
                  </a:lnTo>
                  <a:lnTo>
                    <a:pt x="43351" y="73006"/>
                  </a:lnTo>
                  <a:close/>
                </a:path>
                <a:path w="210185" h="831850">
                  <a:moveTo>
                    <a:pt x="20827" y="0"/>
                  </a:moveTo>
                  <a:lnTo>
                    <a:pt x="0" y="82550"/>
                  </a:lnTo>
                  <a:lnTo>
                    <a:pt x="31040" y="75716"/>
                  </a:lnTo>
                  <a:lnTo>
                    <a:pt x="28320" y="63373"/>
                  </a:lnTo>
                  <a:lnTo>
                    <a:pt x="40639" y="60706"/>
                  </a:lnTo>
                  <a:lnTo>
                    <a:pt x="69998" y="60706"/>
                  </a:lnTo>
                  <a:lnTo>
                    <a:pt x="20827" y="0"/>
                  </a:lnTo>
                  <a:close/>
                </a:path>
                <a:path w="210185" h="831850">
                  <a:moveTo>
                    <a:pt x="40639" y="60706"/>
                  </a:moveTo>
                  <a:lnTo>
                    <a:pt x="28320" y="63373"/>
                  </a:lnTo>
                  <a:lnTo>
                    <a:pt x="31040" y="75716"/>
                  </a:lnTo>
                  <a:lnTo>
                    <a:pt x="43351" y="73006"/>
                  </a:lnTo>
                  <a:lnTo>
                    <a:pt x="40639" y="60706"/>
                  </a:lnTo>
                  <a:close/>
                </a:path>
                <a:path w="210185" h="831850">
                  <a:moveTo>
                    <a:pt x="69998" y="60706"/>
                  </a:moveTo>
                  <a:lnTo>
                    <a:pt x="40639" y="60706"/>
                  </a:lnTo>
                  <a:lnTo>
                    <a:pt x="43351" y="73006"/>
                  </a:lnTo>
                  <a:lnTo>
                    <a:pt x="74421" y="66167"/>
                  </a:lnTo>
                  <a:lnTo>
                    <a:pt x="69998" y="607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232" y="2017776"/>
              <a:ext cx="6173723" cy="4069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12920" y="3080004"/>
            <a:ext cx="1393190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46191" y="2587751"/>
            <a:ext cx="2908300" cy="1300480"/>
            <a:chOff x="5346191" y="2587751"/>
            <a:chExt cx="2908300" cy="1300480"/>
          </a:xfrm>
        </p:grpSpPr>
        <p:sp>
          <p:nvSpPr>
            <p:cNvPr id="8" name="object 8"/>
            <p:cNvSpPr/>
            <p:nvPr/>
          </p:nvSpPr>
          <p:spPr>
            <a:xfrm>
              <a:off x="5346191" y="3416807"/>
              <a:ext cx="753745" cy="471170"/>
            </a:xfrm>
            <a:custGeom>
              <a:avLst/>
              <a:gdLst/>
              <a:ahLst/>
              <a:cxnLst/>
              <a:rect l="l" t="t" r="r" b="b"/>
              <a:pathLst>
                <a:path w="753745" h="471170">
                  <a:moveTo>
                    <a:pt x="68088" y="34776"/>
                  </a:moveTo>
                  <a:lnTo>
                    <a:pt x="61387" y="45590"/>
                  </a:lnTo>
                  <a:lnTo>
                    <a:pt x="746887" y="471042"/>
                  </a:lnTo>
                  <a:lnTo>
                    <a:pt x="753618" y="460247"/>
                  </a:lnTo>
                  <a:lnTo>
                    <a:pt x="68088" y="34776"/>
                  </a:lnTo>
                  <a:close/>
                </a:path>
                <a:path w="753745" h="471170">
                  <a:moveTo>
                    <a:pt x="0" y="0"/>
                  </a:moveTo>
                  <a:lnTo>
                    <a:pt x="44704" y="72516"/>
                  </a:lnTo>
                  <a:lnTo>
                    <a:pt x="61387" y="45590"/>
                  </a:lnTo>
                  <a:lnTo>
                    <a:pt x="50546" y="38862"/>
                  </a:lnTo>
                  <a:lnTo>
                    <a:pt x="57277" y="28066"/>
                  </a:lnTo>
                  <a:lnTo>
                    <a:pt x="72245" y="28066"/>
                  </a:lnTo>
                  <a:lnTo>
                    <a:pt x="84836" y="7746"/>
                  </a:lnTo>
                  <a:lnTo>
                    <a:pt x="0" y="0"/>
                  </a:lnTo>
                  <a:close/>
                </a:path>
                <a:path w="753745" h="471170">
                  <a:moveTo>
                    <a:pt x="57277" y="28066"/>
                  </a:moveTo>
                  <a:lnTo>
                    <a:pt x="50546" y="38862"/>
                  </a:lnTo>
                  <a:lnTo>
                    <a:pt x="61387" y="45590"/>
                  </a:lnTo>
                  <a:lnTo>
                    <a:pt x="68088" y="34776"/>
                  </a:lnTo>
                  <a:lnTo>
                    <a:pt x="57277" y="28066"/>
                  </a:lnTo>
                  <a:close/>
                </a:path>
                <a:path w="753745" h="471170">
                  <a:moveTo>
                    <a:pt x="72245" y="28066"/>
                  </a:moveTo>
                  <a:lnTo>
                    <a:pt x="57277" y="28066"/>
                  </a:lnTo>
                  <a:lnTo>
                    <a:pt x="68088" y="34776"/>
                  </a:lnTo>
                  <a:lnTo>
                    <a:pt x="72245" y="280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7783" y="2587751"/>
              <a:ext cx="76200" cy="786765"/>
            </a:xfrm>
            <a:custGeom>
              <a:avLst/>
              <a:gdLst/>
              <a:ahLst/>
              <a:cxnLst/>
              <a:rect l="l" t="t" r="r" b="b"/>
              <a:pathLst>
                <a:path w="76200" h="786764">
                  <a:moveTo>
                    <a:pt x="31750" y="710184"/>
                  </a:moveTo>
                  <a:lnTo>
                    <a:pt x="0" y="710184"/>
                  </a:lnTo>
                  <a:lnTo>
                    <a:pt x="38100" y="786384"/>
                  </a:lnTo>
                  <a:lnTo>
                    <a:pt x="69850" y="722884"/>
                  </a:lnTo>
                  <a:lnTo>
                    <a:pt x="31750" y="722884"/>
                  </a:lnTo>
                  <a:lnTo>
                    <a:pt x="31750" y="710184"/>
                  </a:lnTo>
                  <a:close/>
                </a:path>
                <a:path w="76200" h="7867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2884"/>
                  </a:lnTo>
                  <a:lnTo>
                    <a:pt x="44450" y="722884"/>
                  </a:lnTo>
                  <a:lnTo>
                    <a:pt x="44450" y="63500"/>
                  </a:lnTo>
                  <a:close/>
                </a:path>
                <a:path w="76200" h="786764">
                  <a:moveTo>
                    <a:pt x="76200" y="710184"/>
                  </a:moveTo>
                  <a:lnTo>
                    <a:pt x="44450" y="710184"/>
                  </a:lnTo>
                  <a:lnTo>
                    <a:pt x="44450" y="722884"/>
                  </a:lnTo>
                  <a:lnTo>
                    <a:pt x="69850" y="722884"/>
                  </a:lnTo>
                  <a:lnTo>
                    <a:pt x="76200" y="710184"/>
                  </a:lnTo>
                  <a:close/>
                </a:path>
                <a:path w="76200" h="7867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867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7923" y="29584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13403" y="2578607"/>
            <a:ext cx="5092065" cy="2894330"/>
            <a:chOff x="3613403" y="2578607"/>
            <a:chExt cx="5092065" cy="28943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735" y="2941319"/>
              <a:ext cx="280416" cy="3139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91912" y="4020311"/>
              <a:ext cx="172720" cy="494665"/>
            </a:xfrm>
            <a:custGeom>
              <a:avLst/>
              <a:gdLst/>
              <a:ahLst/>
              <a:cxnLst/>
              <a:rect l="l" t="t" r="r" b="b"/>
              <a:pathLst>
                <a:path w="172720" h="49466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5585"/>
                  </a:lnTo>
                  <a:lnTo>
                    <a:pt x="0" y="235585"/>
                  </a:lnTo>
                  <a:lnTo>
                    <a:pt x="38100" y="311785"/>
                  </a:lnTo>
                  <a:lnTo>
                    <a:pt x="69850" y="248285"/>
                  </a:lnTo>
                  <a:lnTo>
                    <a:pt x="76200" y="235585"/>
                  </a:lnTo>
                  <a:lnTo>
                    <a:pt x="44450" y="23558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72720" h="494664">
                  <a:moveTo>
                    <a:pt x="172212" y="259080"/>
                  </a:moveTo>
                  <a:lnTo>
                    <a:pt x="165862" y="246380"/>
                  </a:lnTo>
                  <a:lnTo>
                    <a:pt x="134112" y="182880"/>
                  </a:lnTo>
                  <a:lnTo>
                    <a:pt x="96012" y="259080"/>
                  </a:lnTo>
                  <a:lnTo>
                    <a:pt x="127762" y="259080"/>
                  </a:lnTo>
                  <a:lnTo>
                    <a:pt x="127762" y="418465"/>
                  </a:lnTo>
                  <a:lnTo>
                    <a:pt x="96012" y="418465"/>
                  </a:lnTo>
                  <a:lnTo>
                    <a:pt x="134112" y="494665"/>
                  </a:lnTo>
                  <a:lnTo>
                    <a:pt x="165862" y="431165"/>
                  </a:lnTo>
                  <a:lnTo>
                    <a:pt x="172212" y="418465"/>
                  </a:lnTo>
                  <a:lnTo>
                    <a:pt x="140462" y="418465"/>
                  </a:lnTo>
                  <a:lnTo>
                    <a:pt x="140462" y="259080"/>
                  </a:lnTo>
                  <a:lnTo>
                    <a:pt x="172212" y="2590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563" y="4340351"/>
              <a:ext cx="76200" cy="1746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779" y="3267455"/>
              <a:ext cx="76200" cy="1746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59" y="3877055"/>
              <a:ext cx="76200" cy="1746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9" y="3781043"/>
              <a:ext cx="76200" cy="174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4723" y="3474719"/>
              <a:ext cx="76200" cy="174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8851" y="5157215"/>
              <a:ext cx="76200" cy="169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23309" y="2588513"/>
              <a:ext cx="5071745" cy="2874645"/>
            </a:xfrm>
            <a:custGeom>
              <a:avLst/>
              <a:gdLst/>
              <a:ahLst/>
              <a:cxnLst/>
              <a:rect l="l" t="t" r="r" b="b"/>
              <a:pathLst>
                <a:path w="5071745" h="2874645">
                  <a:moveTo>
                    <a:pt x="77724" y="2568575"/>
                  </a:moveTo>
                  <a:lnTo>
                    <a:pt x="4790440" y="0"/>
                  </a:lnTo>
                </a:path>
                <a:path w="5071745" h="2874645">
                  <a:moveTo>
                    <a:pt x="230124" y="2720975"/>
                  </a:moveTo>
                  <a:lnTo>
                    <a:pt x="4942840" y="152400"/>
                  </a:lnTo>
                </a:path>
                <a:path w="5071745" h="2874645">
                  <a:moveTo>
                    <a:pt x="0" y="2733167"/>
                  </a:moveTo>
                  <a:lnTo>
                    <a:pt x="4712716" y="164591"/>
                  </a:lnTo>
                </a:path>
                <a:path w="5071745" h="2874645">
                  <a:moveTo>
                    <a:pt x="204215" y="2874518"/>
                  </a:moveTo>
                  <a:lnTo>
                    <a:pt x="4431538" y="9144"/>
                  </a:lnTo>
                </a:path>
                <a:path w="5071745" h="2874645">
                  <a:moveTo>
                    <a:pt x="32003" y="2199767"/>
                  </a:moveTo>
                  <a:lnTo>
                    <a:pt x="5071745" y="34594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91956" y="2761488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; </a:t>
            </a:r>
            <a:r>
              <a:rPr sz="1800" spc="-60" dirty="0">
                <a:latin typeface="Calibri"/>
                <a:cs typeface="Calibri"/>
              </a:rPr>
              <a:t>or,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9.782*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+ 1.48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24315" y="4070984"/>
            <a:ext cx="176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Coefficient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9.782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Intercept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1.48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8232" y="2017776"/>
            <a:ext cx="6174105" cy="4069079"/>
            <a:chOff x="2618232" y="2017776"/>
            <a:chExt cx="6174105" cy="4069079"/>
          </a:xfrm>
        </p:grpSpPr>
        <p:sp>
          <p:nvSpPr>
            <p:cNvPr id="4" name="object 4"/>
            <p:cNvSpPr/>
            <p:nvPr/>
          </p:nvSpPr>
          <p:spPr>
            <a:xfrm>
              <a:off x="4438396" y="3867911"/>
              <a:ext cx="210185" cy="831850"/>
            </a:xfrm>
            <a:custGeom>
              <a:avLst/>
              <a:gdLst/>
              <a:ahLst/>
              <a:cxnLst/>
              <a:rect l="l" t="t" r="r" b="b"/>
              <a:pathLst>
                <a:path w="210185" h="831850">
                  <a:moveTo>
                    <a:pt x="43351" y="73006"/>
                  </a:moveTo>
                  <a:lnTo>
                    <a:pt x="31040" y="75716"/>
                  </a:lnTo>
                  <a:lnTo>
                    <a:pt x="197484" y="831342"/>
                  </a:lnTo>
                  <a:lnTo>
                    <a:pt x="209930" y="828675"/>
                  </a:lnTo>
                  <a:lnTo>
                    <a:pt x="43351" y="73006"/>
                  </a:lnTo>
                  <a:close/>
                </a:path>
                <a:path w="210185" h="831850">
                  <a:moveTo>
                    <a:pt x="20827" y="0"/>
                  </a:moveTo>
                  <a:lnTo>
                    <a:pt x="0" y="82550"/>
                  </a:lnTo>
                  <a:lnTo>
                    <a:pt x="31040" y="75716"/>
                  </a:lnTo>
                  <a:lnTo>
                    <a:pt x="28320" y="63373"/>
                  </a:lnTo>
                  <a:lnTo>
                    <a:pt x="40639" y="60706"/>
                  </a:lnTo>
                  <a:lnTo>
                    <a:pt x="69998" y="60706"/>
                  </a:lnTo>
                  <a:lnTo>
                    <a:pt x="20827" y="0"/>
                  </a:lnTo>
                  <a:close/>
                </a:path>
                <a:path w="210185" h="831850">
                  <a:moveTo>
                    <a:pt x="40639" y="60706"/>
                  </a:moveTo>
                  <a:lnTo>
                    <a:pt x="28320" y="63373"/>
                  </a:lnTo>
                  <a:lnTo>
                    <a:pt x="31040" y="75716"/>
                  </a:lnTo>
                  <a:lnTo>
                    <a:pt x="43351" y="73006"/>
                  </a:lnTo>
                  <a:lnTo>
                    <a:pt x="40639" y="60706"/>
                  </a:lnTo>
                  <a:close/>
                </a:path>
                <a:path w="210185" h="831850">
                  <a:moveTo>
                    <a:pt x="69998" y="60706"/>
                  </a:moveTo>
                  <a:lnTo>
                    <a:pt x="40639" y="60706"/>
                  </a:lnTo>
                  <a:lnTo>
                    <a:pt x="43351" y="73006"/>
                  </a:lnTo>
                  <a:lnTo>
                    <a:pt x="74421" y="66167"/>
                  </a:lnTo>
                  <a:lnTo>
                    <a:pt x="69998" y="607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232" y="2017776"/>
              <a:ext cx="6173723" cy="4069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12920" y="3080004"/>
            <a:ext cx="1393190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46191" y="2587751"/>
            <a:ext cx="2908300" cy="1300480"/>
            <a:chOff x="5346191" y="2587751"/>
            <a:chExt cx="2908300" cy="1300480"/>
          </a:xfrm>
        </p:grpSpPr>
        <p:sp>
          <p:nvSpPr>
            <p:cNvPr id="8" name="object 8"/>
            <p:cNvSpPr/>
            <p:nvPr/>
          </p:nvSpPr>
          <p:spPr>
            <a:xfrm>
              <a:off x="5346191" y="3416807"/>
              <a:ext cx="753745" cy="471170"/>
            </a:xfrm>
            <a:custGeom>
              <a:avLst/>
              <a:gdLst/>
              <a:ahLst/>
              <a:cxnLst/>
              <a:rect l="l" t="t" r="r" b="b"/>
              <a:pathLst>
                <a:path w="753745" h="471170">
                  <a:moveTo>
                    <a:pt x="68088" y="34776"/>
                  </a:moveTo>
                  <a:lnTo>
                    <a:pt x="61387" y="45590"/>
                  </a:lnTo>
                  <a:lnTo>
                    <a:pt x="746887" y="471042"/>
                  </a:lnTo>
                  <a:lnTo>
                    <a:pt x="753618" y="460247"/>
                  </a:lnTo>
                  <a:lnTo>
                    <a:pt x="68088" y="34776"/>
                  </a:lnTo>
                  <a:close/>
                </a:path>
                <a:path w="753745" h="471170">
                  <a:moveTo>
                    <a:pt x="0" y="0"/>
                  </a:moveTo>
                  <a:lnTo>
                    <a:pt x="44704" y="72516"/>
                  </a:lnTo>
                  <a:lnTo>
                    <a:pt x="61387" y="45590"/>
                  </a:lnTo>
                  <a:lnTo>
                    <a:pt x="50546" y="38862"/>
                  </a:lnTo>
                  <a:lnTo>
                    <a:pt x="57277" y="28066"/>
                  </a:lnTo>
                  <a:lnTo>
                    <a:pt x="72245" y="28066"/>
                  </a:lnTo>
                  <a:lnTo>
                    <a:pt x="84836" y="7746"/>
                  </a:lnTo>
                  <a:lnTo>
                    <a:pt x="0" y="0"/>
                  </a:lnTo>
                  <a:close/>
                </a:path>
                <a:path w="753745" h="471170">
                  <a:moveTo>
                    <a:pt x="57277" y="28066"/>
                  </a:moveTo>
                  <a:lnTo>
                    <a:pt x="50546" y="38862"/>
                  </a:lnTo>
                  <a:lnTo>
                    <a:pt x="61387" y="45590"/>
                  </a:lnTo>
                  <a:lnTo>
                    <a:pt x="68088" y="34776"/>
                  </a:lnTo>
                  <a:lnTo>
                    <a:pt x="57277" y="28066"/>
                  </a:lnTo>
                  <a:close/>
                </a:path>
                <a:path w="753745" h="471170">
                  <a:moveTo>
                    <a:pt x="72245" y="28066"/>
                  </a:moveTo>
                  <a:lnTo>
                    <a:pt x="57277" y="28066"/>
                  </a:lnTo>
                  <a:lnTo>
                    <a:pt x="68088" y="34776"/>
                  </a:lnTo>
                  <a:lnTo>
                    <a:pt x="72245" y="280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7783" y="2587751"/>
              <a:ext cx="76200" cy="786765"/>
            </a:xfrm>
            <a:custGeom>
              <a:avLst/>
              <a:gdLst/>
              <a:ahLst/>
              <a:cxnLst/>
              <a:rect l="l" t="t" r="r" b="b"/>
              <a:pathLst>
                <a:path w="76200" h="786764">
                  <a:moveTo>
                    <a:pt x="31750" y="710184"/>
                  </a:moveTo>
                  <a:lnTo>
                    <a:pt x="0" y="710184"/>
                  </a:lnTo>
                  <a:lnTo>
                    <a:pt x="38100" y="786384"/>
                  </a:lnTo>
                  <a:lnTo>
                    <a:pt x="69850" y="722884"/>
                  </a:lnTo>
                  <a:lnTo>
                    <a:pt x="31750" y="722884"/>
                  </a:lnTo>
                  <a:lnTo>
                    <a:pt x="31750" y="710184"/>
                  </a:lnTo>
                  <a:close/>
                </a:path>
                <a:path w="76200" h="7867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2884"/>
                  </a:lnTo>
                  <a:lnTo>
                    <a:pt x="44450" y="722884"/>
                  </a:lnTo>
                  <a:lnTo>
                    <a:pt x="44450" y="63500"/>
                  </a:lnTo>
                  <a:close/>
                </a:path>
                <a:path w="76200" h="786764">
                  <a:moveTo>
                    <a:pt x="76200" y="710184"/>
                  </a:moveTo>
                  <a:lnTo>
                    <a:pt x="44450" y="710184"/>
                  </a:lnTo>
                  <a:lnTo>
                    <a:pt x="44450" y="722884"/>
                  </a:lnTo>
                  <a:lnTo>
                    <a:pt x="69850" y="722884"/>
                  </a:lnTo>
                  <a:lnTo>
                    <a:pt x="76200" y="710184"/>
                  </a:lnTo>
                  <a:close/>
                </a:path>
                <a:path w="76200" h="7867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867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7923" y="29584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44823" y="2549651"/>
            <a:ext cx="5160645" cy="2923540"/>
            <a:chOff x="3544823" y="2549651"/>
            <a:chExt cx="5160645" cy="29235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735" y="2941319"/>
              <a:ext cx="280416" cy="3139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91912" y="4020311"/>
              <a:ext cx="172720" cy="494665"/>
            </a:xfrm>
            <a:custGeom>
              <a:avLst/>
              <a:gdLst/>
              <a:ahLst/>
              <a:cxnLst/>
              <a:rect l="l" t="t" r="r" b="b"/>
              <a:pathLst>
                <a:path w="172720" h="49466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5585"/>
                  </a:lnTo>
                  <a:lnTo>
                    <a:pt x="0" y="235585"/>
                  </a:lnTo>
                  <a:lnTo>
                    <a:pt x="38100" y="311785"/>
                  </a:lnTo>
                  <a:lnTo>
                    <a:pt x="69850" y="248285"/>
                  </a:lnTo>
                  <a:lnTo>
                    <a:pt x="76200" y="235585"/>
                  </a:lnTo>
                  <a:lnTo>
                    <a:pt x="44450" y="23558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72720" h="494664">
                  <a:moveTo>
                    <a:pt x="172212" y="259080"/>
                  </a:moveTo>
                  <a:lnTo>
                    <a:pt x="165862" y="246380"/>
                  </a:lnTo>
                  <a:lnTo>
                    <a:pt x="134112" y="182880"/>
                  </a:lnTo>
                  <a:lnTo>
                    <a:pt x="96012" y="259080"/>
                  </a:lnTo>
                  <a:lnTo>
                    <a:pt x="127762" y="259080"/>
                  </a:lnTo>
                  <a:lnTo>
                    <a:pt x="127762" y="418465"/>
                  </a:lnTo>
                  <a:lnTo>
                    <a:pt x="96012" y="418465"/>
                  </a:lnTo>
                  <a:lnTo>
                    <a:pt x="134112" y="494665"/>
                  </a:lnTo>
                  <a:lnTo>
                    <a:pt x="165862" y="431165"/>
                  </a:lnTo>
                  <a:lnTo>
                    <a:pt x="172212" y="418465"/>
                  </a:lnTo>
                  <a:lnTo>
                    <a:pt x="140462" y="418465"/>
                  </a:lnTo>
                  <a:lnTo>
                    <a:pt x="140462" y="259080"/>
                  </a:lnTo>
                  <a:lnTo>
                    <a:pt x="172212" y="2590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563" y="4340351"/>
              <a:ext cx="76200" cy="1746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779" y="3267455"/>
              <a:ext cx="76200" cy="1746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59" y="3877055"/>
              <a:ext cx="76200" cy="1746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3781043"/>
              <a:ext cx="76200" cy="174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4723" y="3474719"/>
              <a:ext cx="76200" cy="174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8851" y="5157216"/>
              <a:ext cx="76200" cy="169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54729" y="2559557"/>
              <a:ext cx="5140325" cy="2903855"/>
            </a:xfrm>
            <a:custGeom>
              <a:avLst/>
              <a:gdLst/>
              <a:ahLst/>
              <a:cxnLst/>
              <a:rect l="l" t="t" r="r" b="b"/>
              <a:pathLst>
                <a:path w="5140325" h="2903854">
                  <a:moveTo>
                    <a:pt x="146304" y="2597530"/>
                  </a:moveTo>
                  <a:lnTo>
                    <a:pt x="4859020" y="28955"/>
                  </a:lnTo>
                </a:path>
                <a:path w="5140325" h="2903854">
                  <a:moveTo>
                    <a:pt x="298704" y="2749930"/>
                  </a:moveTo>
                  <a:lnTo>
                    <a:pt x="5011420" y="181355"/>
                  </a:lnTo>
                </a:path>
                <a:path w="5140325" h="2903854">
                  <a:moveTo>
                    <a:pt x="68580" y="2762122"/>
                  </a:moveTo>
                  <a:lnTo>
                    <a:pt x="4781296" y="193547"/>
                  </a:lnTo>
                </a:path>
                <a:path w="5140325" h="2903854">
                  <a:moveTo>
                    <a:pt x="272796" y="2903473"/>
                  </a:moveTo>
                  <a:lnTo>
                    <a:pt x="4500118" y="38100"/>
                  </a:lnTo>
                </a:path>
                <a:path w="5140325" h="2903854">
                  <a:moveTo>
                    <a:pt x="100584" y="2228722"/>
                  </a:moveTo>
                  <a:lnTo>
                    <a:pt x="5140325" y="374903"/>
                  </a:lnTo>
                </a:path>
                <a:path w="5140325" h="2903854">
                  <a:moveTo>
                    <a:pt x="0" y="2568574"/>
                  </a:moveTo>
                  <a:lnTo>
                    <a:pt x="4712716" y="0"/>
                  </a:lnTo>
                </a:path>
                <a:path w="5140325" h="2903854">
                  <a:moveTo>
                    <a:pt x="373380" y="2739263"/>
                  </a:moveTo>
                  <a:lnTo>
                    <a:pt x="5086096" y="17068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91956" y="2761488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; </a:t>
            </a:r>
            <a:r>
              <a:rPr sz="1800" spc="-60" dirty="0">
                <a:latin typeface="Calibri"/>
                <a:cs typeface="Calibri"/>
              </a:rPr>
              <a:t>or,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9.782*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+ 1.48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24315" y="4070984"/>
            <a:ext cx="176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Coefficient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9.782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Intercept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1.48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8232" y="2017776"/>
            <a:ext cx="6174105" cy="4069079"/>
            <a:chOff x="2618232" y="2017776"/>
            <a:chExt cx="6174105" cy="4069079"/>
          </a:xfrm>
        </p:grpSpPr>
        <p:sp>
          <p:nvSpPr>
            <p:cNvPr id="4" name="object 4"/>
            <p:cNvSpPr/>
            <p:nvPr/>
          </p:nvSpPr>
          <p:spPr>
            <a:xfrm>
              <a:off x="4438396" y="3867911"/>
              <a:ext cx="210185" cy="831850"/>
            </a:xfrm>
            <a:custGeom>
              <a:avLst/>
              <a:gdLst/>
              <a:ahLst/>
              <a:cxnLst/>
              <a:rect l="l" t="t" r="r" b="b"/>
              <a:pathLst>
                <a:path w="210185" h="831850">
                  <a:moveTo>
                    <a:pt x="43351" y="73006"/>
                  </a:moveTo>
                  <a:lnTo>
                    <a:pt x="31040" y="75716"/>
                  </a:lnTo>
                  <a:lnTo>
                    <a:pt x="197484" y="831342"/>
                  </a:lnTo>
                  <a:lnTo>
                    <a:pt x="209930" y="828675"/>
                  </a:lnTo>
                  <a:lnTo>
                    <a:pt x="43351" y="73006"/>
                  </a:lnTo>
                  <a:close/>
                </a:path>
                <a:path w="210185" h="831850">
                  <a:moveTo>
                    <a:pt x="20827" y="0"/>
                  </a:moveTo>
                  <a:lnTo>
                    <a:pt x="0" y="82550"/>
                  </a:lnTo>
                  <a:lnTo>
                    <a:pt x="31040" y="75716"/>
                  </a:lnTo>
                  <a:lnTo>
                    <a:pt x="28320" y="63373"/>
                  </a:lnTo>
                  <a:lnTo>
                    <a:pt x="40639" y="60706"/>
                  </a:lnTo>
                  <a:lnTo>
                    <a:pt x="69998" y="60706"/>
                  </a:lnTo>
                  <a:lnTo>
                    <a:pt x="20827" y="0"/>
                  </a:lnTo>
                  <a:close/>
                </a:path>
                <a:path w="210185" h="831850">
                  <a:moveTo>
                    <a:pt x="40639" y="60706"/>
                  </a:moveTo>
                  <a:lnTo>
                    <a:pt x="28320" y="63373"/>
                  </a:lnTo>
                  <a:lnTo>
                    <a:pt x="31040" y="75716"/>
                  </a:lnTo>
                  <a:lnTo>
                    <a:pt x="43351" y="73006"/>
                  </a:lnTo>
                  <a:lnTo>
                    <a:pt x="40639" y="60706"/>
                  </a:lnTo>
                  <a:close/>
                </a:path>
                <a:path w="210185" h="831850">
                  <a:moveTo>
                    <a:pt x="69998" y="60706"/>
                  </a:moveTo>
                  <a:lnTo>
                    <a:pt x="40639" y="60706"/>
                  </a:lnTo>
                  <a:lnTo>
                    <a:pt x="43351" y="73006"/>
                  </a:lnTo>
                  <a:lnTo>
                    <a:pt x="74421" y="66167"/>
                  </a:lnTo>
                  <a:lnTo>
                    <a:pt x="69998" y="607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232" y="2017776"/>
              <a:ext cx="6173723" cy="4069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12920" y="3080004"/>
            <a:ext cx="1393190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46191" y="2587751"/>
            <a:ext cx="2908300" cy="1300480"/>
            <a:chOff x="5346191" y="2587751"/>
            <a:chExt cx="2908300" cy="1300480"/>
          </a:xfrm>
        </p:grpSpPr>
        <p:sp>
          <p:nvSpPr>
            <p:cNvPr id="8" name="object 8"/>
            <p:cNvSpPr/>
            <p:nvPr/>
          </p:nvSpPr>
          <p:spPr>
            <a:xfrm>
              <a:off x="5346191" y="3416807"/>
              <a:ext cx="753745" cy="471170"/>
            </a:xfrm>
            <a:custGeom>
              <a:avLst/>
              <a:gdLst/>
              <a:ahLst/>
              <a:cxnLst/>
              <a:rect l="l" t="t" r="r" b="b"/>
              <a:pathLst>
                <a:path w="753745" h="471170">
                  <a:moveTo>
                    <a:pt x="68088" y="34776"/>
                  </a:moveTo>
                  <a:lnTo>
                    <a:pt x="61387" y="45590"/>
                  </a:lnTo>
                  <a:lnTo>
                    <a:pt x="746887" y="471042"/>
                  </a:lnTo>
                  <a:lnTo>
                    <a:pt x="753618" y="460247"/>
                  </a:lnTo>
                  <a:lnTo>
                    <a:pt x="68088" y="34776"/>
                  </a:lnTo>
                  <a:close/>
                </a:path>
                <a:path w="753745" h="471170">
                  <a:moveTo>
                    <a:pt x="0" y="0"/>
                  </a:moveTo>
                  <a:lnTo>
                    <a:pt x="44704" y="72516"/>
                  </a:lnTo>
                  <a:lnTo>
                    <a:pt x="61387" y="45590"/>
                  </a:lnTo>
                  <a:lnTo>
                    <a:pt x="50546" y="38862"/>
                  </a:lnTo>
                  <a:lnTo>
                    <a:pt x="57277" y="28066"/>
                  </a:lnTo>
                  <a:lnTo>
                    <a:pt x="72245" y="28066"/>
                  </a:lnTo>
                  <a:lnTo>
                    <a:pt x="84836" y="7746"/>
                  </a:lnTo>
                  <a:lnTo>
                    <a:pt x="0" y="0"/>
                  </a:lnTo>
                  <a:close/>
                </a:path>
                <a:path w="753745" h="471170">
                  <a:moveTo>
                    <a:pt x="57277" y="28066"/>
                  </a:moveTo>
                  <a:lnTo>
                    <a:pt x="50546" y="38862"/>
                  </a:lnTo>
                  <a:lnTo>
                    <a:pt x="61387" y="45590"/>
                  </a:lnTo>
                  <a:lnTo>
                    <a:pt x="68088" y="34776"/>
                  </a:lnTo>
                  <a:lnTo>
                    <a:pt x="57277" y="28066"/>
                  </a:lnTo>
                  <a:close/>
                </a:path>
                <a:path w="753745" h="471170">
                  <a:moveTo>
                    <a:pt x="72245" y="28066"/>
                  </a:moveTo>
                  <a:lnTo>
                    <a:pt x="57277" y="28066"/>
                  </a:lnTo>
                  <a:lnTo>
                    <a:pt x="68088" y="34776"/>
                  </a:lnTo>
                  <a:lnTo>
                    <a:pt x="72245" y="280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7783" y="2587751"/>
              <a:ext cx="76200" cy="786765"/>
            </a:xfrm>
            <a:custGeom>
              <a:avLst/>
              <a:gdLst/>
              <a:ahLst/>
              <a:cxnLst/>
              <a:rect l="l" t="t" r="r" b="b"/>
              <a:pathLst>
                <a:path w="76200" h="786764">
                  <a:moveTo>
                    <a:pt x="31750" y="710184"/>
                  </a:moveTo>
                  <a:lnTo>
                    <a:pt x="0" y="710184"/>
                  </a:lnTo>
                  <a:lnTo>
                    <a:pt x="38100" y="786384"/>
                  </a:lnTo>
                  <a:lnTo>
                    <a:pt x="69850" y="722884"/>
                  </a:lnTo>
                  <a:lnTo>
                    <a:pt x="31750" y="722884"/>
                  </a:lnTo>
                  <a:lnTo>
                    <a:pt x="31750" y="710184"/>
                  </a:lnTo>
                  <a:close/>
                </a:path>
                <a:path w="76200" h="7867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2884"/>
                  </a:lnTo>
                  <a:lnTo>
                    <a:pt x="44450" y="722884"/>
                  </a:lnTo>
                  <a:lnTo>
                    <a:pt x="44450" y="63500"/>
                  </a:lnTo>
                  <a:close/>
                </a:path>
                <a:path w="76200" h="786764">
                  <a:moveTo>
                    <a:pt x="76200" y="710184"/>
                  </a:moveTo>
                  <a:lnTo>
                    <a:pt x="44450" y="710184"/>
                  </a:lnTo>
                  <a:lnTo>
                    <a:pt x="44450" y="722884"/>
                  </a:lnTo>
                  <a:lnTo>
                    <a:pt x="69850" y="722884"/>
                  </a:lnTo>
                  <a:lnTo>
                    <a:pt x="76200" y="710184"/>
                  </a:lnTo>
                  <a:close/>
                </a:path>
                <a:path w="76200" h="7867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867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7923" y="29584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68852" y="2941320"/>
            <a:ext cx="4551045" cy="2385695"/>
            <a:chOff x="3768852" y="2941320"/>
            <a:chExt cx="4551045" cy="23856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736" y="2941320"/>
              <a:ext cx="280416" cy="3139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91912" y="4020311"/>
              <a:ext cx="172720" cy="494665"/>
            </a:xfrm>
            <a:custGeom>
              <a:avLst/>
              <a:gdLst/>
              <a:ahLst/>
              <a:cxnLst/>
              <a:rect l="l" t="t" r="r" b="b"/>
              <a:pathLst>
                <a:path w="172720" h="49466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5585"/>
                  </a:lnTo>
                  <a:lnTo>
                    <a:pt x="0" y="235585"/>
                  </a:lnTo>
                  <a:lnTo>
                    <a:pt x="38100" y="311785"/>
                  </a:lnTo>
                  <a:lnTo>
                    <a:pt x="69850" y="248285"/>
                  </a:lnTo>
                  <a:lnTo>
                    <a:pt x="76200" y="235585"/>
                  </a:lnTo>
                  <a:lnTo>
                    <a:pt x="44450" y="23558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72720" h="494664">
                  <a:moveTo>
                    <a:pt x="172212" y="259080"/>
                  </a:moveTo>
                  <a:lnTo>
                    <a:pt x="165862" y="246380"/>
                  </a:lnTo>
                  <a:lnTo>
                    <a:pt x="134112" y="182880"/>
                  </a:lnTo>
                  <a:lnTo>
                    <a:pt x="96012" y="259080"/>
                  </a:lnTo>
                  <a:lnTo>
                    <a:pt x="127762" y="259080"/>
                  </a:lnTo>
                  <a:lnTo>
                    <a:pt x="127762" y="418465"/>
                  </a:lnTo>
                  <a:lnTo>
                    <a:pt x="96012" y="418465"/>
                  </a:lnTo>
                  <a:lnTo>
                    <a:pt x="134112" y="494665"/>
                  </a:lnTo>
                  <a:lnTo>
                    <a:pt x="165862" y="431165"/>
                  </a:lnTo>
                  <a:lnTo>
                    <a:pt x="172212" y="418465"/>
                  </a:lnTo>
                  <a:lnTo>
                    <a:pt x="140462" y="418465"/>
                  </a:lnTo>
                  <a:lnTo>
                    <a:pt x="140462" y="259080"/>
                  </a:lnTo>
                  <a:lnTo>
                    <a:pt x="172212" y="2590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564" y="4340352"/>
              <a:ext cx="76200" cy="1746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780" y="3267456"/>
              <a:ext cx="76200" cy="1746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0" y="3877056"/>
              <a:ext cx="76200" cy="1746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3781044"/>
              <a:ext cx="76200" cy="174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4724" y="3474720"/>
              <a:ext cx="76200" cy="174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8852" y="5157216"/>
              <a:ext cx="76200" cy="169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48984" y="4021836"/>
              <a:ext cx="1964689" cy="934719"/>
            </a:xfrm>
            <a:custGeom>
              <a:avLst/>
              <a:gdLst/>
              <a:ahLst/>
              <a:cxnLst/>
              <a:rect l="l" t="t" r="r" b="b"/>
              <a:pathLst>
                <a:path w="1964690" h="934720">
                  <a:moveTo>
                    <a:pt x="982217" y="0"/>
                  </a:moveTo>
                  <a:lnTo>
                    <a:pt x="917642" y="993"/>
                  </a:lnTo>
                  <a:lnTo>
                    <a:pt x="854180" y="3933"/>
                  </a:lnTo>
                  <a:lnTo>
                    <a:pt x="791963" y="8758"/>
                  </a:lnTo>
                  <a:lnTo>
                    <a:pt x="731119" y="15407"/>
                  </a:lnTo>
                  <a:lnTo>
                    <a:pt x="671779" y="23817"/>
                  </a:lnTo>
                  <a:lnTo>
                    <a:pt x="614071" y="33927"/>
                  </a:lnTo>
                  <a:lnTo>
                    <a:pt x="558124" y="45675"/>
                  </a:lnTo>
                  <a:lnTo>
                    <a:pt x="504070" y="59000"/>
                  </a:lnTo>
                  <a:lnTo>
                    <a:pt x="452036" y="73841"/>
                  </a:lnTo>
                  <a:lnTo>
                    <a:pt x="402153" y="90135"/>
                  </a:lnTo>
                  <a:lnTo>
                    <a:pt x="354549" y="107821"/>
                  </a:lnTo>
                  <a:lnTo>
                    <a:pt x="309355" y="126838"/>
                  </a:lnTo>
                  <a:lnTo>
                    <a:pt x="266700" y="147124"/>
                  </a:lnTo>
                  <a:lnTo>
                    <a:pt x="226713" y="168617"/>
                  </a:lnTo>
                  <a:lnTo>
                    <a:pt x="189524" y="191255"/>
                  </a:lnTo>
                  <a:lnTo>
                    <a:pt x="155262" y="214978"/>
                  </a:lnTo>
                  <a:lnTo>
                    <a:pt x="124057" y="239724"/>
                  </a:lnTo>
                  <a:lnTo>
                    <a:pt x="71336" y="292035"/>
                  </a:lnTo>
                  <a:lnTo>
                    <a:pt x="32395" y="347698"/>
                  </a:lnTo>
                  <a:lnTo>
                    <a:pt x="8271" y="406219"/>
                  </a:lnTo>
                  <a:lnTo>
                    <a:pt x="0" y="467106"/>
                  </a:lnTo>
                  <a:lnTo>
                    <a:pt x="2089" y="497814"/>
                  </a:lnTo>
                  <a:lnTo>
                    <a:pt x="18416" y="557579"/>
                  </a:lnTo>
                  <a:lnTo>
                    <a:pt x="50078" y="614732"/>
                  </a:lnTo>
                  <a:lnTo>
                    <a:pt x="96039" y="668781"/>
                  </a:lnTo>
                  <a:lnTo>
                    <a:pt x="155262" y="719233"/>
                  </a:lnTo>
                  <a:lnTo>
                    <a:pt x="189524" y="742956"/>
                  </a:lnTo>
                  <a:lnTo>
                    <a:pt x="226713" y="765594"/>
                  </a:lnTo>
                  <a:lnTo>
                    <a:pt x="266700" y="787087"/>
                  </a:lnTo>
                  <a:lnTo>
                    <a:pt x="309355" y="807373"/>
                  </a:lnTo>
                  <a:lnTo>
                    <a:pt x="354549" y="826390"/>
                  </a:lnTo>
                  <a:lnTo>
                    <a:pt x="402153" y="844076"/>
                  </a:lnTo>
                  <a:lnTo>
                    <a:pt x="452036" y="860370"/>
                  </a:lnTo>
                  <a:lnTo>
                    <a:pt x="504070" y="875211"/>
                  </a:lnTo>
                  <a:lnTo>
                    <a:pt x="558124" y="888536"/>
                  </a:lnTo>
                  <a:lnTo>
                    <a:pt x="614071" y="900284"/>
                  </a:lnTo>
                  <a:lnTo>
                    <a:pt x="671779" y="910394"/>
                  </a:lnTo>
                  <a:lnTo>
                    <a:pt x="731119" y="918804"/>
                  </a:lnTo>
                  <a:lnTo>
                    <a:pt x="791963" y="925453"/>
                  </a:lnTo>
                  <a:lnTo>
                    <a:pt x="854180" y="930278"/>
                  </a:lnTo>
                  <a:lnTo>
                    <a:pt x="917642" y="933218"/>
                  </a:lnTo>
                  <a:lnTo>
                    <a:pt x="982217" y="934212"/>
                  </a:lnTo>
                  <a:lnTo>
                    <a:pt x="1046793" y="933218"/>
                  </a:lnTo>
                  <a:lnTo>
                    <a:pt x="1110255" y="930278"/>
                  </a:lnTo>
                  <a:lnTo>
                    <a:pt x="1172472" y="925453"/>
                  </a:lnTo>
                  <a:lnTo>
                    <a:pt x="1233316" y="918804"/>
                  </a:lnTo>
                  <a:lnTo>
                    <a:pt x="1292656" y="910394"/>
                  </a:lnTo>
                  <a:lnTo>
                    <a:pt x="1350364" y="900284"/>
                  </a:lnTo>
                  <a:lnTo>
                    <a:pt x="1406311" y="888536"/>
                  </a:lnTo>
                  <a:lnTo>
                    <a:pt x="1460365" y="875211"/>
                  </a:lnTo>
                  <a:lnTo>
                    <a:pt x="1512399" y="860370"/>
                  </a:lnTo>
                  <a:lnTo>
                    <a:pt x="1562282" y="844076"/>
                  </a:lnTo>
                  <a:lnTo>
                    <a:pt x="1609886" y="826390"/>
                  </a:lnTo>
                  <a:lnTo>
                    <a:pt x="1655080" y="807373"/>
                  </a:lnTo>
                  <a:lnTo>
                    <a:pt x="1697735" y="787087"/>
                  </a:lnTo>
                  <a:lnTo>
                    <a:pt x="1737722" y="765594"/>
                  </a:lnTo>
                  <a:lnTo>
                    <a:pt x="1774911" y="742956"/>
                  </a:lnTo>
                  <a:lnTo>
                    <a:pt x="1809173" y="719233"/>
                  </a:lnTo>
                  <a:lnTo>
                    <a:pt x="1840378" y="694487"/>
                  </a:lnTo>
                  <a:lnTo>
                    <a:pt x="1893099" y="642176"/>
                  </a:lnTo>
                  <a:lnTo>
                    <a:pt x="1932040" y="586513"/>
                  </a:lnTo>
                  <a:lnTo>
                    <a:pt x="1956164" y="527992"/>
                  </a:lnTo>
                  <a:lnTo>
                    <a:pt x="1964436" y="467106"/>
                  </a:lnTo>
                  <a:lnTo>
                    <a:pt x="1962346" y="436397"/>
                  </a:lnTo>
                  <a:lnTo>
                    <a:pt x="1946019" y="376632"/>
                  </a:lnTo>
                  <a:lnTo>
                    <a:pt x="1914357" y="319479"/>
                  </a:lnTo>
                  <a:lnTo>
                    <a:pt x="1868396" y="265430"/>
                  </a:lnTo>
                  <a:lnTo>
                    <a:pt x="1809173" y="214978"/>
                  </a:lnTo>
                  <a:lnTo>
                    <a:pt x="1774911" y="191255"/>
                  </a:lnTo>
                  <a:lnTo>
                    <a:pt x="1737722" y="168617"/>
                  </a:lnTo>
                  <a:lnTo>
                    <a:pt x="1697735" y="147124"/>
                  </a:lnTo>
                  <a:lnTo>
                    <a:pt x="1655080" y="126838"/>
                  </a:lnTo>
                  <a:lnTo>
                    <a:pt x="1609886" y="107821"/>
                  </a:lnTo>
                  <a:lnTo>
                    <a:pt x="1562282" y="90135"/>
                  </a:lnTo>
                  <a:lnTo>
                    <a:pt x="1512399" y="73841"/>
                  </a:lnTo>
                  <a:lnTo>
                    <a:pt x="1460365" y="59000"/>
                  </a:lnTo>
                  <a:lnTo>
                    <a:pt x="1406311" y="45675"/>
                  </a:lnTo>
                  <a:lnTo>
                    <a:pt x="1350364" y="33927"/>
                  </a:lnTo>
                  <a:lnTo>
                    <a:pt x="1292656" y="23817"/>
                  </a:lnTo>
                  <a:lnTo>
                    <a:pt x="1233316" y="15407"/>
                  </a:lnTo>
                  <a:lnTo>
                    <a:pt x="1172472" y="8758"/>
                  </a:lnTo>
                  <a:lnTo>
                    <a:pt x="1110255" y="3933"/>
                  </a:lnTo>
                  <a:lnTo>
                    <a:pt x="1046793" y="993"/>
                  </a:lnTo>
                  <a:lnTo>
                    <a:pt x="98221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48984" y="4021836"/>
              <a:ext cx="1964689" cy="934719"/>
            </a:xfrm>
            <a:custGeom>
              <a:avLst/>
              <a:gdLst/>
              <a:ahLst/>
              <a:cxnLst/>
              <a:rect l="l" t="t" r="r" b="b"/>
              <a:pathLst>
                <a:path w="1964690" h="934720">
                  <a:moveTo>
                    <a:pt x="0" y="467106"/>
                  </a:moveTo>
                  <a:lnTo>
                    <a:pt x="8271" y="406219"/>
                  </a:lnTo>
                  <a:lnTo>
                    <a:pt x="32395" y="347698"/>
                  </a:lnTo>
                  <a:lnTo>
                    <a:pt x="71336" y="292035"/>
                  </a:lnTo>
                  <a:lnTo>
                    <a:pt x="124057" y="239724"/>
                  </a:lnTo>
                  <a:lnTo>
                    <a:pt x="155262" y="214978"/>
                  </a:lnTo>
                  <a:lnTo>
                    <a:pt x="189524" y="191255"/>
                  </a:lnTo>
                  <a:lnTo>
                    <a:pt x="226713" y="168617"/>
                  </a:lnTo>
                  <a:lnTo>
                    <a:pt x="266700" y="147124"/>
                  </a:lnTo>
                  <a:lnTo>
                    <a:pt x="309355" y="126838"/>
                  </a:lnTo>
                  <a:lnTo>
                    <a:pt x="354549" y="107821"/>
                  </a:lnTo>
                  <a:lnTo>
                    <a:pt x="402153" y="90135"/>
                  </a:lnTo>
                  <a:lnTo>
                    <a:pt x="452036" y="73841"/>
                  </a:lnTo>
                  <a:lnTo>
                    <a:pt x="504070" y="59000"/>
                  </a:lnTo>
                  <a:lnTo>
                    <a:pt x="558124" y="45675"/>
                  </a:lnTo>
                  <a:lnTo>
                    <a:pt x="614071" y="33927"/>
                  </a:lnTo>
                  <a:lnTo>
                    <a:pt x="671779" y="23817"/>
                  </a:lnTo>
                  <a:lnTo>
                    <a:pt x="731119" y="15407"/>
                  </a:lnTo>
                  <a:lnTo>
                    <a:pt x="791963" y="8758"/>
                  </a:lnTo>
                  <a:lnTo>
                    <a:pt x="854180" y="3933"/>
                  </a:lnTo>
                  <a:lnTo>
                    <a:pt x="917642" y="993"/>
                  </a:lnTo>
                  <a:lnTo>
                    <a:pt x="982217" y="0"/>
                  </a:lnTo>
                  <a:lnTo>
                    <a:pt x="1046793" y="993"/>
                  </a:lnTo>
                  <a:lnTo>
                    <a:pt x="1110255" y="3933"/>
                  </a:lnTo>
                  <a:lnTo>
                    <a:pt x="1172472" y="8758"/>
                  </a:lnTo>
                  <a:lnTo>
                    <a:pt x="1233316" y="15407"/>
                  </a:lnTo>
                  <a:lnTo>
                    <a:pt x="1292656" y="23817"/>
                  </a:lnTo>
                  <a:lnTo>
                    <a:pt x="1350364" y="33927"/>
                  </a:lnTo>
                  <a:lnTo>
                    <a:pt x="1406311" y="45675"/>
                  </a:lnTo>
                  <a:lnTo>
                    <a:pt x="1460365" y="59000"/>
                  </a:lnTo>
                  <a:lnTo>
                    <a:pt x="1512399" y="73841"/>
                  </a:lnTo>
                  <a:lnTo>
                    <a:pt x="1562282" y="90135"/>
                  </a:lnTo>
                  <a:lnTo>
                    <a:pt x="1609886" y="107821"/>
                  </a:lnTo>
                  <a:lnTo>
                    <a:pt x="1655080" y="126838"/>
                  </a:lnTo>
                  <a:lnTo>
                    <a:pt x="1697735" y="147124"/>
                  </a:lnTo>
                  <a:lnTo>
                    <a:pt x="1737722" y="168617"/>
                  </a:lnTo>
                  <a:lnTo>
                    <a:pt x="1774911" y="191255"/>
                  </a:lnTo>
                  <a:lnTo>
                    <a:pt x="1809173" y="214978"/>
                  </a:lnTo>
                  <a:lnTo>
                    <a:pt x="1840378" y="239724"/>
                  </a:lnTo>
                  <a:lnTo>
                    <a:pt x="1893099" y="292035"/>
                  </a:lnTo>
                  <a:lnTo>
                    <a:pt x="1932040" y="347698"/>
                  </a:lnTo>
                  <a:lnTo>
                    <a:pt x="1956164" y="406219"/>
                  </a:lnTo>
                  <a:lnTo>
                    <a:pt x="1964436" y="467106"/>
                  </a:lnTo>
                  <a:lnTo>
                    <a:pt x="1962346" y="497814"/>
                  </a:lnTo>
                  <a:lnTo>
                    <a:pt x="1946019" y="557579"/>
                  </a:lnTo>
                  <a:lnTo>
                    <a:pt x="1914357" y="614732"/>
                  </a:lnTo>
                  <a:lnTo>
                    <a:pt x="1868396" y="668781"/>
                  </a:lnTo>
                  <a:lnTo>
                    <a:pt x="1809173" y="719233"/>
                  </a:lnTo>
                  <a:lnTo>
                    <a:pt x="1774911" y="742956"/>
                  </a:lnTo>
                  <a:lnTo>
                    <a:pt x="1737722" y="765594"/>
                  </a:lnTo>
                  <a:lnTo>
                    <a:pt x="1697735" y="787087"/>
                  </a:lnTo>
                  <a:lnTo>
                    <a:pt x="1655080" y="807373"/>
                  </a:lnTo>
                  <a:lnTo>
                    <a:pt x="1609886" y="826390"/>
                  </a:lnTo>
                  <a:lnTo>
                    <a:pt x="1562282" y="844076"/>
                  </a:lnTo>
                  <a:lnTo>
                    <a:pt x="1512399" y="860370"/>
                  </a:lnTo>
                  <a:lnTo>
                    <a:pt x="1460365" y="875211"/>
                  </a:lnTo>
                  <a:lnTo>
                    <a:pt x="1406311" y="888536"/>
                  </a:lnTo>
                  <a:lnTo>
                    <a:pt x="1350364" y="900284"/>
                  </a:lnTo>
                  <a:lnTo>
                    <a:pt x="1292656" y="910394"/>
                  </a:lnTo>
                  <a:lnTo>
                    <a:pt x="1233316" y="918804"/>
                  </a:lnTo>
                  <a:lnTo>
                    <a:pt x="1172472" y="925453"/>
                  </a:lnTo>
                  <a:lnTo>
                    <a:pt x="1110255" y="930278"/>
                  </a:lnTo>
                  <a:lnTo>
                    <a:pt x="1046793" y="933218"/>
                  </a:lnTo>
                  <a:lnTo>
                    <a:pt x="982217" y="934212"/>
                  </a:lnTo>
                  <a:lnTo>
                    <a:pt x="917642" y="933218"/>
                  </a:lnTo>
                  <a:lnTo>
                    <a:pt x="854180" y="930278"/>
                  </a:lnTo>
                  <a:lnTo>
                    <a:pt x="791963" y="925453"/>
                  </a:lnTo>
                  <a:lnTo>
                    <a:pt x="731119" y="918804"/>
                  </a:lnTo>
                  <a:lnTo>
                    <a:pt x="671779" y="910394"/>
                  </a:lnTo>
                  <a:lnTo>
                    <a:pt x="614071" y="900284"/>
                  </a:lnTo>
                  <a:lnTo>
                    <a:pt x="558124" y="888536"/>
                  </a:lnTo>
                  <a:lnTo>
                    <a:pt x="504070" y="875211"/>
                  </a:lnTo>
                  <a:lnTo>
                    <a:pt x="452036" y="860370"/>
                  </a:lnTo>
                  <a:lnTo>
                    <a:pt x="402153" y="844076"/>
                  </a:lnTo>
                  <a:lnTo>
                    <a:pt x="354549" y="826390"/>
                  </a:lnTo>
                  <a:lnTo>
                    <a:pt x="309355" y="807373"/>
                  </a:lnTo>
                  <a:lnTo>
                    <a:pt x="266700" y="787087"/>
                  </a:lnTo>
                  <a:lnTo>
                    <a:pt x="226713" y="765594"/>
                  </a:lnTo>
                  <a:lnTo>
                    <a:pt x="189524" y="742956"/>
                  </a:lnTo>
                  <a:lnTo>
                    <a:pt x="155262" y="719233"/>
                  </a:lnTo>
                  <a:lnTo>
                    <a:pt x="124057" y="694487"/>
                  </a:lnTo>
                  <a:lnTo>
                    <a:pt x="71336" y="642176"/>
                  </a:lnTo>
                  <a:lnTo>
                    <a:pt x="32395" y="586513"/>
                  </a:lnTo>
                  <a:lnTo>
                    <a:pt x="8271" y="527992"/>
                  </a:lnTo>
                  <a:lnTo>
                    <a:pt x="0" y="46710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44716" y="4187190"/>
            <a:ext cx="1172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Why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43015" y="4087114"/>
            <a:ext cx="669290" cy="123189"/>
          </a:xfrm>
          <a:custGeom>
            <a:avLst/>
            <a:gdLst/>
            <a:ahLst/>
            <a:cxnLst/>
            <a:rect l="l" t="t" r="r" b="b"/>
            <a:pathLst>
              <a:path w="669290" h="123189">
                <a:moveTo>
                  <a:pt x="76332" y="31523"/>
                </a:moveTo>
                <a:lnTo>
                  <a:pt x="74663" y="44094"/>
                </a:lnTo>
                <a:lnTo>
                  <a:pt x="667258" y="123190"/>
                </a:lnTo>
                <a:lnTo>
                  <a:pt x="668909" y="110617"/>
                </a:lnTo>
                <a:lnTo>
                  <a:pt x="76332" y="31523"/>
                </a:lnTo>
                <a:close/>
              </a:path>
              <a:path w="669290" h="123189">
                <a:moveTo>
                  <a:pt x="80518" y="0"/>
                </a:moveTo>
                <a:lnTo>
                  <a:pt x="0" y="27686"/>
                </a:lnTo>
                <a:lnTo>
                  <a:pt x="70485" y="75565"/>
                </a:lnTo>
                <a:lnTo>
                  <a:pt x="74663" y="44094"/>
                </a:lnTo>
                <a:lnTo>
                  <a:pt x="62103" y="42418"/>
                </a:lnTo>
                <a:lnTo>
                  <a:pt x="63754" y="29844"/>
                </a:lnTo>
                <a:lnTo>
                  <a:pt x="76555" y="29844"/>
                </a:lnTo>
                <a:lnTo>
                  <a:pt x="80518" y="0"/>
                </a:lnTo>
                <a:close/>
              </a:path>
              <a:path w="669290" h="123189">
                <a:moveTo>
                  <a:pt x="63754" y="29844"/>
                </a:moveTo>
                <a:lnTo>
                  <a:pt x="62103" y="42418"/>
                </a:lnTo>
                <a:lnTo>
                  <a:pt x="74663" y="44094"/>
                </a:lnTo>
                <a:lnTo>
                  <a:pt x="76332" y="31523"/>
                </a:lnTo>
                <a:lnTo>
                  <a:pt x="63754" y="29844"/>
                </a:lnTo>
                <a:close/>
              </a:path>
              <a:path w="669290" h="123189">
                <a:moveTo>
                  <a:pt x="76555" y="29844"/>
                </a:moveTo>
                <a:lnTo>
                  <a:pt x="63754" y="29844"/>
                </a:lnTo>
                <a:lnTo>
                  <a:pt x="76332" y="31523"/>
                </a:lnTo>
                <a:lnTo>
                  <a:pt x="76555" y="2984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91956" y="2761488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; </a:t>
            </a:r>
            <a:r>
              <a:rPr sz="1800" spc="-60" dirty="0">
                <a:latin typeface="Calibri"/>
                <a:cs typeface="Calibri"/>
              </a:rPr>
              <a:t>or,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9.782*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+ 1.48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24315" y="4070984"/>
            <a:ext cx="176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Coefficient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9.782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Intercept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1.48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8232" y="2017776"/>
            <a:ext cx="6174105" cy="4069079"/>
            <a:chOff x="2618232" y="2017776"/>
            <a:chExt cx="6174105" cy="4069079"/>
          </a:xfrm>
        </p:grpSpPr>
        <p:sp>
          <p:nvSpPr>
            <p:cNvPr id="4" name="object 4"/>
            <p:cNvSpPr/>
            <p:nvPr/>
          </p:nvSpPr>
          <p:spPr>
            <a:xfrm>
              <a:off x="4438396" y="3867911"/>
              <a:ext cx="210185" cy="831850"/>
            </a:xfrm>
            <a:custGeom>
              <a:avLst/>
              <a:gdLst/>
              <a:ahLst/>
              <a:cxnLst/>
              <a:rect l="l" t="t" r="r" b="b"/>
              <a:pathLst>
                <a:path w="210185" h="831850">
                  <a:moveTo>
                    <a:pt x="43351" y="73006"/>
                  </a:moveTo>
                  <a:lnTo>
                    <a:pt x="31040" y="75716"/>
                  </a:lnTo>
                  <a:lnTo>
                    <a:pt x="197484" y="831342"/>
                  </a:lnTo>
                  <a:lnTo>
                    <a:pt x="209930" y="828675"/>
                  </a:lnTo>
                  <a:lnTo>
                    <a:pt x="43351" y="73006"/>
                  </a:lnTo>
                  <a:close/>
                </a:path>
                <a:path w="210185" h="831850">
                  <a:moveTo>
                    <a:pt x="20827" y="0"/>
                  </a:moveTo>
                  <a:lnTo>
                    <a:pt x="0" y="82550"/>
                  </a:lnTo>
                  <a:lnTo>
                    <a:pt x="31040" y="75716"/>
                  </a:lnTo>
                  <a:lnTo>
                    <a:pt x="28320" y="63373"/>
                  </a:lnTo>
                  <a:lnTo>
                    <a:pt x="40639" y="60706"/>
                  </a:lnTo>
                  <a:lnTo>
                    <a:pt x="69998" y="60706"/>
                  </a:lnTo>
                  <a:lnTo>
                    <a:pt x="20827" y="0"/>
                  </a:lnTo>
                  <a:close/>
                </a:path>
                <a:path w="210185" h="831850">
                  <a:moveTo>
                    <a:pt x="40639" y="60706"/>
                  </a:moveTo>
                  <a:lnTo>
                    <a:pt x="28320" y="63373"/>
                  </a:lnTo>
                  <a:lnTo>
                    <a:pt x="31040" y="75716"/>
                  </a:lnTo>
                  <a:lnTo>
                    <a:pt x="43351" y="73006"/>
                  </a:lnTo>
                  <a:lnTo>
                    <a:pt x="40639" y="60706"/>
                  </a:lnTo>
                  <a:close/>
                </a:path>
                <a:path w="210185" h="831850">
                  <a:moveTo>
                    <a:pt x="69998" y="60706"/>
                  </a:moveTo>
                  <a:lnTo>
                    <a:pt x="40639" y="60706"/>
                  </a:lnTo>
                  <a:lnTo>
                    <a:pt x="43351" y="73006"/>
                  </a:lnTo>
                  <a:lnTo>
                    <a:pt x="74421" y="66167"/>
                  </a:lnTo>
                  <a:lnTo>
                    <a:pt x="69998" y="607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232" y="2017776"/>
              <a:ext cx="6173723" cy="4069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12920" y="3080004"/>
            <a:ext cx="1393190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46191" y="2587751"/>
            <a:ext cx="2908300" cy="1300480"/>
            <a:chOff x="5346191" y="2587751"/>
            <a:chExt cx="2908300" cy="1300480"/>
          </a:xfrm>
        </p:grpSpPr>
        <p:sp>
          <p:nvSpPr>
            <p:cNvPr id="8" name="object 8"/>
            <p:cNvSpPr/>
            <p:nvPr/>
          </p:nvSpPr>
          <p:spPr>
            <a:xfrm>
              <a:off x="5346191" y="3416807"/>
              <a:ext cx="753745" cy="471170"/>
            </a:xfrm>
            <a:custGeom>
              <a:avLst/>
              <a:gdLst/>
              <a:ahLst/>
              <a:cxnLst/>
              <a:rect l="l" t="t" r="r" b="b"/>
              <a:pathLst>
                <a:path w="753745" h="471170">
                  <a:moveTo>
                    <a:pt x="68088" y="34776"/>
                  </a:moveTo>
                  <a:lnTo>
                    <a:pt x="61387" y="45590"/>
                  </a:lnTo>
                  <a:lnTo>
                    <a:pt x="746887" y="471042"/>
                  </a:lnTo>
                  <a:lnTo>
                    <a:pt x="753618" y="460247"/>
                  </a:lnTo>
                  <a:lnTo>
                    <a:pt x="68088" y="34776"/>
                  </a:lnTo>
                  <a:close/>
                </a:path>
                <a:path w="753745" h="471170">
                  <a:moveTo>
                    <a:pt x="0" y="0"/>
                  </a:moveTo>
                  <a:lnTo>
                    <a:pt x="44704" y="72516"/>
                  </a:lnTo>
                  <a:lnTo>
                    <a:pt x="61387" y="45590"/>
                  </a:lnTo>
                  <a:lnTo>
                    <a:pt x="50546" y="38862"/>
                  </a:lnTo>
                  <a:lnTo>
                    <a:pt x="57277" y="28066"/>
                  </a:lnTo>
                  <a:lnTo>
                    <a:pt x="72245" y="28066"/>
                  </a:lnTo>
                  <a:lnTo>
                    <a:pt x="84836" y="7746"/>
                  </a:lnTo>
                  <a:lnTo>
                    <a:pt x="0" y="0"/>
                  </a:lnTo>
                  <a:close/>
                </a:path>
                <a:path w="753745" h="471170">
                  <a:moveTo>
                    <a:pt x="57277" y="28066"/>
                  </a:moveTo>
                  <a:lnTo>
                    <a:pt x="50546" y="38862"/>
                  </a:lnTo>
                  <a:lnTo>
                    <a:pt x="61387" y="45590"/>
                  </a:lnTo>
                  <a:lnTo>
                    <a:pt x="68088" y="34776"/>
                  </a:lnTo>
                  <a:lnTo>
                    <a:pt x="57277" y="28066"/>
                  </a:lnTo>
                  <a:close/>
                </a:path>
                <a:path w="753745" h="471170">
                  <a:moveTo>
                    <a:pt x="72245" y="28066"/>
                  </a:moveTo>
                  <a:lnTo>
                    <a:pt x="57277" y="28066"/>
                  </a:lnTo>
                  <a:lnTo>
                    <a:pt x="68088" y="34776"/>
                  </a:lnTo>
                  <a:lnTo>
                    <a:pt x="72245" y="280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7783" y="2587751"/>
              <a:ext cx="76200" cy="786765"/>
            </a:xfrm>
            <a:custGeom>
              <a:avLst/>
              <a:gdLst/>
              <a:ahLst/>
              <a:cxnLst/>
              <a:rect l="l" t="t" r="r" b="b"/>
              <a:pathLst>
                <a:path w="76200" h="786764">
                  <a:moveTo>
                    <a:pt x="31750" y="710184"/>
                  </a:moveTo>
                  <a:lnTo>
                    <a:pt x="0" y="710184"/>
                  </a:lnTo>
                  <a:lnTo>
                    <a:pt x="38100" y="786384"/>
                  </a:lnTo>
                  <a:lnTo>
                    <a:pt x="69850" y="722884"/>
                  </a:lnTo>
                  <a:lnTo>
                    <a:pt x="31750" y="722884"/>
                  </a:lnTo>
                  <a:lnTo>
                    <a:pt x="31750" y="710184"/>
                  </a:lnTo>
                  <a:close/>
                </a:path>
                <a:path w="76200" h="7867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2884"/>
                  </a:lnTo>
                  <a:lnTo>
                    <a:pt x="44450" y="722884"/>
                  </a:lnTo>
                  <a:lnTo>
                    <a:pt x="44450" y="63500"/>
                  </a:lnTo>
                  <a:close/>
                </a:path>
                <a:path w="76200" h="786764">
                  <a:moveTo>
                    <a:pt x="76200" y="710184"/>
                  </a:moveTo>
                  <a:lnTo>
                    <a:pt x="44450" y="710184"/>
                  </a:lnTo>
                  <a:lnTo>
                    <a:pt x="44450" y="722884"/>
                  </a:lnTo>
                  <a:lnTo>
                    <a:pt x="69850" y="722884"/>
                  </a:lnTo>
                  <a:lnTo>
                    <a:pt x="76200" y="710184"/>
                  </a:lnTo>
                  <a:close/>
                </a:path>
                <a:path w="76200" h="7867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867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7923" y="29584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68852" y="2941320"/>
            <a:ext cx="4551045" cy="2385695"/>
            <a:chOff x="3768852" y="2941320"/>
            <a:chExt cx="4551045" cy="23856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736" y="2941320"/>
              <a:ext cx="280416" cy="3139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91912" y="4020311"/>
              <a:ext cx="172720" cy="494665"/>
            </a:xfrm>
            <a:custGeom>
              <a:avLst/>
              <a:gdLst/>
              <a:ahLst/>
              <a:cxnLst/>
              <a:rect l="l" t="t" r="r" b="b"/>
              <a:pathLst>
                <a:path w="172720" h="49466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5585"/>
                  </a:lnTo>
                  <a:lnTo>
                    <a:pt x="0" y="235585"/>
                  </a:lnTo>
                  <a:lnTo>
                    <a:pt x="38100" y="311785"/>
                  </a:lnTo>
                  <a:lnTo>
                    <a:pt x="69850" y="248285"/>
                  </a:lnTo>
                  <a:lnTo>
                    <a:pt x="76200" y="235585"/>
                  </a:lnTo>
                  <a:lnTo>
                    <a:pt x="44450" y="23558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72720" h="494664">
                  <a:moveTo>
                    <a:pt x="172212" y="259080"/>
                  </a:moveTo>
                  <a:lnTo>
                    <a:pt x="165862" y="246380"/>
                  </a:lnTo>
                  <a:lnTo>
                    <a:pt x="134112" y="182880"/>
                  </a:lnTo>
                  <a:lnTo>
                    <a:pt x="96012" y="259080"/>
                  </a:lnTo>
                  <a:lnTo>
                    <a:pt x="127762" y="259080"/>
                  </a:lnTo>
                  <a:lnTo>
                    <a:pt x="127762" y="418465"/>
                  </a:lnTo>
                  <a:lnTo>
                    <a:pt x="96012" y="418465"/>
                  </a:lnTo>
                  <a:lnTo>
                    <a:pt x="134112" y="494665"/>
                  </a:lnTo>
                  <a:lnTo>
                    <a:pt x="165862" y="431165"/>
                  </a:lnTo>
                  <a:lnTo>
                    <a:pt x="172212" y="418465"/>
                  </a:lnTo>
                  <a:lnTo>
                    <a:pt x="140462" y="418465"/>
                  </a:lnTo>
                  <a:lnTo>
                    <a:pt x="140462" y="259080"/>
                  </a:lnTo>
                  <a:lnTo>
                    <a:pt x="172212" y="2590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564" y="4340352"/>
              <a:ext cx="76200" cy="1746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780" y="3267456"/>
              <a:ext cx="76200" cy="1746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0" y="3877056"/>
              <a:ext cx="76200" cy="1746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3781044"/>
              <a:ext cx="76200" cy="174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4724" y="3474720"/>
              <a:ext cx="76200" cy="174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8852" y="5157216"/>
              <a:ext cx="76200" cy="169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48984" y="4021836"/>
              <a:ext cx="1964689" cy="934719"/>
            </a:xfrm>
            <a:custGeom>
              <a:avLst/>
              <a:gdLst/>
              <a:ahLst/>
              <a:cxnLst/>
              <a:rect l="l" t="t" r="r" b="b"/>
              <a:pathLst>
                <a:path w="1964690" h="934720">
                  <a:moveTo>
                    <a:pt x="982217" y="0"/>
                  </a:moveTo>
                  <a:lnTo>
                    <a:pt x="917642" y="993"/>
                  </a:lnTo>
                  <a:lnTo>
                    <a:pt x="854180" y="3933"/>
                  </a:lnTo>
                  <a:lnTo>
                    <a:pt x="791963" y="8758"/>
                  </a:lnTo>
                  <a:lnTo>
                    <a:pt x="731119" y="15407"/>
                  </a:lnTo>
                  <a:lnTo>
                    <a:pt x="671779" y="23817"/>
                  </a:lnTo>
                  <a:lnTo>
                    <a:pt x="614071" y="33927"/>
                  </a:lnTo>
                  <a:lnTo>
                    <a:pt x="558124" y="45675"/>
                  </a:lnTo>
                  <a:lnTo>
                    <a:pt x="504070" y="59000"/>
                  </a:lnTo>
                  <a:lnTo>
                    <a:pt x="452036" y="73841"/>
                  </a:lnTo>
                  <a:lnTo>
                    <a:pt x="402153" y="90135"/>
                  </a:lnTo>
                  <a:lnTo>
                    <a:pt x="354549" y="107821"/>
                  </a:lnTo>
                  <a:lnTo>
                    <a:pt x="309355" y="126838"/>
                  </a:lnTo>
                  <a:lnTo>
                    <a:pt x="266700" y="147124"/>
                  </a:lnTo>
                  <a:lnTo>
                    <a:pt x="226713" y="168617"/>
                  </a:lnTo>
                  <a:lnTo>
                    <a:pt x="189524" y="191255"/>
                  </a:lnTo>
                  <a:lnTo>
                    <a:pt x="155262" y="214978"/>
                  </a:lnTo>
                  <a:lnTo>
                    <a:pt x="124057" y="239724"/>
                  </a:lnTo>
                  <a:lnTo>
                    <a:pt x="71336" y="292035"/>
                  </a:lnTo>
                  <a:lnTo>
                    <a:pt x="32395" y="347698"/>
                  </a:lnTo>
                  <a:lnTo>
                    <a:pt x="8271" y="406219"/>
                  </a:lnTo>
                  <a:lnTo>
                    <a:pt x="0" y="467106"/>
                  </a:lnTo>
                  <a:lnTo>
                    <a:pt x="2089" y="497814"/>
                  </a:lnTo>
                  <a:lnTo>
                    <a:pt x="18416" y="557579"/>
                  </a:lnTo>
                  <a:lnTo>
                    <a:pt x="50078" y="614732"/>
                  </a:lnTo>
                  <a:lnTo>
                    <a:pt x="96039" y="668781"/>
                  </a:lnTo>
                  <a:lnTo>
                    <a:pt x="155262" y="719233"/>
                  </a:lnTo>
                  <a:lnTo>
                    <a:pt x="189524" y="742956"/>
                  </a:lnTo>
                  <a:lnTo>
                    <a:pt x="226713" y="765594"/>
                  </a:lnTo>
                  <a:lnTo>
                    <a:pt x="266700" y="787087"/>
                  </a:lnTo>
                  <a:lnTo>
                    <a:pt x="309355" y="807373"/>
                  </a:lnTo>
                  <a:lnTo>
                    <a:pt x="354549" y="826390"/>
                  </a:lnTo>
                  <a:lnTo>
                    <a:pt x="402153" y="844076"/>
                  </a:lnTo>
                  <a:lnTo>
                    <a:pt x="452036" y="860370"/>
                  </a:lnTo>
                  <a:lnTo>
                    <a:pt x="504070" y="875211"/>
                  </a:lnTo>
                  <a:lnTo>
                    <a:pt x="558124" y="888536"/>
                  </a:lnTo>
                  <a:lnTo>
                    <a:pt x="614071" y="900284"/>
                  </a:lnTo>
                  <a:lnTo>
                    <a:pt x="671779" y="910394"/>
                  </a:lnTo>
                  <a:lnTo>
                    <a:pt x="731119" y="918804"/>
                  </a:lnTo>
                  <a:lnTo>
                    <a:pt x="791963" y="925453"/>
                  </a:lnTo>
                  <a:lnTo>
                    <a:pt x="854180" y="930278"/>
                  </a:lnTo>
                  <a:lnTo>
                    <a:pt x="917642" y="933218"/>
                  </a:lnTo>
                  <a:lnTo>
                    <a:pt x="982217" y="934212"/>
                  </a:lnTo>
                  <a:lnTo>
                    <a:pt x="1046793" y="933218"/>
                  </a:lnTo>
                  <a:lnTo>
                    <a:pt x="1110255" y="930278"/>
                  </a:lnTo>
                  <a:lnTo>
                    <a:pt x="1172472" y="925453"/>
                  </a:lnTo>
                  <a:lnTo>
                    <a:pt x="1233316" y="918804"/>
                  </a:lnTo>
                  <a:lnTo>
                    <a:pt x="1292656" y="910394"/>
                  </a:lnTo>
                  <a:lnTo>
                    <a:pt x="1350364" y="900284"/>
                  </a:lnTo>
                  <a:lnTo>
                    <a:pt x="1406311" y="888536"/>
                  </a:lnTo>
                  <a:lnTo>
                    <a:pt x="1460365" y="875211"/>
                  </a:lnTo>
                  <a:lnTo>
                    <a:pt x="1512399" y="860370"/>
                  </a:lnTo>
                  <a:lnTo>
                    <a:pt x="1562282" y="844076"/>
                  </a:lnTo>
                  <a:lnTo>
                    <a:pt x="1609886" y="826390"/>
                  </a:lnTo>
                  <a:lnTo>
                    <a:pt x="1655080" y="807373"/>
                  </a:lnTo>
                  <a:lnTo>
                    <a:pt x="1697735" y="787087"/>
                  </a:lnTo>
                  <a:lnTo>
                    <a:pt x="1737722" y="765594"/>
                  </a:lnTo>
                  <a:lnTo>
                    <a:pt x="1774911" y="742956"/>
                  </a:lnTo>
                  <a:lnTo>
                    <a:pt x="1809173" y="719233"/>
                  </a:lnTo>
                  <a:lnTo>
                    <a:pt x="1840378" y="694487"/>
                  </a:lnTo>
                  <a:lnTo>
                    <a:pt x="1893099" y="642176"/>
                  </a:lnTo>
                  <a:lnTo>
                    <a:pt x="1932040" y="586513"/>
                  </a:lnTo>
                  <a:lnTo>
                    <a:pt x="1956164" y="527992"/>
                  </a:lnTo>
                  <a:lnTo>
                    <a:pt x="1964436" y="467106"/>
                  </a:lnTo>
                  <a:lnTo>
                    <a:pt x="1962346" y="436397"/>
                  </a:lnTo>
                  <a:lnTo>
                    <a:pt x="1946019" y="376632"/>
                  </a:lnTo>
                  <a:lnTo>
                    <a:pt x="1914357" y="319479"/>
                  </a:lnTo>
                  <a:lnTo>
                    <a:pt x="1868396" y="265430"/>
                  </a:lnTo>
                  <a:lnTo>
                    <a:pt x="1809173" y="214978"/>
                  </a:lnTo>
                  <a:lnTo>
                    <a:pt x="1774911" y="191255"/>
                  </a:lnTo>
                  <a:lnTo>
                    <a:pt x="1737722" y="168617"/>
                  </a:lnTo>
                  <a:lnTo>
                    <a:pt x="1697735" y="147124"/>
                  </a:lnTo>
                  <a:lnTo>
                    <a:pt x="1655080" y="126838"/>
                  </a:lnTo>
                  <a:lnTo>
                    <a:pt x="1609886" y="107821"/>
                  </a:lnTo>
                  <a:lnTo>
                    <a:pt x="1562282" y="90135"/>
                  </a:lnTo>
                  <a:lnTo>
                    <a:pt x="1512399" y="73841"/>
                  </a:lnTo>
                  <a:lnTo>
                    <a:pt x="1460365" y="59000"/>
                  </a:lnTo>
                  <a:lnTo>
                    <a:pt x="1406311" y="45675"/>
                  </a:lnTo>
                  <a:lnTo>
                    <a:pt x="1350364" y="33927"/>
                  </a:lnTo>
                  <a:lnTo>
                    <a:pt x="1292656" y="23817"/>
                  </a:lnTo>
                  <a:lnTo>
                    <a:pt x="1233316" y="15407"/>
                  </a:lnTo>
                  <a:lnTo>
                    <a:pt x="1172472" y="8758"/>
                  </a:lnTo>
                  <a:lnTo>
                    <a:pt x="1110255" y="3933"/>
                  </a:lnTo>
                  <a:lnTo>
                    <a:pt x="1046793" y="993"/>
                  </a:lnTo>
                  <a:lnTo>
                    <a:pt x="98221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48984" y="4021836"/>
              <a:ext cx="1964689" cy="934719"/>
            </a:xfrm>
            <a:custGeom>
              <a:avLst/>
              <a:gdLst/>
              <a:ahLst/>
              <a:cxnLst/>
              <a:rect l="l" t="t" r="r" b="b"/>
              <a:pathLst>
                <a:path w="1964690" h="934720">
                  <a:moveTo>
                    <a:pt x="0" y="467106"/>
                  </a:moveTo>
                  <a:lnTo>
                    <a:pt x="8271" y="406219"/>
                  </a:lnTo>
                  <a:lnTo>
                    <a:pt x="32395" y="347698"/>
                  </a:lnTo>
                  <a:lnTo>
                    <a:pt x="71336" y="292035"/>
                  </a:lnTo>
                  <a:lnTo>
                    <a:pt x="124057" y="239724"/>
                  </a:lnTo>
                  <a:lnTo>
                    <a:pt x="155262" y="214978"/>
                  </a:lnTo>
                  <a:lnTo>
                    <a:pt x="189524" y="191255"/>
                  </a:lnTo>
                  <a:lnTo>
                    <a:pt x="226713" y="168617"/>
                  </a:lnTo>
                  <a:lnTo>
                    <a:pt x="266700" y="147124"/>
                  </a:lnTo>
                  <a:lnTo>
                    <a:pt x="309355" y="126838"/>
                  </a:lnTo>
                  <a:lnTo>
                    <a:pt x="354549" y="107821"/>
                  </a:lnTo>
                  <a:lnTo>
                    <a:pt x="402153" y="90135"/>
                  </a:lnTo>
                  <a:lnTo>
                    <a:pt x="452036" y="73841"/>
                  </a:lnTo>
                  <a:lnTo>
                    <a:pt x="504070" y="59000"/>
                  </a:lnTo>
                  <a:lnTo>
                    <a:pt x="558124" y="45675"/>
                  </a:lnTo>
                  <a:lnTo>
                    <a:pt x="614071" y="33927"/>
                  </a:lnTo>
                  <a:lnTo>
                    <a:pt x="671779" y="23817"/>
                  </a:lnTo>
                  <a:lnTo>
                    <a:pt x="731119" y="15407"/>
                  </a:lnTo>
                  <a:lnTo>
                    <a:pt x="791963" y="8758"/>
                  </a:lnTo>
                  <a:lnTo>
                    <a:pt x="854180" y="3933"/>
                  </a:lnTo>
                  <a:lnTo>
                    <a:pt x="917642" y="993"/>
                  </a:lnTo>
                  <a:lnTo>
                    <a:pt x="982217" y="0"/>
                  </a:lnTo>
                  <a:lnTo>
                    <a:pt x="1046793" y="993"/>
                  </a:lnTo>
                  <a:lnTo>
                    <a:pt x="1110255" y="3933"/>
                  </a:lnTo>
                  <a:lnTo>
                    <a:pt x="1172472" y="8758"/>
                  </a:lnTo>
                  <a:lnTo>
                    <a:pt x="1233316" y="15407"/>
                  </a:lnTo>
                  <a:lnTo>
                    <a:pt x="1292656" y="23817"/>
                  </a:lnTo>
                  <a:lnTo>
                    <a:pt x="1350364" y="33927"/>
                  </a:lnTo>
                  <a:lnTo>
                    <a:pt x="1406311" y="45675"/>
                  </a:lnTo>
                  <a:lnTo>
                    <a:pt x="1460365" y="59000"/>
                  </a:lnTo>
                  <a:lnTo>
                    <a:pt x="1512399" y="73841"/>
                  </a:lnTo>
                  <a:lnTo>
                    <a:pt x="1562282" y="90135"/>
                  </a:lnTo>
                  <a:lnTo>
                    <a:pt x="1609886" y="107821"/>
                  </a:lnTo>
                  <a:lnTo>
                    <a:pt x="1655080" y="126838"/>
                  </a:lnTo>
                  <a:lnTo>
                    <a:pt x="1697735" y="147124"/>
                  </a:lnTo>
                  <a:lnTo>
                    <a:pt x="1737722" y="168617"/>
                  </a:lnTo>
                  <a:lnTo>
                    <a:pt x="1774911" y="191255"/>
                  </a:lnTo>
                  <a:lnTo>
                    <a:pt x="1809173" y="214978"/>
                  </a:lnTo>
                  <a:lnTo>
                    <a:pt x="1840378" y="239724"/>
                  </a:lnTo>
                  <a:lnTo>
                    <a:pt x="1893099" y="292035"/>
                  </a:lnTo>
                  <a:lnTo>
                    <a:pt x="1932040" y="347698"/>
                  </a:lnTo>
                  <a:lnTo>
                    <a:pt x="1956164" y="406219"/>
                  </a:lnTo>
                  <a:lnTo>
                    <a:pt x="1964436" y="467106"/>
                  </a:lnTo>
                  <a:lnTo>
                    <a:pt x="1962346" y="497814"/>
                  </a:lnTo>
                  <a:lnTo>
                    <a:pt x="1946019" y="557579"/>
                  </a:lnTo>
                  <a:lnTo>
                    <a:pt x="1914357" y="614732"/>
                  </a:lnTo>
                  <a:lnTo>
                    <a:pt x="1868396" y="668781"/>
                  </a:lnTo>
                  <a:lnTo>
                    <a:pt x="1809173" y="719233"/>
                  </a:lnTo>
                  <a:lnTo>
                    <a:pt x="1774911" y="742956"/>
                  </a:lnTo>
                  <a:lnTo>
                    <a:pt x="1737722" y="765594"/>
                  </a:lnTo>
                  <a:lnTo>
                    <a:pt x="1697735" y="787087"/>
                  </a:lnTo>
                  <a:lnTo>
                    <a:pt x="1655080" y="807373"/>
                  </a:lnTo>
                  <a:lnTo>
                    <a:pt x="1609886" y="826390"/>
                  </a:lnTo>
                  <a:lnTo>
                    <a:pt x="1562282" y="844076"/>
                  </a:lnTo>
                  <a:lnTo>
                    <a:pt x="1512399" y="860370"/>
                  </a:lnTo>
                  <a:lnTo>
                    <a:pt x="1460365" y="875211"/>
                  </a:lnTo>
                  <a:lnTo>
                    <a:pt x="1406311" y="888536"/>
                  </a:lnTo>
                  <a:lnTo>
                    <a:pt x="1350364" y="900284"/>
                  </a:lnTo>
                  <a:lnTo>
                    <a:pt x="1292656" y="910394"/>
                  </a:lnTo>
                  <a:lnTo>
                    <a:pt x="1233316" y="918804"/>
                  </a:lnTo>
                  <a:lnTo>
                    <a:pt x="1172472" y="925453"/>
                  </a:lnTo>
                  <a:lnTo>
                    <a:pt x="1110255" y="930278"/>
                  </a:lnTo>
                  <a:lnTo>
                    <a:pt x="1046793" y="933218"/>
                  </a:lnTo>
                  <a:lnTo>
                    <a:pt x="982217" y="934212"/>
                  </a:lnTo>
                  <a:lnTo>
                    <a:pt x="917642" y="933218"/>
                  </a:lnTo>
                  <a:lnTo>
                    <a:pt x="854180" y="930278"/>
                  </a:lnTo>
                  <a:lnTo>
                    <a:pt x="791963" y="925453"/>
                  </a:lnTo>
                  <a:lnTo>
                    <a:pt x="731119" y="918804"/>
                  </a:lnTo>
                  <a:lnTo>
                    <a:pt x="671779" y="910394"/>
                  </a:lnTo>
                  <a:lnTo>
                    <a:pt x="614071" y="900284"/>
                  </a:lnTo>
                  <a:lnTo>
                    <a:pt x="558124" y="888536"/>
                  </a:lnTo>
                  <a:lnTo>
                    <a:pt x="504070" y="875211"/>
                  </a:lnTo>
                  <a:lnTo>
                    <a:pt x="452036" y="860370"/>
                  </a:lnTo>
                  <a:lnTo>
                    <a:pt x="402153" y="844076"/>
                  </a:lnTo>
                  <a:lnTo>
                    <a:pt x="354549" y="826390"/>
                  </a:lnTo>
                  <a:lnTo>
                    <a:pt x="309355" y="807373"/>
                  </a:lnTo>
                  <a:lnTo>
                    <a:pt x="266700" y="787087"/>
                  </a:lnTo>
                  <a:lnTo>
                    <a:pt x="226713" y="765594"/>
                  </a:lnTo>
                  <a:lnTo>
                    <a:pt x="189524" y="742956"/>
                  </a:lnTo>
                  <a:lnTo>
                    <a:pt x="155262" y="719233"/>
                  </a:lnTo>
                  <a:lnTo>
                    <a:pt x="124057" y="694487"/>
                  </a:lnTo>
                  <a:lnTo>
                    <a:pt x="71336" y="642176"/>
                  </a:lnTo>
                  <a:lnTo>
                    <a:pt x="32395" y="586513"/>
                  </a:lnTo>
                  <a:lnTo>
                    <a:pt x="8271" y="527992"/>
                  </a:lnTo>
                  <a:lnTo>
                    <a:pt x="0" y="46710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53859" y="4187190"/>
            <a:ext cx="1156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draw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43015" y="4087114"/>
            <a:ext cx="669290" cy="123189"/>
          </a:xfrm>
          <a:custGeom>
            <a:avLst/>
            <a:gdLst/>
            <a:ahLst/>
            <a:cxnLst/>
            <a:rect l="l" t="t" r="r" b="b"/>
            <a:pathLst>
              <a:path w="669290" h="123189">
                <a:moveTo>
                  <a:pt x="76332" y="31523"/>
                </a:moveTo>
                <a:lnTo>
                  <a:pt x="74663" y="44094"/>
                </a:lnTo>
                <a:lnTo>
                  <a:pt x="667258" y="123190"/>
                </a:lnTo>
                <a:lnTo>
                  <a:pt x="668909" y="110617"/>
                </a:lnTo>
                <a:lnTo>
                  <a:pt x="76332" y="31523"/>
                </a:lnTo>
                <a:close/>
              </a:path>
              <a:path w="669290" h="123189">
                <a:moveTo>
                  <a:pt x="80518" y="0"/>
                </a:moveTo>
                <a:lnTo>
                  <a:pt x="0" y="27686"/>
                </a:lnTo>
                <a:lnTo>
                  <a:pt x="70485" y="75565"/>
                </a:lnTo>
                <a:lnTo>
                  <a:pt x="74663" y="44094"/>
                </a:lnTo>
                <a:lnTo>
                  <a:pt x="62103" y="42418"/>
                </a:lnTo>
                <a:lnTo>
                  <a:pt x="63754" y="29844"/>
                </a:lnTo>
                <a:lnTo>
                  <a:pt x="76555" y="29844"/>
                </a:lnTo>
                <a:lnTo>
                  <a:pt x="80518" y="0"/>
                </a:lnTo>
                <a:close/>
              </a:path>
              <a:path w="669290" h="123189">
                <a:moveTo>
                  <a:pt x="63754" y="29844"/>
                </a:moveTo>
                <a:lnTo>
                  <a:pt x="62103" y="42418"/>
                </a:lnTo>
                <a:lnTo>
                  <a:pt x="74663" y="44094"/>
                </a:lnTo>
                <a:lnTo>
                  <a:pt x="76332" y="31523"/>
                </a:lnTo>
                <a:lnTo>
                  <a:pt x="63754" y="29844"/>
                </a:lnTo>
                <a:close/>
              </a:path>
              <a:path w="669290" h="123189">
                <a:moveTo>
                  <a:pt x="76555" y="29844"/>
                </a:moveTo>
                <a:lnTo>
                  <a:pt x="63754" y="29844"/>
                </a:lnTo>
                <a:lnTo>
                  <a:pt x="76332" y="31523"/>
                </a:lnTo>
                <a:lnTo>
                  <a:pt x="76555" y="2984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91956" y="2761488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; </a:t>
            </a:r>
            <a:r>
              <a:rPr sz="1800" spc="-60" dirty="0">
                <a:latin typeface="Calibri"/>
                <a:cs typeface="Calibri"/>
              </a:rPr>
              <a:t>or,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9.782*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+ 1.48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24315" y="4070984"/>
            <a:ext cx="176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Coefficient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9.782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Intercept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1.48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2380488"/>
            <a:ext cx="3457955" cy="3497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7319" y="2020823"/>
            <a:ext cx="3458210" cy="35687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8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Formula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9467" y="3651503"/>
            <a:ext cx="2390140" cy="413384"/>
            <a:chOff x="5649467" y="3651503"/>
            <a:chExt cx="2390140" cy="413384"/>
          </a:xfrm>
        </p:grpSpPr>
        <p:sp>
          <p:nvSpPr>
            <p:cNvPr id="5" name="object 5"/>
            <p:cNvSpPr/>
            <p:nvPr/>
          </p:nvSpPr>
          <p:spPr>
            <a:xfrm>
              <a:off x="5655563" y="3657599"/>
              <a:ext cx="2377440" cy="401320"/>
            </a:xfrm>
            <a:custGeom>
              <a:avLst/>
              <a:gdLst/>
              <a:ahLst/>
              <a:cxnLst/>
              <a:rect l="l" t="t" r="r" b="b"/>
              <a:pathLst>
                <a:path w="2377440" h="401320">
                  <a:moveTo>
                    <a:pt x="2177034" y="0"/>
                  </a:moveTo>
                  <a:lnTo>
                    <a:pt x="2177034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2177034" y="300608"/>
                  </a:lnTo>
                  <a:lnTo>
                    <a:pt x="2177034" y="400812"/>
                  </a:lnTo>
                  <a:lnTo>
                    <a:pt x="2377440" y="200406"/>
                  </a:lnTo>
                  <a:lnTo>
                    <a:pt x="217703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55563" y="3657599"/>
              <a:ext cx="2377440" cy="401320"/>
            </a:xfrm>
            <a:custGeom>
              <a:avLst/>
              <a:gdLst/>
              <a:ahLst/>
              <a:cxnLst/>
              <a:rect l="l" t="t" r="r" b="b"/>
              <a:pathLst>
                <a:path w="2377440" h="401320">
                  <a:moveTo>
                    <a:pt x="0" y="100202"/>
                  </a:moveTo>
                  <a:lnTo>
                    <a:pt x="2177034" y="100202"/>
                  </a:lnTo>
                  <a:lnTo>
                    <a:pt x="2177034" y="0"/>
                  </a:lnTo>
                  <a:lnTo>
                    <a:pt x="2377440" y="200406"/>
                  </a:lnTo>
                  <a:lnTo>
                    <a:pt x="2177034" y="400812"/>
                  </a:lnTo>
                  <a:lnTo>
                    <a:pt x="2177034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054852" y="2723388"/>
            <a:ext cx="1577340" cy="733425"/>
            <a:chOff x="6054852" y="2723388"/>
            <a:chExt cx="1577340" cy="733425"/>
          </a:xfrm>
        </p:grpSpPr>
        <p:sp>
          <p:nvSpPr>
            <p:cNvPr id="8" name="object 8"/>
            <p:cNvSpPr/>
            <p:nvPr/>
          </p:nvSpPr>
          <p:spPr>
            <a:xfrm>
              <a:off x="6060948" y="2729484"/>
              <a:ext cx="1565275" cy="721360"/>
            </a:xfrm>
            <a:custGeom>
              <a:avLst/>
              <a:gdLst/>
              <a:ahLst/>
              <a:cxnLst/>
              <a:rect l="l" t="t" r="r" b="b"/>
              <a:pathLst>
                <a:path w="1565275" h="721360">
                  <a:moveTo>
                    <a:pt x="782574" y="0"/>
                  </a:moveTo>
                  <a:lnTo>
                    <a:pt x="718393" y="1195"/>
                  </a:lnTo>
                  <a:lnTo>
                    <a:pt x="655641" y="4718"/>
                  </a:lnTo>
                  <a:lnTo>
                    <a:pt x="594519" y="10477"/>
                  </a:lnTo>
                  <a:lnTo>
                    <a:pt x="535228" y="18379"/>
                  </a:lnTo>
                  <a:lnTo>
                    <a:pt x="477970" y="28330"/>
                  </a:lnTo>
                  <a:lnTo>
                    <a:pt x="422946" y="40239"/>
                  </a:lnTo>
                  <a:lnTo>
                    <a:pt x="370357" y="54011"/>
                  </a:lnTo>
                  <a:lnTo>
                    <a:pt x="320405" y="69555"/>
                  </a:lnTo>
                  <a:lnTo>
                    <a:pt x="273292" y="86777"/>
                  </a:lnTo>
                  <a:lnTo>
                    <a:pt x="229219" y="105584"/>
                  </a:lnTo>
                  <a:lnTo>
                    <a:pt x="188387" y="125884"/>
                  </a:lnTo>
                  <a:lnTo>
                    <a:pt x="150997" y="147584"/>
                  </a:lnTo>
                  <a:lnTo>
                    <a:pt x="117252" y="170590"/>
                  </a:lnTo>
                  <a:lnTo>
                    <a:pt x="87353" y="194811"/>
                  </a:lnTo>
                  <a:lnTo>
                    <a:pt x="39898" y="246522"/>
                  </a:lnTo>
                  <a:lnTo>
                    <a:pt x="10243" y="301974"/>
                  </a:lnTo>
                  <a:lnTo>
                    <a:pt x="0" y="360425"/>
                  </a:lnTo>
                  <a:lnTo>
                    <a:pt x="2594" y="389979"/>
                  </a:lnTo>
                  <a:lnTo>
                    <a:pt x="22744" y="447024"/>
                  </a:lnTo>
                  <a:lnTo>
                    <a:pt x="61501" y="500699"/>
                  </a:lnTo>
                  <a:lnTo>
                    <a:pt x="117252" y="550261"/>
                  </a:lnTo>
                  <a:lnTo>
                    <a:pt x="150997" y="573267"/>
                  </a:lnTo>
                  <a:lnTo>
                    <a:pt x="188387" y="594967"/>
                  </a:lnTo>
                  <a:lnTo>
                    <a:pt x="229219" y="615267"/>
                  </a:lnTo>
                  <a:lnTo>
                    <a:pt x="273292" y="634074"/>
                  </a:lnTo>
                  <a:lnTo>
                    <a:pt x="320405" y="651296"/>
                  </a:lnTo>
                  <a:lnTo>
                    <a:pt x="370357" y="666840"/>
                  </a:lnTo>
                  <a:lnTo>
                    <a:pt x="422946" y="680612"/>
                  </a:lnTo>
                  <a:lnTo>
                    <a:pt x="477970" y="692521"/>
                  </a:lnTo>
                  <a:lnTo>
                    <a:pt x="535228" y="702472"/>
                  </a:lnTo>
                  <a:lnTo>
                    <a:pt x="594519" y="710374"/>
                  </a:lnTo>
                  <a:lnTo>
                    <a:pt x="655641" y="716133"/>
                  </a:lnTo>
                  <a:lnTo>
                    <a:pt x="718393" y="719656"/>
                  </a:lnTo>
                  <a:lnTo>
                    <a:pt x="782574" y="720851"/>
                  </a:lnTo>
                  <a:lnTo>
                    <a:pt x="846754" y="719656"/>
                  </a:lnTo>
                  <a:lnTo>
                    <a:pt x="909506" y="716133"/>
                  </a:lnTo>
                  <a:lnTo>
                    <a:pt x="970628" y="710374"/>
                  </a:lnTo>
                  <a:lnTo>
                    <a:pt x="1029919" y="702472"/>
                  </a:lnTo>
                  <a:lnTo>
                    <a:pt x="1087177" y="692521"/>
                  </a:lnTo>
                  <a:lnTo>
                    <a:pt x="1142201" y="680612"/>
                  </a:lnTo>
                  <a:lnTo>
                    <a:pt x="1194790" y="666840"/>
                  </a:lnTo>
                  <a:lnTo>
                    <a:pt x="1244742" y="651296"/>
                  </a:lnTo>
                  <a:lnTo>
                    <a:pt x="1291855" y="634074"/>
                  </a:lnTo>
                  <a:lnTo>
                    <a:pt x="1335928" y="615267"/>
                  </a:lnTo>
                  <a:lnTo>
                    <a:pt x="1376760" y="594967"/>
                  </a:lnTo>
                  <a:lnTo>
                    <a:pt x="1414150" y="573267"/>
                  </a:lnTo>
                  <a:lnTo>
                    <a:pt x="1447895" y="550261"/>
                  </a:lnTo>
                  <a:lnTo>
                    <a:pt x="1477794" y="526040"/>
                  </a:lnTo>
                  <a:lnTo>
                    <a:pt x="1525249" y="474329"/>
                  </a:lnTo>
                  <a:lnTo>
                    <a:pt x="1554904" y="418877"/>
                  </a:lnTo>
                  <a:lnTo>
                    <a:pt x="1565148" y="360425"/>
                  </a:lnTo>
                  <a:lnTo>
                    <a:pt x="1562553" y="330872"/>
                  </a:lnTo>
                  <a:lnTo>
                    <a:pt x="1542403" y="273827"/>
                  </a:lnTo>
                  <a:lnTo>
                    <a:pt x="1503646" y="220152"/>
                  </a:lnTo>
                  <a:lnTo>
                    <a:pt x="1447895" y="170590"/>
                  </a:lnTo>
                  <a:lnTo>
                    <a:pt x="1414150" y="147584"/>
                  </a:lnTo>
                  <a:lnTo>
                    <a:pt x="1376760" y="125884"/>
                  </a:lnTo>
                  <a:lnTo>
                    <a:pt x="1335928" y="105584"/>
                  </a:lnTo>
                  <a:lnTo>
                    <a:pt x="1291855" y="86777"/>
                  </a:lnTo>
                  <a:lnTo>
                    <a:pt x="1244742" y="69555"/>
                  </a:lnTo>
                  <a:lnTo>
                    <a:pt x="1194790" y="54011"/>
                  </a:lnTo>
                  <a:lnTo>
                    <a:pt x="1142201" y="40239"/>
                  </a:lnTo>
                  <a:lnTo>
                    <a:pt x="1087177" y="28330"/>
                  </a:lnTo>
                  <a:lnTo>
                    <a:pt x="1029919" y="18379"/>
                  </a:lnTo>
                  <a:lnTo>
                    <a:pt x="970628" y="10477"/>
                  </a:lnTo>
                  <a:lnTo>
                    <a:pt x="909506" y="4718"/>
                  </a:lnTo>
                  <a:lnTo>
                    <a:pt x="846754" y="1195"/>
                  </a:lnTo>
                  <a:lnTo>
                    <a:pt x="78257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60948" y="2729484"/>
              <a:ext cx="1565275" cy="721360"/>
            </a:xfrm>
            <a:custGeom>
              <a:avLst/>
              <a:gdLst/>
              <a:ahLst/>
              <a:cxnLst/>
              <a:rect l="l" t="t" r="r" b="b"/>
              <a:pathLst>
                <a:path w="1565275" h="721360">
                  <a:moveTo>
                    <a:pt x="0" y="360425"/>
                  </a:moveTo>
                  <a:lnTo>
                    <a:pt x="10243" y="301974"/>
                  </a:lnTo>
                  <a:lnTo>
                    <a:pt x="39898" y="246522"/>
                  </a:lnTo>
                  <a:lnTo>
                    <a:pt x="87353" y="194811"/>
                  </a:lnTo>
                  <a:lnTo>
                    <a:pt x="117252" y="170590"/>
                  </a:lnTo>
                  <a:lnTo>
                    <a:pt x="150997" y="147584"/>
                  </a:lnTo>
                  <a:lnTo>
                    <a:pt x="188387" y="125884"/>
                  </a:lnTo>
                  <a:lnTo>
                    <a:pt x="229219" y="105584"/>
                  </a:lnTo>
                  <a:lnTo>
                    <a:pt x="273292" y="86777"/>
                  </a:lnTo>
                  <a:lnTo>
                    <a:pt x="320405" y="69555"/>
                  </a:lnTo>
                  <a:lnTo>
                    <a:pt x="370357" y="54011"/>
                  </a:lnTo>
                  <a:lnTo>
                    <a:pt x="422946" y="40239"/>
                  </a:lnTo>
                  <a:lnTo>
                    <a:pt x="477970" y="28330"/>
                  </a:lnTo>
                  <a:lnTo>
                    <a:pt x="535228" y="18379"/>
                  </a:lnTo>
                  <a:lnTo>
                    <a:pt x="594519" y="10477"/>
                  </a:lnTo>
                  <a:lnTo>
                    <a:pt x="655641" y="4718"/>
                  </a:lnTo>
                  <a:lnTo>
                    <a:pt x="718393" y="1195"/>
                  </a:lnTo>
                  <a:lnTo>
                    <a:pt x="782574" y="0"/>
                  </a:lnTo>
                  <a:lnTo>
                    <a:pt x="846754" y="1195"/>
                  </a:lnTo>
                  <a:lnTo>
                    <a:pt x="909506" y="4718"/>
                  </a:lnTo>
                  <a:lnTo>
                    <a:pt x="970628" y="10477"/>
                  </a:lnTo>
                  <a:lnTo>
                    <a:pt x="1029919" y="18379"/>
                  </a:lnTo>
                  <a:lnTo>
                    <a:pt x="1087177" y="28330"/>
                  </a:lnTo>
                  <a:lnTo>
                    <a:pt x="1142201" y="40239"/>
                  </a:lnTo>
                  <a:lnTo>
                    <a:pt x="1194790" y="54011"/>
                  </a:lnTo>
                  <a:lnTo>
                    <a:pt x="1244742" y="69555"/>
                  </a:lnTo>
                  <a:lnTo>
                    <a:pt x="1291855" y="86777"/>
                  </a:lnTo>
                  <a:lnTo>
                    <a:pt x="1335928" y="105584"/>
                  </a:lnTo>
                  <a:lnTo>
                    <a:pt x="1376760" y="125884"/>
                  </a:lnTo>
                  <a:lnTo>
                    <a:pt x="1414150" y="147584"/>
                  </a:lnTo>
                  <a:lnTo>
                    <a:pt x="1447895" y="170590"/>
                  </a:lnTo>
                  <a:lnTo>
                    <a:pt x="1477794" y="194811"/>
                  </a:lnTo>
                  <a:lnTo>
                    <a:pt x="1525249" y="246522"/>
                  </a:lnTo>
                  <a:lnTo>
                    <a:pt x="1554904" y="301974"/>
                  </a:lnTo>
                  <a:lnTo>
                    <a:pt x="1565148" y="360425"/>
                  </a:lnTo>
                  <a:lnTo>
                    <a:pt x="1562553" y="389979"/>
                  </a:lnTo>
                  <a:lnTo>
                    <a:pt x="1542403" y="447024"/>
                  </a:lnTo>
                  <a:lnTo>
                    <a:pt x="1503646" y="500699"/>
                  </a:lnTo>
                  <a:lnTo>
                    <a:pt x="1447895" y="550261"/>
                  </a:lnTo>
                  <a:lnTo>
                    <a:pt x="1414150" y="573267"/>
                  </a:lnTo>
                  <a:lnTo>
                    <a:pt x="1376760" y="594967"/>
                  </a:lnTo>
                  <a:lnTo>
                    <a:pt x="1335928" y="615267"/>
                  </a:lnTo>
                  <a:lnTo>
                    <a:pt x="1291855" y="634074"/>
                  </a:lnTo>
                  <a:lnTo>
                    <a:pt x="1244742" y="651296"/>
                  </a:lnTo>
                  <a:lnTo>
                    <a:pt x="1194790" y="666840"/>
                  </a:lnTo>
                  <a:lnTo>
                    <a:pt x="1142201" y="680612"/>
                  </a:lnTo>
                  <a:lnTo>
                    <a:pt x="1087177" y="692521"/>
                  </a:lnTo>
                  <a:lnTo>
                    <a:pt x="1029919" y="702472"/>
                  </a:lnTo>
                  <a:lnTo>
                    <a:pt x="970628" y="710374"/>
                  </a:lnTo>
                  <a:lnTo>
                    <a:pt x="909506" y="716133"/>
                  </a:lnTo>
                  <a:lnTo>
                    <a:pt x="846754" y="719656"/>
                  </a:lnTo>
                  <a:lnTo>
                    <a:pt x="782574" y="720851"/>
                  </a:lnTo>
                  <a:lnTo>
                    <a:pt x="718393" y="719656"/>
                  </a:lnTo>
                  <a:lnTo>
                    <a:pt x="655641" y="716133"/>
                  </a:lnTo>
                  <a:lnTo>
                    <a:pt x="594519" y="710374"/>
                  </a:lnTo>
                  <a:lnTo>
                    <a:pt x="535228" y="702472"/>
                  </a:lnTo>
                  <a:lnTo>
                    <a:pt x="477970" y="692521"/>
                  </a:lnTo>
                  <a:lnTo>
                    <a:pt x="422946" y="680612"/>
                  </a:lnTo>
                  <a:lnTo>
                    <a:pt x="370357" y="666840"/>
                  </a:lnTo>
                  <a:lnTo>
                    <a:pt x="320405" y="651296"/>
                  </a:lnTo>
                  <a:lnTo>
                    <a:pt x="273292" y="634074"/>
                  </a:lnTo>
                  <a:lnTo>
                    <a:pt x="229219" y="615267"/>
                  </a:lnTo>
                  <a:lnTo>
                    <a:pt x="188387" y="594967"/>
                  </a:lnTo>
                  <a:lnTo>
                    <a:pt x="150997" y="573267"/>
                  </a:lnTo>
                  <a:lnTo>
                    <a:pt x="117252" y="550261"/>
                  </a:lnTo>
                  <a:lnTo>
                    <a:pt x="87353" y="526040"/>
                  </a:lnTo>
                  <a:lnTo>
                    <a:pt x="39898" y="474329"/>
                  </a:lnTo>
                  <a:lnTo>
                    <a:pt x="10243" y="418877"/>
                  </a:lnTo>
                  <a:lnTo>
                    <a:pt x="0" y="36042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95034" y="2787777"/>
            <a:ext cx="69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Now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4940" y="2560320"/>
            <a:ext cx="2045207" cy="33177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44940" y="2232660"/>
            <a:ext cx="2045335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9915">
              <a:lnSpc>
                <a:spcPts val="2235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76325" marR="5080" indent="-511175">
              <a:lnSpc>
                <a:spcPct val="102000"/>
              </a:lnSpc>
              <a:spcBef>
                <a:spcPts val="55"/>
              </a:spcBef>
            </a:pPr>
            <a:r>
              <a:rPr spc="-5" dirty="0"/>
              <a:t>All </a:t>
            </a:r>
            <a:r>
              <a:rPr dirty="0"/>
              <a:t>about </a:t>
            </a:r>
            <a:r>
              <a:rPr spc="-5" dirty="0"/>
              <a:t>Linear Regression </a:t>
            </a:r>
            <a:r>
              <a:rPr spc="-785" dirty="0"/>
              <a:t> </a:t>
            </a:r>
            <a:r>
              <a:rPr spc="-10" dirty="0"/>
              <a:t>(</a:t>
            </a:r>
            <a:r>
              <a:rPr spc="-10" dirty="0">
                <a:latin typeface="Calibri"/>
                <a:cs typeface="Calibri"/>
              </a:rPr>
              <a:t>Least </a:t>
            </a:r>
            <a:r>
              <a:rPr spc="-5" dirty="0">
                <a:latin typeface="Calibri"/>
                <a:cs typeface="Calibri"/>
              </a:rPr>
              <a:t>Squares </a:t>
            </a:r>
            <a:r>
              <a:rPr dirty="0">
                <a:latin typeface="Calibri"/>
                <a:cs typeface="Calibri"/>
              </a:rPr>
              <a:t>Method)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8067" y="2347573"/>
            <a:ext cx="1630218" cy="30987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9567" y="2403855"/>
            <a:ext cx="4787899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2259181"/>
            <a:ext cx="1630218" cy="30987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9567" y="2403855"/>
            <a:ext cx="4787899" cy="3365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6367" y="3267572"/>
            <a:ext cx="2086356" cy="1532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13047" y="2926079"/>
            <a:ext cx="1979930" cy="23622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1795">
              <a:lnSpc>
                <a:spcPts val="18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2259181"/>
            <a:ext cx="1630218" cy="30987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449567" y="2403855"/>
            <a:ext cx="4787900" cy="3365500"/>
            <a:chOff x="6449567" y="2403855"/>
            <a:chExt cx="4787900" cy="3365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9567" y="2403855"/>
              <a:ext cx="4787899" cy="3365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01327" y="2587751"/>
              <a:ext cx="0" cy="2785745"/>
            </a:xfrm>
            <a:custGeom>
              <a:avLst/>
              <a:gdLst/>
              <a:ahLst/>
              <a:cxnLst/>
              <a:rect l="l" t="t" r="r" b="b"/>
              <a:pathLst>
                <a:path h="2785745">
                  <a:moveTo>
                    <a:pt x="0" y="2785364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6367" y="3267572"/>
            <a:ext cx="2086356" cy="1532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3047" y="2926079"/>
            <a:ext cx="1979930" cy="23622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1795">
              <a:lnSpc>
                <a:spcPts val="18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8382" y="2387346"/>
            <a:ext cx="333121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Theory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Part: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Straight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Curve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Slope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Intercept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5" dirty="0">
                <a:latin typeface="Calibri"/>
                <a:cs typeface="Calibri"/>
              </a:rPr>
              <a:t>Fu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Lose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Mean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Absolute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(MAE)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Mean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Squared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(MSE)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Gradient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9966" y="2895346"/>
            <a:ext cx="421830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Coding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Python: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Implementing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Simple</a:t>
            </a:r>
            <a:r>
              <a:rPr sz="1800" dirty="0">
                <a:latin typeface="Calibri"/>
                <a:cs typeface="Calibri"/>
              </a:rPr>
              <a:t> ML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Prediction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Discussion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Assignment: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Weight</a:t>
            </a:r>
            <a:r>
              <a:rPr sz="1800" spc="-10" dirty="0">
                <a:latin typeface="Calibri"/>
                <a:cs typeface="Calibri"/>
              </a:rPr>
              <a:t> Prediction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Height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2259181"/>
            <a:ext cx="1630218" cy="30987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449567" y="2403855"/>
            <a:ext cx="4866005" cy="3365500"/>
            <a:chOff x="6449567" y="2403855"/>
            <a:chExt cx="4866005" cy="3365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9567" y="2403855"/>
              <a:ext cx="4787899" cy="3365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63155" y="2587751"/>
              <a:ext cx="4349115" cy="2785745"/>
            </a:xfrm>
            <a:custGeom>
              <a:avLst/>
              <a:gdLst/>
              <a:ahLst/>
              <a:cxnLst/>
              <a:rect l="l" t="t" r="r" b="b"/>
              <a:pathLst>
                <a:path w="4349115" h="2785745">
                  <a:moveTo>
                    <a:pt x="0" y="1519682"/>
                  </a:moveTo>
                  <a:lnTo>
                    <a:pt x="4348861" y="1491996"/>
                  </a:lnTo>
                </a:path>
                <a:path w="4349115" h="2785745">
                  <a:moveTo>
                    <a:pt x="2138172" y="2785364"/>
                  </a:moveTo>
                  <a:lnTo>
                    <a:pt x="2138172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6367" y="3267572"/>
            <a:ext cx="2086356" cy="15322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3047" y="2926079"/>
            <a:ext cx="1979930" cy="23622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1795">
              <a:lnSpc>
                <a:spcPts val="186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2380488"/>
            <a:ext cx="3457955" cy="3497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7319" y="2020823"/>
            <a:ext cx="3458210" cy="35687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8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Formula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49467" y="3651503"/>
            <a:ext cx="2390140" cy="413384"/>
            <a:chOff x="5649467" y="3651503"/>
            <a:chExt cx="2390140" cy="413384"/>
          </a:xfrm>
        </p:grpSpPr>
        <p:sp>
          <p:nvSpPr>
            <p:cNvPr id="6" name="object 6"/>
            <p:cNvSpPr/>
            <p:nvPr/>
          </p:nvSpPr>
          <p:spPr>
            <a:xfrm>
              <a:off x="5655563" y="3657599"/>
              <a:ext cx="2377440" cy="401320"/>
            </a:xfrm>
            <a:custGeom>
              <a:avLst/>
              <a:gdLst/>
              <a:ahLst/>
              <a:cxnLst/>
              <a:rect l="l" t="t" r="r" b="b"/>
              <a:pathLst>
                <a:path w="2377440" h="401320">
                  <a:moveTo>
                    <a:pt x="2177034" y="0"/>
                  </a:moveTo>
                  <a:lnTo>
                    <a:pt x="2177034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2177034" y="300608"/>
                  </a:lnTo>
                  <a:lnTo>
                    <a:pt x="2177034" y="400812"/>
                  </a:lnTo>
                  <a:lnTo>
                    <a:pt x="2377440" y="200406"/>
                  </a:lnTo>
                  <a:lnTo>
                    <a:pt x="217703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5563" y="3657599"/>
              <a:ext cx="2377440" cy="401320"/>
            </a:xfrm>
            <a:custGeom>
              <a:avLst/>
              <a:gdLst/>
              <a:ahLst/>
              <a:cxnLst/>
              <a:rect l="l" t="t" r="r" b="b"/>
              <a:pathLst>
                <a:path w="2377440" h="401320">
                  <a:moveTo>
                    <a:pt x="0" y="100202"/>
                  </a:moveTo>
                  <a:lnTo>
                    <a:pt x="2177034" y="100202"/>
                  </a:lnTo>
                  <a:lnTo>
                    <a:pt x="2177034" y="0"/>
                  </a:lnTo>
                  <a:lnTo>
                    <a:pt x="2377440" y="200406"/>
                  </a:lnTo>
                  <a:lnTo>
                    <a:pt x="2177034" y="400812"/>
                  </a:lnTo>
                  <a:lnTo>
                    <a:pt x="2177034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211823" y="2709672"/>
            <a:ext cx="1264920" cy="725805"/>
            <a:chOff x="6211823" y="2709672"/>
            <a:chExt cx="1264920" cy="725805"/>
          </a:xfrm>
        </p:grpSpPr>
        <p:sp>
          <p:nvSpPr>
            <p:cNvPr id="9" name="object 9"/>
            <p:cNvSpPr/>
            <p:nvPr/>
          </p:nvSpPr>
          <p:spPr>
            <a:xfrm>
              <a:off x="6217919" y="2715768"/>
              <a:ext cx="1252855" cy="713740"/>
            </a:xfrm>
            <a:custGeom>
              <a:avLst/>
              <a:gdLst/>
              <a:ahLst/>
              <a:cxnLst/>
              <a:rect l="l" t="t" r="r" b="b"/>
              <a:pathLst>
                <a:path w="1252854" h="713739">
                  <a:moveTo>
                    <a:pt x="626363" y="0"/>
                  </a:moveTo>
                  <a:lnTo>
                    <a:pt x="566038" y="1632"/>
                  </a:lnTo>
                  <a:lnTo>
                    <a:pt x="507335" y="6429"/>
                  </a:lnTo>
                  <a:lnTo>
                    <a:pt x="450518" y="14242"/>
                  </a:lnTo>
                  <a:lnTo>
                    <a:pt x="395848" y="24921"/>
                  </a:lnTo>
                  <a:lnTo>
                    <a:pt x="343589" y="38317"/>
                  </a:lnTo>
                  <a:lnTo>
                    <a:pt x="294002" y="54280"/>
                  </a:lnTo>
                  <a:lnTo>
                    <a:pt x="247351" y="72662"/>
                  </a:lnTo>
                  <a:lnTo>
                    <a:pt x="203897" y="93312"/>
                  </a:lnTo>
                  <a:lnTo>
                    <a:pt x="163903" y="116082"/>
                  </a:lnTo>
                  <a:lnTo>
                    <a:pt x="127631" y="140821"/>
                  </a:lnTo>
                  <a:lnTo>
                    <a:pt x="95344" y="167382"/>
                  </a:lnTo>
                  <a:lnTo>
                    <a:pt x="67305" y="195614"/>
                  </a:lnTo>
                  <a:lnTo>
                    <a:pt x="25017" y="256494"/>
                  </a:lnTo>
                  <a:lnTo>
                    <a:pt x="2867" y="322267"/>
                  </a:lnTo>
                  <a:lnTo>
                    <a:pt x="0" y="356616"/>
                  </a:lnTo>
                  <a:lnTo>
                    <a:pt x="2867" y="390964"/>
                  </a:lnTo>
                  <a:lnTo>
                    <a:pt x="25017" y="456737"/>
                  </a:lnTo>
                  <a:lnTo>
                    <a:pt x="67305" y="517617"/>
                  </a:lnTo>
                  <a:lnTo>
                    <a:pt x="95344" y="545849"/>
                  </a:lnTo>
                  <a:lnTo>
                    <a:pt x="127631" y="572410"/>
                  </a:lnTo>
                  <a:lnTo>
                    <a:pt x="163903" y="597149"/>
                  </a:lnTo>
                  <a:lnTo>
                    <a:pt x="203897" y="619919"/>
                  </a:lnTo>
                  <a:lnTo>
                    <a:pt x="247351" y="640569"/>
                  </a:lnTo>
                  <a:lnTo>
                    <a:pt x="294002" y="658951"/>
                  </a:lnTo>
                  <a:lnTo>
                    <a:pt x="343589" y="674914"/>
                  </a:lnTo>
                  <a:lnTo>
                    <a:pt x="395848" y="688310"/>
                  </a:lnTo>
                  <a:lnTo>
                    <a:pt x="450518" y="698989"/>
                  </a:lnTo>
                  <a:lnTo>
                    <a:pt x="507335" y="706802"/>
                  </a:lnTo>
                  <a:lnTo>
                    <a:pt x="566038" y="711599"/>
                  </a:lnTo>
                  <a:lnTo>
                    <a:pt x="626363" y="713232"/>
                  </a:lnTo>
                  <a:lnTo>
                    <a:pt x="686689" y="711599"/>
                  </a:lnTo>
                  <a:lnTo>
                    <a:pt x="745392" y="706802"/>
                  </a:lnTo>
                  <a:lnTo>
                    <a:pt x="802209" y="698989"/>
                  </a:lnTo>
                  <a:lnTo>
                    <a:pt x="856879" y="688310"/>
                  </a:lnTo>
                  <a:lnTo>
                    <a:pt x="909138" y="674914"/>
                  </a:lnTo>
                  <a:lnTo>
                    <a:pt x="958725" y="658951"/>
                  </a:lnTo>
                  <a:lnTo>
                    <a:pt x="1005376" y="640569"/>
                  </a:lnTo>
                  <a:lnTo>
                    <a:pt x="1048830" y="619919"/>
                  </a:lnTo>
                  <a:lnTo>
                    <a:pt x="1088824" y="597149"/>
                  </a:lnTo>
                  <a:lnTo>
                    <a:pt x="1125096" y="572410"/>
                  </a:lnTo>
                  <a:lnTo>
                    <a:pt x="1157383" y="545849"/>
                  </a:lnTo>
                  <a:lnTo>
                    <a:pt x="1185422" y="517617"/>
                  </a:lnTo>
                  <a:lnTo>
                    <a:pt x="1227710" y="456737"/>
                  </a:lnTo>
                  <a:lnTo>
                    <a:pt x="1249860" y="390964"/>
                  </a:lnTo>
                  <a:lnTo>
                    <a:pt x="1252727" y="356616"/>
                  </a:lnTo>
                  <a:lnTo>
                    <a:pt x="1249860" y="322267"/>
                  </a:lnTo>
                  <a:lnTo>
                    <a:pt x="1227710" y="256494"/>
                  </a:lnTo>
                  <a:lnTo>
                    <a:pt x="1185422" y="195614"/>
                  </a:lnTo>
                  <a:lnTo>
                    <a:pt x="1157383" y="167382"/>
                  </a:lnTo>
                  <a:lnTo>
                    <a:pt x="1125096" y="140821"/>
                  </a:lnTo>
                  <a:lnTo>
                    <a:pt x="1088824" y="116082"/>
                  </a:lnTo>
                  <a:lnTo>
                    <a:pt x="1048830" y="93312"/>
                  </a:lnTo>
                  <a:lnTo>
                    <a:pt x="1005376" y="72662"/>
                  </a:lnTo>
                  <a:lnTo>
                    <a:pt x="958725" y="54280"/>
                  </a:lnTo>
                  <a:lnTo>
                    <a:pt x="909138" y="38317"/>
                  </a:lnTo>
                  <a:lnTo>
                    <a:pt x="856879" y="24921"/>
                  </a:lnTo>
                  <a:lnTo>
                    <a:pt x="802209" y="14242"/>
                  </a:lnTo>
                  <a:lnTo>
                    <a:pt x="745392" y="6429"/>
                  </a:lnTo>
                  <a:lnTo>
                    <a:pt x="686689" y="1632"/>
                  </a:lnTo>
                  <a:lnTo>
                    <a:pt x="6263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17919" y="2715768"/>
              <a:ext cx="1252855" cy="713740"/>
            </a:xfrm>
            <a:custGeom>
              <a:avLst/>
              <a:gdLst/>
              <a:ahLst/>
              <a:cxnLst/>
              <a:rect l="l" t="t" r="r" b="b"/>
              <a:pathLst>
                <a:path w="1252854" h="713739">
                  <a:moveTo>
                    <a:pt x="0" y="356616"/>
                  </a:moveTo>
                  <a:lnTo>
                    <a:pt x="11293" y="288844"/>
                  </a:lnTo>
                  <a:lnTo>
                    <a:pt x="43775" y="225368"/>
                  </a:lnTo>
                  <a:lnTo>
                    <a:pt x="95344" y="167382"/>
                  </a:lnTo>
                  <a:lnTo>
                    <a:pt x="127631" y="140821"/>
                  </a:lnTo>
                  <a:lnTo>
                    <a:pt x="163903" y="116082"/>
                  </a:lnTo>
                  <a:lnTo>
                    <a:pt x="203897" y="93312"/>
                  </a:lnTo>
                  <a:lnTo>
                    <a:pt x="247351" y="72662"/>
                  </a:lnTo>
                  <a:lnTo>
                    <a:pt x="294002" y="54280"/>
                  </a:lnTo>
                  <a:lnTo>
                    <a:pt x="343589" y="38317"/>
                  </a:lnTo>
                  <a:lnTo>
                    <a:pt x="395848" y="24921"/>
                  </a:lnTo>
                  <a:lnTo>
                    <a:pt x="450518" y="14242"/>
                  </a:lnTo>
                  <a:lnTo>
                    <a:pt x="507335" y="6429"/>
                  </a:lnTo>
                  <a:lnTo>
                    <a:pt x="566038" y="1632"/>
                  </a:lnTo>
                  <a:lnTo>
                    <a:pt x="626363" y="0"/>
                  </a:lnTo>
                  <a:lnTo>
                    <a:pt x="686689" y="1632"/>
                  </a:lnTo>
                  <a:lnTo>
                    <a:pt x="745392" y="6429"/>
                  </a:lnTo>
                  <a:lnTo>
                    <a:pt x="802209" y="14242"/>
                  </a:lnTo>
                  <a:lnTo>
                    <a:pt x="856879" y="24921"/>
                  </a:lnTo>
                  <a:lnTo>
                    <a:pt x="909138" y="38317"/>
                  </a:lnTo>
                  <a:lnTo>
                    <a:pt x="958725" y="54280"/>
                  </a:lnTo>
                  <a:lnTo>
                    <a:pt x="1005376" y="72662"/>
                  </a:lnTo>
                  <a:lnTo>
                    <a:pt x="1048830" y="93312"/>
                  </a:lnTo>
                  <a:lnTo>
                    <a:pt x="1088824" y="116082"/>
                  </a:lnTo>
                  <a:lnTo>
                    <a:pt x="1125096" y="140821"/>
                  </a:lnTo>
                  <a:lnTo>
                    <a:pt x="1157383" y="167382"/>
                  </a:lnTo>
                  <a:lnTo>
                    <a:pt x="1185422" y="195614"/>
                  </a:lnTo>
                  <a:lnTo>
                    <a:pt x="1227710" y="256494"/>
                  </a:lnTo>
                  <a:lnTo>
                    <a:pt x="1249860" y="322267"/>
                  </a:lnTo>
                  <a:lnTo>
                    <a:pt x="1252727" y="356616"/>
                  </a:lnTo>
                  <a:lnTo>
                    <a:pt x="1249860" y="390964"/>
                  </a:lnTo>
                  <a:lnTo>
                    <a:pt x="1227710" y="456737"/>
                  </a:lnTo>
                  <a:lnTo>
                    <a:pt x="1185422" y="517617"/>
                  </a:lnTo>
                  <a:lnTo>
                    <a:pt x="1157383" y="545849"/>
                  </a:lnTo>
                  <a:lnTo>
                    <a:pt x="1125096" y="572410"/>
                  </a:lnTo>
                  <a:lnTo>
                    <a:pt x="1088824" y="597149"/>
                  </a:lnTo>
                  <a:lnTo>
                    <a:pt x="1048830" y="619919"/>
                  </a:lnTo>
                  <a:lnTo>
                    <a:pt x="1005376" y="640569"/>
                  </a:lnTo>
                  <a:lnTo>
                    <a:pt x="958725" y="658951"/>
                  </a:lnTo>
                  <a:lnTo>
                    <a:pt x="909138" y="674914"/>
                  </a:lnTo>
                  <a:lnTo>
                    <a:pt x="856879" y="688310"/>
                  </a:lnTo>
                  <a:lnTo>
                    <a:pt x="802209" y="698989"/>
                  </a:lnTo>
                  <a:lnTo>
                    <a:pt x="745392" y="706802"/>
                  </a:lnTo>
                  <a:lnTo>
                    <a:pt x="686689" y="711599"/>
                  </a:lnTo>
                  <a:lnTo>
                    <a:pt x="626363" y="713232"/>
                  </a:lnTo>
                  <a:lnTo>
                    <a:pt x="566038" y="711599"/>
                  </a:lnTo>
                  <a:lnTo>
                    <a:pt x="507335" y="706802"/>
                  </a:lnTo>
                  <a:lnTo>
                    <a:pt x="450518" y="698989"/>
                  </a:lnTo>
                  <a:lnTo>
                    <a:pt x="395848" y="688310"/>
                  </a:lnTo>
                  <a:lnTo>
                    <a:pt x="343589" y="674914"/>
                  </a:lnTo>
                  <a:lnTo>
                    <a:pt x="294002" y="658951"/>
                  </a:lnTo>
                  <a:lnTo>
                    <a:pt x="247351" y="640569"/>
                  </a:lnTo>
                  <a:lnTo>
                    <a:pt x="203897" y="619919"/>
                  </a:lnTo>
                  <a:lnTo>
                    <a:pt x="163903" y="597149"/>
                  </a:lnTo>
                  <a:lnTo>
                    <a:pt x="127631" y="572410"/>
                  </a:lnTo>
                  <a:lnTo>
                    <a:pt x="95344" y="545849"/>
                  </a:lnTo>
                  <a:lnTo>
                    <a:pt x="67305" y="517617"/>
                  </a:lnTo>
                  <a:lnTo>
                    <a:pt x="25017" y="456737"/>
                  </a:lnTo>
                  <a:lnTo>
                    <a:pt x="2867" y="390964"/>
                  </a:lnTo>
                  <a:lnTo>
                    <a:pt x="0" y="35661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95034" y="2770378"/>
            <a:ext cx="69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Now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4940" y="2560320"/>
            <a:ext cx="2045207" cy="33177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044940" y="2232660"/>
            <a:ext cx="2045335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9915">
              <a:lnSpc>
                <a:spcPts val="2235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1651" y="4508027"/>
            <a:ext cx="1545264" cy="15452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7" y="2247900"/>
            <a:ext cx="8939784" cy="3604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26107" y="1758695"/>
            <a:ext cx="8940165" cy="59182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Calculation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Table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Single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Variable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Linear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Regression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7847" y="2087879"/>
            <a:ext cx="3971544" cy="37566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319" y="2380488"/>
            <a:ext cx="3457955" cy="34975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7319" y="2020823"/>
            <a:ext cx="3458210" cy="35687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8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Formula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68467" y="3723132"/>
            <a:ext cx="2390140" cy="411480"/>
            <a:chOff x="5268467" y="3723132"/>
            <a:chExt cx="2390140" cy="411480"/>
          </a:xfrm>
        </p:grpSpPr>
        <p:sp>
          <p:nvSpPr>
            <p:cNvPr id="7" name="object 7"/>
            <p:cNvSpPr/>
            <p:nvPr/>
          </p:nvSpPr>
          <p:spPr>
            <a:xfrm>
              <a:off x="5274563" y="3729228"/>
              <a:ext cx="2377440" cy="399415"/>
            </a:xfrm>
            <a:custGeom>
              <a:avLst/>
              <a:gdLst/>
              <a:ahLst/>
              <a:cxnLst/>
              <a:rect l="l" t="t" r="r" b="b"/>
              <a:pathLst>
                <a:path w="2377440" h="399414">
                  <a:moveTo>
                    <a:pt x="2177795" y="0"/>
                  </a:moveTo>
                  <a:lnTo>
                    <a:pt x="2177795" y="99822"/>
                  </a:lnTo>
                  <a:lnTo>
                    <a:pt x="0" y="99822"/>
                  </a:lnTo>
                  <a:lnTo>
                    <a:pt x="0" y="299466"/>
                  </a:lnTo>
                  <a:lnTo>
                    <a:pt x="2177795" y="299466"/>
                  </a:lnTo>
                  <a:lnTo>
                    <a:pt x="2177795" y="399288"/>
                  </a:lnTo>
                  <a:lnTo>
                    <a:pt x="2377440" y="199644"/>
                  </a:lnTo>
                  <a:lnTo>
                    <a:pt x="217779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4563" y="3729228"/>
              <a:ext cx="2377440" cy="399415"/>
            </a:xfrm>
            <a:custGeom>
              <a:avLst/>
              <a:gdLst/>
              <a:ahLst/>
              <a:cxnLst/>
              <a:rect l="l" t="t" r="r" b="b"/>
              <a:pathLst>
                <a:path w="2377440" h="399414">
                  <a:moveTo>
                    <a:pt x="0" y="99822"/>
                  </a:moveTo>
                  <a:lnTo>
                    <a:pt x="2177795" y="99822"/>
                  </a:lnTo>
                  <a:lnTo>
                    <a:pt x="2177795" y="0"/>
                  </a:lnTo>
                  <a:lnTo>
                    <a:pt x="2377440" y="199644"/>
                  </a:lnTo>
                  <a:lnTo>
                    <a:pt x="2177795" y="399288"/>
                  </a:lnTo>
                  <a:lnTo>
                    <a:pt x="2177795" y="299466"/>
                  </a:lnTo>
                  <a:lnTo>
                    <a:pt x="0" y="299466"/>
                  </a:lnTo>
                  <a:lnTo>
                    <a:pt x="0" y="99822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2391155"/>
            <a:ext cx="8694419" cy="38069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2391155"/>
            <a:ext cx="8694419" cy="38069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8340" y="3099816"/>
            <a:ext cx="2613659" cy="24704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78340" y="2744723"/>
            <a:ext cx="2603500" cy="35560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4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Formula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8123" y="3409677"/>
            <a:ext cx="2621279" cy="20233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783308" y="2530437"/>
            <a:ext cx="4787265" cy="3773170"/>
            <a:chOff x="6783308" y="2530437"/>
            <a:chExt cx="4787265" cy="37731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3308" y="2530437"/>
              <a:ext cx="4786915" cy="37727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19416" y="3119628"/>
              <a:ext cx="1181100" cy="508000"/>
            </a:xfrm>
            <a:custGeom>
              <a:avLst/>
              <a:gdLst/>
              <a:ahLst/>
              <a:cxnLst/>
              <a:rect l="l" t="t" r="r" b="b"/>
              <a:pathLst>
                <a:path w="1181100" h="508000">
                  <a:moveTo>
                    <a:pt x="590550" y="0"/>
                  </a:moveTo>
                  <a:lnTo>
                    <a:pt x="526205" y="1489"/>
                  </a:lnTo>
                  <a:lnTo>
                    <a:pt x="463867" y="5855"/>
                  </a:lnTo>
                  <a:lnTo>
                    <a:pt x="403896" y="12941"/>
                  </a:lnTo>
                  <a:lnTo>
                    <a:pt x="346652" y="22594"/>
                  </a:lnTo>
                  <a:lnTo>
                    <a:pt x="292495" y="34656"/>
                  </a:lnTo>
                  <a:lnTo>
                    <a:pt x="241785" y="48975"/>
                  </a:lnTo>
                  <a:lnTo>
                    <a:pt x="194884" y="65394"/>
                  </a:lnTo>
                  <a:lnTo>
                    <a:pt x="152150" y="83758"/>
                  </a:lnTo>
                  <a:lnTo>
                    <a:pt x="113946" y="103912"/>
                  </a:lnTo>
                  <a:lnTo>
                    <a:pt x="80630" y="125701"/>
                  </a:lnTo>
                  <a:lnTo>
                    <a:pt x="30108" y="173565"/>
                  </a:lnTo>
                  <a:lnTo>
                    <a:pt x="3465" y="226107"/>
                  </a:lnTo>
                  <a:lnTo>
                    <a:pt x="0" y="253746"/>
                  </a:lnTo>
                  <a:lnTo>
                    <a:pt x="3465" y="281384"/>
                  </a:lnTo>
                  <a:lnTo>
                    <a:pt x="30108" y="333926"/>
                  </a:lnTo>
                  <a:lnTo>
                    <a:pt x="80630" y="381790"/>
                  </a:lnTo>
                  <a:lnTo>
                    <a:pt x="113946" y="403579"/>
                  </a:lnTo>
                  <a:lnTo>
                    <a:pt x="152150" y="423733"/>
                  </a:lnTo>
                  <a:lnTo>
                    <a:pt x="194884" y="442097"/>
                  </a:lnTo>
                  <a:lnTo>
                    <a:pt x="241785" y="458516"/>
                  </a:lnTo>
                  <a:lnTo>
                    <a:pt x="292495" y="472835"/>
                  </a:lnTo>
                  <a:lnTo>
                    <a:pt x="346652" y="484897"/>
                  </a:lnTo>
                  <a:lnTo>
                    <a:pt x="403896" y="494550"/>
                  </a:lnTo>
                  <a:lnTo>
                    <a:pt x="463867" y="501636"/>
                  </a:lnTo>
                  <a:lnTo>
                    <a:pt x="526205" y="506002"/>
                  </a:lnTo>
                  <a:lnTo>
                    <a:pt x="590550" y="507492"/>
                  </a:lnTo>
                  <a:lnTo>
                    <a:pt x="654894" y="506002"/>
                  </a:lnTo>
                  <a:lnTo>
                    <a:pt x="717232" y="501636"/>
                  </a:lnTo>
                  <a:lnTo>
                    <a:pt x="777203" y="494550"/>
                  </a:lnTo>
                  <a:lnTo>
                    <a:pt x="834447" y="484897"/>
                  </a:lnTo>
                  <a:lnTo>
                    <a:pt x="888604" y="472835"/>
                  </a:lnTo>
                  <a:lnTo>
                    <a:pt x="939314" y="458516"/>
                  </a:lnTo>
                  <a:lnTo>
                    <a:pt x="986215" y="442097"/>
                  </a:lnTo>
                  <a:lnTo>
                    <a:pt x="1028949" y="423733"/>
                  </a:lnTo>
                  <a:lnTo>
                    <a:pt x="1067153" y="403579"/>
                  </a:lnTo>
                  <a:lnTo>
                    <a:pt x="1100469" y="381790"/>
                  </a:lnTo>
                  <a:lnTo>
                    <a:pt x="1150991" y="333926"/>
                  </a:lnTo>
                  <a:lnTo>
                    <a:pt x="1177634" y="281384"/>
                  </a:lnTo>
                  <a:lnTo>
                    <a:pt x="1181100" y="253746"/>
                  </a:lnTo>
                  <a:lnTo>
                    <a:pt x="1177634" y="226107"/>
                  </a:lnTo>
                  <a:lnTo>
                    <a:pt x="1150991" y="173565"/>
                  </a:lnTo>
                  <a:lnTo>
                    <a:pt x="1100469" y="125701"/>
                  </a:lnTo>
                  <a:lnTo>
                    <a:pt x="1067153" y="103912"/>
                  </a:lnTo>
                  <a:lnTo>
                    <a:pt x="1028949" y="83758"/>
                  </a:lnTo>
                  <a:lnTo>
                    <a:pt x="986215" y="65394"/>
                  </a:lnTo>
                  <a:lnTo>
                    <a:pt x="939314" y="48975"/>
                  </a:lnTo>
                  <a:lnTo>
                    <a:pt x="888604" y="34656"/>
                  </a:lnTo>
                  <a:lnTo>
                    <a:pt x="834447" y="22594"/>
                  </a:lnTo>
                  <a:lnTo>
                    <a:pt x="777203" y="12941"/>
                  </a:lnTo>
                  <a:lnTo>
                    <a:pt x="717232" y="5855"/>
                  </a:lnTo>
                  <a:lnTo>
                    <a:pt x="654894" y="1489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19416" y="3119628"/>
              <a:ext cx="1181100" cy="508000"/>
            </a:xfrm>
            <a:custGeom>
              <a:avLst/>
              <a:gdLst/>
              <a:ahLst/>
              <a:cxnLst/>
              <a:rect l="l" t="t" r="r" b="b"/>
              <a:pathLst>
                <a:path w="1181100" h="508000">
                  <a:moveTo>
                    <a:pt x="0" y="253746"/>
                  </a:moveTo>
                  <a:lnTo>
                    <a:pt x="13621" y="199329"/>
                  </a:lnTo>
                  <a:lnTo>
                    <a:pt x="52564" y="148971"/>
                  </a:lnTo>
                  <a:lnTo>
                    <a:pt x="113946" y="103912"/>
                  </a:lnTo>
                  <a:lnTo>
                    <a:pt x="152150" y="83758"/>
                  </a:lnTo>
                  <a:lnTo>
                    <a:pt x="194884" y="65394"/>
                  </a:lnTo>
                  <a:lnTo>
                    <a:pt x="241785" y="48975"/>
                  </a:lnTo>
                  <a:lnTo>
                    <a:pt x="292495" y="34656"/>
                  </a:lnTo>
                  <a:lnTo>
                    <a:pt x="346652" y="22594"/>
                  </a:lnTo>
                  <a:lnTo>
                    <a:pt x="403896" y="12941"/>
                  </a:lnTo>
                  <a:lnTo>
                    <a:pt x="463867" y="5855"/>
                  </a:lnTo>
                  <a:lnTo>
                    <a:pt x="526205" y="1489"/>
                  </a:lnTo>
                  <a:lnTo>
                    <a:pt x="590550" y="0"/>
                  </a:lnTo>
                  <a:lnTo>
                    <a:pt x="654894" y="1489"/>
                  </a:lnTo>
                  <a:lnTo>
                    <a:pt x="717232" y="5855"/>
                  </a:lnTo>
                  <a:lnTo>
                    <a:pt x="777203" y="12941"/>
                  </a:lnTo>
                  <a:lnTo>
                    <a:pt x="834447" y="22594"/>
                  </a:lnTo>
                  <a:lnTo>
                    <a:pt x="888604" y="34656"/>
                  </a:lnTo>
                  <a:lnTo>
                    <a:pt x="939314" y="48975"/>
                  </a:lnTo>
                  <a:lnTo>
                    <a:pt x="986215" y="65394"/>
                  </a:lnTo>
                  <a:lnTo>
                    <a:pt x="1028949" y="83758"/>
                  </a:lnTo>
                  <a:lnTo>
                    <a:pt x="1067153" y="103912"/>
                  </a:lnTo>
                  <a:lnTo>
                    <a:pt x="1100469" y="125701"/>
                  </a:lnTo>
                  <a:lnTo>
                    <a:pt x="1150991" y="173565"/>
                  </a:lnTo>
                  <a:lnTo>
                    <a:pt x="1177634" y="226107"/>
                  </a:lnTo>
                  <a:lnTo>
                    <a:pt x="1181100" y="253746"/>
                  </a:lnTo>
                  <a:lnTo>
                    <a:pt x="1177634" y="281384"/>
                  </a:lnTo>
                  <a:lnTo>
                    <a:pt x="1150991" y="333926"/>
                  </a:lnTo>
                  <a:lnTo>
                    <a:pt x="1100469" y="381790"/>
                  </a:lnTo>
                  <a:lnTo>
                    <a:pt x="1067153" y="403579"/>
                  </a:lnTo>
                  <a:lnTo>
                    <a:pt x="1028949" y="423733"/>
                  </a:lnTo>
                  <a:lnTo>
                    <a:pt x="986215" y="442097"/>
                  </a:lnTo>
                  <a:lnTo>
                    <a:pt x="939314" y="458516"/>
                  </a:lnTo>
                  <a:lnTo>
                    <a:pt x="888604" y="472835"/>
                  </a:lnTo>
                  <a:lnTo>
                    <a:pt x="834447" y="484897"/>
                  </a:lnTo>
                  <a:lnTo>
                    <a:pt x="777203" y="494550"/>
                  </a:lnTo>
                  <a:lnTo>
                    <a:pt x="717232" y="501636"/>
                  </a:lnTo>
                  <a:lnTo>
                    <a:pt x="654894" y="506002"/>
                  </a:lnTo>
                  <a:lnTo>
                    <a:pt x="590550" y="507492"/>
                  </a:lnTo>
                  <a:lnTo>
                    <a:pt x="526205" y="506002"/>
                  </a:lnTo>
                  <a:lnTo>
                    <a:pt x="463867" y="501636"/>
                  </a:lnTo>
                  <a:lnTo>
                    <a:pt x="403896" y="494550"/>
                  </a:lnTo>
                  <a:lnTo>
                    <a:pt x="346652" y="484897"/>
                  </a:lnTo>
                  <a:lnTo>
                    <a:pt x="292495" y="472835"/>
                  </a:lnTo>
                  <a:lnTo>
                    <a:pt x="241785" y="458516"/>
                  </a:lnTo>
                  <a:lnTo>
                    <a:pt x="194884" y="442097"/>
                  </a:lnTo>
                  <a:lnTo>
                    <a:pt x="152150" y="423733"/>
                  </a:lnTo>
                  <a:lnTo>
                    <a:pt x="113946" y="403579"/>
                  </a:lnTo>
                  <a:lnTo>
                    <a:pt x="80630" y="381790"/>
                  </a:lnTo>
                  <a:lnTo>
                    <a:pt x="30108" y="333926"/>
                  </a:lnTo>
                  <a:lnTo>
                    <a:pt x="3465" y="281384"/>
                  </a:lnTo>
                  <a:lnTo>
                    <a:pt x="0" y="2537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063" y="2951626"/>
            <a:ext cx="1506681" cy="28612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3752" y="2772155"/>
            <a:ext cx="1426845" cy="29718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035">
              <a:lnSpc>
                <a:spcPts val="2250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4615" y="2921507"/>
            <a:ext cx="2489200" cy="34163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5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6257" y="320878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82507" y="3694429"/>
            <a:ext cx="1184275" cy="517525"/>
          </a:xfrm>
          <a:custGeom>
            <a:avLst/>
            <a:gdLst/>
            <a:ahLst/>
            <a:cxnLst/>
            <a:rect l="l" t="t" r="r" b="b"/>
            <a:pathLst>
              <a:path w="1184275" h="517525">
                <a:moveTo>
                  <a:pt x="1111659" y="488145"/>
                </a:moveTo>
                <a:lnTo>
                  <a:pt x="1099185" y="517271"/>
                </a:lnTo>
                <a:lnTo>
                  <a:pt x="1184275" y="512318"/>
                </a:lnTo>
                <a:lnTo>
                  <a:pt x="1168019" y="493141"/>
                </a:lnTo>
                <a:lnTo>
                  <a:pt x="1123315" y="493141"/>
                </a:lnTo>
                <a:lnTo>
                  <a:pt x="1111659" y="488145"/>
                </a:lnTo>
                <a:close/>
              </a:path>
              <a:path w="1184275" h="517525">
                <a:moveTo>
                  <a:pt x="1116675" y="476434"/>
                </a:moveTo>
                <a:lnTo>
                  <a:pt x="1111659" y="488145"/>
                </a:lnTo>
                <a:lnTo>
                  <a:pt x="1123315" y="493141"/>
                </a:lnTo>
                <a:lnTo>
                  <a:pt x="1128395" y="481457"/>
                </a:lnTo>
                <a:lnTo>
                  <a:pt x="1116675" y="476434"/>
                </a:lnTo>
                <a:close/>
              </a:path>
              <a:path w="1184275" h="517525">
                <a:moveTo>
                  <a:pt x="1129157" y="447294"/>
                </a:moveTo>
                <a:lnTo>
                  <a:pt x="1116675" y="476434"/>
                </a:lnTo>
                <a:lnTo>
                  <a:pt x="1128395" y="481457"/>
                </a:lnTo>
                <a:lnTo>
                  <a:pt x="1123315" y="493141"/>
                </a:lnTo>
                <a:lnTo>
                  <a:pt x="1168019" y="493141"/>
                </a:lnTo>
                <a:lnTo>
                  <a:pt x="1129157" y="447294"/>
                </a:lnTo>
                <a:close/>
              </a:path>
              <a:path w="1184275" h="517525">
                <a:moveTo>
                  <a:pt x="5080" y="0"/>
                </a:moveTo>
                <a:lnTo>
                  <a:pt x="0" y="11684"/>
                </a:lnTo>
                <a:lnTo>
                  <a:pt x="1111659" y="488145"/>
                </a:lnTo>
                <a:lnTo>
                  <a:pt x="1116675" y="476434"/>
                </a:lnTo>
                <a:lnTo>
                  <a:pt x="508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8123" y="3409677"/>
            <a:ext cx="2621279" cy="20233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783308" y="2530437"/>
            <a:ext cx="4863465" cy="3773170"/>
            <a:chOff x="6783308" y="2530437"/>
            <a:chExt cx="4863465" cy="37731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3308" y="2530437"/>
              <a:ext cx="4786915" cy="37727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58812" y="2772156"/>
              <a:ext cx="4387850" cy="3080385"/>
            </a:xfrm>
            <a:custGeom>
              <a:avLst/>
              <a:gdLst/>
              <a:ahLst/>
              <a:cxnLst/>
              <a:rect l="l" t="t" r="r" b="b"/>
              <a:pathLst>
                <a:path w="4387850" h="3080385">
                  <a:moveTo>
                    <a:pt x="2194560" y="3079978"/>
                  </a:moveTo>
                  <a:lnTo>
                    <a:pt x="2194560" y="0"/>
                  </a:lnTo>
                </a:path>
                <a:path w="4387850" h="3080385">
                  <a:moveTo>
                    <a:pt x="0" y="1603248"/>
                  </a:moveTo>
                  <a:lnTo>
                    <a:pt x="4387596" y="1603248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063" y="2951626"/>
            <a:ext cx="1506681" cy="28612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3752" y="2772155"/>
            <a:ext cx="1426845" cy="29718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035">
              <a:lnSpc>
                <a:spcPts val="2250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4615" y="2921507"/>
            <a:ext cx="2489200" cy="34163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5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8123" y="3409677"/>
            <a:ext cx="2621279" cy="20233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783308" y="2530437"/>
            <a:ext cx="4863465" cy="3773170"/>
            <a:chOff x="6783308" y="2530437"/>
            <a:chExt cx="4863465" cy="37731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3308" y="2530437"/>
              <a:ext cx="4786915" cy="37727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58812" y="2772156"/>
              <a:ext cx="4387850" cy="3080385"/>
            </a:xfrm>
            <a:custGeom>
              <a:avLst/>
              <a:gdLst/>
              <a:ahLst/>
              <a:cxnLst/>
              <a:rect l="l" t="t" r="r" b="b"/>
              <a:pathLst>
                <a:path w="4387850" h="3080385">
                  <a:moveTo>
                    <a:pt x="2194560" y="3079978"/>
                  </a:moveTo>
                  <a:lnTo>
                    <a:pt x="2194560" y="0"/>
                  </a:lnTo>
                </a:path>
                <a:path w="4387850" h="3080385">
                  <a:moveTo>
                    <a:pt x="0" y="1603248"/>
                  </a:moveTo>
                  <a:lnTo>
                    <a:pt x="4387596" y="1603248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58812" y="2772156"/>
              <a:ext cx="2898140" cy="3080385"/>
            </a:xfrm>
            <a:custGeom>
              <a:avLst/>
              <a:gdLst/>
              <a:ahLst/>
              <a:cxnLst/>
              <a:rect l="l" t="t" r="r" b="b"/>
              <a:pathLst>
                <a:path w="2898140" h="3080385">
                  <a:moveTo>
                    <a:pt x="2662428" y="3079978"/>
                  </a:moveTo>
                  <a:lnTo>
                    <a:pt x="2662428" y="0"/>
                  </a:lnTo>
                </a:path>
                <a:path w="2898140" h="3080385">
                  <a:moveTo>
                    <a:pt x="2897886" y="1277112"/>
                  </a:moveTo>
                  <a:lnTo>
                    <a:pt x="0" y="1277112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063" y="2951626"/>
            <a:ext cx="1506681" cy="28612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3752" y="2772155"/>
            <a:ext cx="1426845" cy="29718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035">
              <a:lnSpc>
                <a:spcPts val="2250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4615" y="2921507"/>
            <a:ext cx="2489200" cy="34163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5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83308" y="2530437"/>
            <a:ext cx="4787265" cy="3773170"/>
            <a:chOff x="6783308" y="2530437"/>
            <a:chExt cx="4787265" cy="3773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3308" y="2530437"/>
              <a:ext cx="4786915" cy="37727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19416" y="3119628"/>
              <a:ext cx="1181100" cy="508000"/>
            </a:xfrm>
            <a:custGeom>
              <a:avLst/>
              <a:gdLst/>
              <a:ahLst/>
              <a:cxnLst/>
              <a:rect l="l" t="t" r="r" b="b"/>
              <a:pathLst>
                <a:path w="1181100" h="508000">
                  <a:moveTo>
                    <a:pt x="590550" y="0"/>
                  </a:moveTo>
                  <a:lnTo>
                    <a:pt x="526205" y="1489"/>
                  </a:lnTo>
                  <a:lnTo>
                    <a:pt x="463867" y="5855"/>
                  </a:lnTo>
                  <a:lnTo>
                    <a:pt x="403896" y="12941"/>
                  </a:lnTo>
                  <a:lnTo>
                    <a:pt x="346652" y="22594"/>
                  </a:lnTo>
                  <a:lnTo>
                    <a:pt x="292495" y="34656"/>
                  </a:lnTo>
                  <a:lnTo>
                    <a:pt x="241785" y="48975"/>
                  </a:lnTo>
                  <a:lnTo>
                    <a:pt x="194884" y="65394"/>
                  </a:lnTo>
                  <a:lnTo>
                    <a:pt x="152150" y="83758"/>
                  </a:lnTo>
                  <a:lnTo>
                    <a:pt x="113946" y="103912"/>
                  </a:lnTo>
                  <a:lnTo>
                    <a:pt x="80630" y="125701"/>
                  </a:lnTo>
                  <a:lnTo>
                    <a:pt x="30108" y="173565"/>
                  </a:lnTo>
                  <a:lnTo>
                    <a:pt x="3465" y="226107"/>
                  </a:lnTo>
                  <a:lnTo>
                    <a:pt x="0" y="253746"/>
                  </a:lnTo>
                  <a:lnTo>
                    <a:pt x="3465" y="281384"/>
                  </a:lnTo>
                  <a:lnTo>
                    <a:pt x="30108" y="333926"/>
                  </a:lnTo>
                  <a:lnTo>
                    <a:pt x="80630" y="381790"/>
                  </a:lnTo>
                  <a:lnTo>
                    <a:pt x="113946" y="403579"/>
                  </a:lnTo>
                  <a:lnTo>
                    <a:pt x="152150" y="423733"/>
                  </a:lnTo>
                  <a:lnTo>
                    <a:pt x="194884" y="442097"/>
                  </a:lnTo>
                  <a:lnTo>
                    <a:pt x="241785" y="458516"/>
                  </a:lnTo>
                  <a:lnTo>
                    <a:pt x="292495" y="472835"/>
                  </a:lnTo>
                  <a:lnTo>
                    <a:pt x="346652" y="484897"/>
                  </a:lnTo>
                  <a:lnTo>
                    <a:pt x="403896" y="494550"/>
                  </a:lnTo>
                  <a:lnTo>
                    <a:pt x="463867" y="501636"/>
                  </a:lnTo>
                  <a:lnTo>
                    <a:pt x="526205" y="506002"/>
                  </a:lnTo>
                  <a:lnTo>
                    <a:pt x="590550" y="507492"/>
                  </a:lnTo>
                  <a:lnTo>
                    <a:pt x="654894" y="506002"/>
                  </a:lnTo>
                  <a:lnTo>
                    <a:pt x="717232" y="501636"/>
                  </a:lnTo>
                  <a:lnTo>
                    <a:pt x="777203" y="494550"/>
                  </a:lnTo>
                  <a:lnTo>
                    <a:pt x="834447" y="484897"/>
                  </a:lnTo>
                  <a:lnTo>
                    <a:pt x="888604" y="472835"/>
                  </a:lnTo>
                  <a:lnTo>
                    <a:pt x="939314" y="458516"/>
                  </a:lnTo>
                  <a:lnTo>
                    <a:pt x="986215" y="442097"/>
                  </a:lnTo>
                  <a:lnTo>
                    <a:pt x="1028949" y="423733"/>
                  </a:lnTo>
                  <a:lnTo>
                    <a:pt x="1067153" y="403579"/>
                  </a:lnTo>
                  <a:lnTo>
                    <a:pt x="1100469" y="381790"/>
                  </a:lnTo>
                  <a:lnTo>
                    <a:pt x="1150991" y="333926"/>
                  </a:lnTo>
                  <a:lnTo>
                    <a:pt x="1177634" y="281384"/>
                  </a:lnTo>
                  <a:lnTo>
                    <a:pt x="1181100" y="253746"/>
                  </a:lnTo>
                  <a:lnTo>
                    <a:pt x="1177634" y="226107"/>
                  </a:lnTo>
                  <a:lnTo>
                    <a:pt x="1150991" y="173565"/>
                  </a:lnTo>
                  <a:lnTo>
                    <a:pt x="1100469" y="125701"/>
                  </a:lnTo>
                  <a:lnTo>
                    <a:pt x="1067153" y="103912"/>
                  </a:lnTo>
                  <a:lnTo>
                    <a:pt x="1028949" y="83758"/>
                  </a:lnTo>
                  <a:lnTo>
                    <a:pt x="986215" y="65394"/>
                  </a:lnTo>
                  <a:lnTo>
                    <a:pt x="939314" y="48975"/>
                  </a:lnTo>
                  <a:lnTo>
                    <a:pt x="888604" y="34656"/>
                  </a:lnTo>
                  <a:lnTo>
                    <a:pt x="834447" y="22594"/>
                  </a:lnTo>
                  <a:lnTo>
                    <a:pt x="777203" y="12941"/>
                  </a:lnTo>
                  <a:lnTo>
                    <a:pt x="717232" y="5855"/>
                  </a:lnTo>
                  <a:lnTo>
                    <a:pt x="654894" y="1489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19416" y="3119628"/>
              <a:ext cx="1181100" cy="508000"/>
            </a:xfrm>
            <a:custGeom>
              <a:avLst/>
              <a:gdLst/>
              <a:ahLst/>
              <a:cxnLst/>
              <a:rect l="l" t="t" r="r" b="b"/>
              <a:pathLst>
                <a:path w="1181100" h="508000">
                  <a:moveTo>
                    <a:pt x="0" y="253746"/>
                  </a:moveTo>
                  <a:lnTo>
                    <a:pt x="13621" y="199329"/>
                  </a:lnTo>
                  <a:lnTo>
                    <a:pt x="52564" y="148971"/>
                  </a:lnTo>
                  <a:lnTo>
                    <a:pt x="113946" y="103912"/>
                  </a:lnTo>
                  <a:lnTo>
                    <a:pt x="152150" y="83758"/>
                  </a:lnTo>
                  <a:lnTo>
                    <a:pt x="194884" y="65394"/>
                  </a:lnTo>
                  <a:lnTo>
                    <a:pt x="241785" y="48975"/>
                  </a:lnTo>
                  <a:lnTo>
                    <a:pt x="292495" y="34656"/>
                  </a:lnTo>
                  <a:lnTo>
                    <a:pt x="346652" y="22594"/>
                  </a:lnTo>
                  <a:lnTo>
                    <a:pt x="403896" y="12941"/>
                  </a:lnTo>
                  <a:lnTo>
                    <a:pt x="463867" y="5855"/>
                  </a:lnTo>
                  <a:lnTo>
                    <a:pt x="526205" y="1489"/>
                  </a:lnTo>
                  <a:lnTo>
                    <a:pt x="590550" y="0"/>
                  </a:lnTo>
                  <a:lnTo>
                    <a:pt x="654894" y="1489"/>
                  </a:lnTo>
                  <a:lnTo>
                    <a:pt x="717232" y="5855"/>
                  </a:lnTo>
                  <a:lnTo>
                    <a:pt x="777203" y="12941"/>
                  </a:lnTo>
                  <a:lnTo>
                    <a:pt x="834447" y="22594"/>
                  </a:lnTo>
                  <a:lnTo>
                    <a:pt x="888604" y="34656"/>
                  </a:lnTo>
                  <a:lnTo>
                    <a:pt x="939314" y="48975"/>
                  </a:lnTo>
                  <a:lnTo>
                    <a:pt x="986215" y="65394"/>
                  </a:lnTo>
                  <a:lnTo>
                    <a:pt x="1028949" y="83758"/>
                  </a:lnTo>
                  <a:lnTo>
                    <a:pt x="1067153" y="103912"/>
                  </a:lnTo>
                  <a:lnTo>
                    <a:pt x="1100469" y="125701"/>
                  </a:lnTo>
                  <a:lnTo>
                    <a:pt x="1150991" y="173565"/>
                  </a:lnTo>
                  <a:lnTo>
                    <a:pt x="1177634" y="226107"/>
                  </a:lnTo>
                  <a:lnTo>
                    <a:pt x="1181100" y="253746"/>
                  </a:lnTo>
                  <a:lnTo>
                    <a:pt x="1177634" y="281384"/>
                  </a:lnTo>
                  <a:lnTo>
                    <a:pt x="1150991" y="333926"/>
                  </a:lnTo>
                  <a:lnTo>
                    <a:pt x="1100469" y="381790"/>
                  </a:lnTo>
                  <a:lnTo>
                    <a:pt x="1067153" y="403579"/>
                  </a:lnTo>
                  <a:lnTo>
                    <a:pt x="1028949" y="423733"/>
                  </a:lnTo>
                  <a:lnTo>
                    <a:pt x="986215" y="442097"/>
                  </a:lnTo>
                  <a:lnTo>
                    <a:pt x="939314" y="458516"/>
                  </a:lnTo>
                  <a:lnTo>
                    <a:pt x="888604" y="472835"/>
                  </a:lnTo>
                  <a:lnTo>
                    <a:pt x="834447" y="484897"/>
                  </a:lnTo>
                  <a:lnTo>
                    <a:pt x="777203" y="494550"/>
                  </a:lnTo>
                  <a:lnTo>
                    <a:pt x="717232" y="501636"/>
                  </a:lnTo>
                  <a:lnTo>
                    <a:pt x="654894" y="506002"/>
                  </a:lnTo>
                  <a:lnTo>
                    <a:pt x="590550" y="507492"/>
                  </a:lnTo>
                  <a:lnTo>
                    <a:pt x="526205" y="506002"/>
                  </a:lnTo>
                  <a:lnTo>
                    <a:pt x="463867" y="501636"/>
                  </a:lnTo>
                  <a:lnTo>
                    <a:pt x="403896" y="494550"/>
                  </a:lnTo>
                  <a:lnTo>
                    <a:pt x="346652" y="484897"/>
                  </a:lnTo>
                  <a:lnTo>
                    <a:pt x="292495" y="472835"/>
                  </a:lnTo>
                  <a:lnTo>
                    <a:pt x="241785" y="458516"/>
                  </a:lnTo>
                  <a:lnTo>
                    <a:pt x="194884" y="442097"/>
                  </a:lnTo>
                  <a:lnTo>
                    <a:pt x="152150" y="423733"/>
                  </a:lnTo>
                  <a:lnTo>
                    <a:pt x="113946" y="403579"/>
                  </a:lnTo>
                  <a:lnTo>
                    <a:pt x="80630" y="381790"/>
                  </a:lnTo>
                  <a:lnTo>
                    <a:pt x="30108" y="333926"/>
                  </a:lnTo>
                  <a:lnTo>
                    <a:pt x="3465" y="281384"/>
                  </a:lnTo>
                  <a:lnTo>
                    <a:pt x="0" y="25374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063" y="2951626"/>
            <a:ext cx="1506681" cy="28612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3752" y="2772155"/>
            <a:ext cx="1426845" cy="29718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0035">
              <a:lnSpc>
                <a:spcPts val="2250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4615" y="2921507"/>
            <a:ext cx="2489200" cy="341630"/>
          </a:xfrm>
          <a:prstGeom prst="rect">
            <a:avLst/>
          </a:prstGeom>
          <a:solidFill>
            <a:srgbClr val="C55A11"/>
          </a:solidFill>
          <a:ln w="12192">
            <a:solidFill>
              <a:srgbClr val="2E528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6257" y="3208782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507" y="3694429"/>
            <a:ext cx="1184275" cy="517525"/>
          </a:xfrm>
          <a:custGeom>
            <a:avLst/>
            <a:gdLst/>
            <a:ahLst/>
            <a:cxnLst/>
            <a:rect l="l" t="t" r="r" b="b"/>
            <a:pathLst>
              <a:path w="1184275" h="517525">
                <a:moveTo>
                  <a:pt x="1111659" y="488145"/>
                </a:moveTo>
                <a:lnTo>
                  <a:pt x="1099185" y="517271"/>
                </a:lnTo>
                <a:lnTo>
                  <a:pt x="1184275" y="512318"/>
                </a:lnTo>
                <a:lnTo>
                  <a:pt x="1168019" y="493141"/>
                </a:lnTo>
                <a:lnTo>
                  <a:pt x="1123315" y="493141"/>
                </a:lnTo>
                <a:lnTo>
                  <a:pt x="1111659" y="488145"/>
                </a:lnTo>
                <a:close/>
              </a:path>
              <a:path w="1184275" h="517525">
                <a:moveTo>
                  <a:pt x="1116675" y="476434"/>
                </a:moveTo>
                <a:lnTo>
                  <a:pt x="1111659" y="488145"/>
                </a:lnTo>
                <a:lnTo>
                  <a:pt x="1123315" y="493141"/>
                </a:lnTo>
                <a:lnTo>
                  <a:pt x="1128395" y="481457"/>
                </a:lnTo>
                <a:lnTo>
                  <a:pt x="1116675" y="476434"/>
                </a:lnTo>
                <a:close/>
              </a:path>
              <a:path w="1184275" h="517525">
                <a:moveTo>
                  <a:pt x="1129157" y="447294"/>
                </a:moveTo>
                <a:lnTo>
                  <a:pt x="1116675" y="476434"/>
                </a:lnTo>
                <a:lnTo>
                  <a:pt x="1128395" y="481457"/>
                </a:lnTo>
                <a:lnTo>
                  <a:pt x="1123315" y="493141"/>
                </a:lnTo>
                <a:lnTo>
                  <a:pt x="1168019" y="493141"/>
                </a:lnTo>
                <a:lnTo>
                  <a:pt x="1129157" y="447294"/>
                </a:lnTo>
                <a:close/>
              </a:path>
              <a:path w="1184275" h="517525">
                <a:moveTo>
                  <a:pt x="5080" y="0"/>
                </a:moveTo>
                <a:lnTo>
                  <a:pt x="0" y="11684"/>
                </a:lnTo>
                <a:lnTo>
                  <a:pt x="1111659" y="488145"/>
                </a:lnTo>
                <a:lnTo>
                  <a:pt x="1116675" y="476434"/>
                </a:lnTo>
                <a:lnTo>
                  <a:pt x="508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7022" y="3373132"/>
            <a:ext cx="2452569" cy="14123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4040" y="6057391"/>
            <a:ext cx="155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Fig: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Straight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526" y="2476432"/>
            <a:ext cx="4163461" cy="30672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55583" y="3138373"/>
            <a:ext cx="17183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10,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30,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  <a:p>
            <a:pPr marL="12700" marR="1206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Y = </a:t>
            </a:r>
            <a:r>
              <a:rPr sz="1800" spc="-5" dirty="0">
                <a:latin typeface="Calibri"/>
                <a:cs typeface="Calibri"/>
              </a:rPr>
              <a:t>2*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10 </a:t>
            </a:r>
            <a:r>
              <a:rPr sz="1800" dirty="0">
                <a:latin typeface="Calibri"/>
                <a:cs typeface="Calibri"/>
              </a:rPr>
              <a:t>+ 3 </a:t>
            </a:r>
            <a:r>
              <a:rPr sz="1800" spc="-5" dirty="0">
                <a:latin typeface="Calibri"/>
                <a:cs typeface="Calibri"/>
              </a:rPr>
              <a:t>=23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2*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2*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50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Segoe Print"/>
                <a:cs typeface="Segoe Print"/>
              </a:rPr>
              <a:t>All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about</a:t>
            </a:r>
            <a:r>
              <a:rPr sz="2000" spc="-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Linear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Regression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9685" y="3245561"/>
            <a:ext cx="5532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Let’s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Implement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Linear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Regression with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Python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394" y="2548889"/>
            <a:ext cx="421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38235"/>
                </a:solidFill>
              </a:rPr>
              <a:t>Linear </a:t>
            </a:r>
            <a:r>
              <a:rPr sz="2800" spc="-5" dirty="0">
                <a:solidFill>
                  <a:srgbClr val="538235"/>
                </a:solidFill>
              </a:rPr>
              <a:t>Regression</a:t>
            </a:r>
            <a:r>
              <a:rPr sz="2800" spc="-15" dirty="0">
                <a:solidFill>
                  <a:srgbClr val="538235"/>
                </a:solidFill>
              </a:rPr>
              <a:t> </a:t>
            </a:r>
            <a:r>
              <a:rPr sz="2800" spc="-5" dirty="0">
                <a:solidFill>
                  <a:srgbClr val="538235"/>
                </a:solidFill>
              </a:rPr>
              <a:t>using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30317" y="2975610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38235"/>
                </a:solidFill>
                <a:latin typeface="Segoe Print"/>
                <a:cs typeface="Segoe Print"/>
              </a:rPr>
              <a:t>Gradient Descent</a:t>
            </a:r>
            <a:endParaRPr sz="2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91" y="1380490"/>
            <a:ext cx="6760845" cy="132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85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egoe Print"/>
                <a:cs typeface="Segoe Print"/>
              </a:rPr>
              <a:t>Cost</a:t>
            </a:r>
            <a:r>
              <a:rPr sz="2400" spc="-60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FF0000"/>
                </a:solidFill>
                <a:latin typeface="Segoe Print"/>
                <a:cs typeface="Segoe Print"/>
              </a:rPr>
              <a:t>Function</a:t>
            </a:r>
            <a:endParaRPr sz="24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decision.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0470" y="2912110"/>
            <a:ext cx="2131060" cy="921385"/>
            <a:chOff x="5030470" y="2912110"/>
            <a:chExt cx="2131060" cy="921385"/>
          </a:xfrm>
        </p:grpSpPr>
        <p:sp>
          <p:nvSpPr>
            <p:cNvPr id="5" name="object 5"/>
            <p:cNvSpPr/>
            <p:nvPr/>
          </p:nvSpPr>
          <p:spPr>
            <a:xfrm>
              <a:off x="5036820" y="2918460"/>
              <a:ext cx="2118360" cy="908685"/>
            </a:xfrm>
            <a:custGeom>
              <a:avLst/>
              <a:gdLst/>
              <a:ahLst/>
              <a:cxnLst/>
              <a:rect l="l" t="t" r="r" b="b"/>
              <a:pathLst>
                <a:path w="2118359" h="908685">
                  <a:moveTo>
                    <a:pt x="1059179" y="0"/>
                  </a:moveTo>
                  <a:lnTo>
                    <a:pt x="994658" y="828"/>
                  </a:lnTo>
                  <a:lnTo>
                    <a:pt x="931159" y="3283"/>
                  </a:lnTo>
                  <a:lnTo>
                    <a:pt x="868792" y="7316"/>
                  </a:lnTo>
                  <a:lnTo>
                    <a:pt x="807670" y="12881"/>
                  </a:lnTo>
                  <a:lnTo>
                    <a:pt x="747902" y="19928"/>
                  </a:lnTo>
                  <a:lnTo>
                    <a:pt x="689600" y="28412"/>
                  </a:lnTo>
                  <a:lnTo>
                    <a:pt x="632874" y="38284"/>
                  </a:lnTo>
                  <a:lnTo>
                    <a:pt x="577835" y="49497"/>
                  </a:lnTo>
                  <a:lnTo>
                    <a:pt x="524594" y="62004"/>
                  </a:lnTo>
                  <a:lnTo>
                    <a:pt x="473262" y="75756"/>
                  </a:lnTo>
                  <a:lnTo>
                    <a:pt x="423949" y="90707"/>
                  </a:lnTo>
                  <a:lnTo>
                    <a:pt x="376766" y="106809"/>
                  </a:lnTo>
                  <a:lnTo>
                    <a:pt x="331825" y="124014"/>
                  </a:lnTo>
                  <a:lnTo>
                    <a:pt x="289235" y="142276"/>
                  </a:lnTo>
                  <a:lnTo>
                    <a:pt x="249108" y="161546"/>
                  </a:lnTo>
                  <a:lnTo>
                    <a:pt x="211554" y="181776"/>
                  </a:lnTo>
                  <a:lnTo>
                    <a:pt x="176685" y="202920"/>
                  </a:lnTo>
                  <a:lnTo>
                    <a:pt x="144610" y="224931"/>
                  </a:lnTo>
                  <a:lnTo>
                    <a:pt x="89290" y="271359"/>
                  </a:lnTo>
                  <a:lnTo>
                    <a:pt x="46479" y="320681"/>
                  </a:lnTo>
                  <a:lnTo>
                    <a:pt x="17065" y="372516"/>
                  </a:lnTo>
                  <a:lnTo>
                    <a:pt x="1933" y="426485"/>
                  </a:lnTo>
                  <a:lnTo>
                    <a:pt x="0" y="454151"/>
                  </a:lnTo>
                  <a:lnTo>
                    <a:pt x="1933" y="481818"/>
                  </a:lnTo>
                  <a:lnTo>
                    <a:pt x="17065" y="535787"/>
                  </a:lnTo>
                  <a:lnTo>
                    <a:pt x="46479" y="587622"/>
                  </a:lnTo>
                  <a:lnTo>
                    <a:pt x="89290" y="636944"/>
                  </a:lnTo>
                  <a:lnTo>
                    <a:pt x="144610" y="683372"/>
                  </a:lnTo>
                  <a:lnTo>
                    <a:pt x="176685" y="705383"/>
                  </a:lnTo>
                  <a:lnTo>
                    <a:pt x="211554" y="726527"/>
                  </a:lnTo>
                  <a:lnTo>
                    <a:pt x="249108" y="746757"/>
                  </a:lnTo>
                  <a:lnTo>
                    <a:pt x="289235" y="766027"/>
                  </a:lnTo>
                  <a:lnTo>
                    <a:pt x="331825" y="784289"/>
                  </a:lnTo>
                  <a:lnTo>
                    <a:pt x="376766" y="801494"/>
                  </a:lnTo>
                  <a:lnTo>
                    <a:pt x="423949" y="817596"/>
                  </a:lnTo>
                  <a:lnTo>
                    <a:pt x="473262" y="832547"/>
                  </a:lnTo>
                  <a:lnTo>
                    <a:pt x="524594" y="846299"/>
                  </a:lnTo>
                  <a:lnTo>
                    <a:pt x="577835" y="858806"/>
                  </a:lnTo>
                  <a:lnTo>
                    <a:pt x="632874" y="870019"/>
                  </a:lnTo>
                  <a:lnTo>
                    <a:pt x="689600" y="879891"/>
                  </a:lnTo>
                  <a:lnTo>
                    <a:pt x="747902" y="888375"/>
                  </a:lnTo>
                  <a:lnTo>
                    <a:pt x="807670" y="895422"/>
                  </a:lnTo>
                  <a:lnTo>
                    <a:pt x="868792" y="900987"/>
                  </a:lnTo>
                  <a:lnTo>
                    <a:pt x="931159" y="905020"/>
                  </a:lnTo>
                  <a:lnTo>
                    <a:pt x="994658" y="907475"/>
                  </a:lnTo>
                  <a:lnTo>
                    <a:pt x="1059179" y="908303"/>
                  </a:lnTo>
                  <a:lnTo>
                    <a:pt x="1123701" y="907475"/>
                  </a:lnTo>
                  <a:lnTo>
                    <a:pt x="1187200" y="905020"/>
                  </a:lnTo>
                  <a:lnTo>
                    <a:pt x="1249567" y="900987"/>
                  </a:lnTo>
                  <a:lnTo>
                    <a:pt x="1310689" y="895422"/>
                  </a:lnTo>
                  <a:lnTo>
                    <a:pt x="1370457" y="888375"/>
                  </a:lnTo>
                  <a:lnTo>
                    <a:pt x="1428759" y="879891"/>
                  </a:lnTo>
                  <a:lnTo>
                    <a:pt x="1485485" y="870019"/>
                  </a:lnTo>
                  <a:lnTo>
                    <a:pt x="1540524" y="858806"/>
                  </a:lnTo>
                  <a:lnTo>
                    <a:pt x="1593765" y="846299"/>
                  </a:lnTo>
                  <a:lnTo>
                    <a:pt x="1645097" y="832547"/>
                  </a:lnTo>
                  <a:lnTo>
                    <a:pt x="1694410" y="817596"/>
                  </a:lnTo>
                  <a:lnTo>
                    <a:pt x="1741593" y="801494"/>
                  </a:lnTo>
                  <a:lnTo>
                    <a:pt x="1786534" y="784289"/>
                  </a:lnTo>
                  <a:lnTo>
                    <a:pt x="1829124" y="766027"/>
                  </a:lnTo>
                  <a:lnTo>
                    <a:pt x="1869251" y="746757"/>
                  </a:lnTo>
                  <a:lnTo>
                    <a:pt x="1906805" y="726527"/>
                  </a:lnTo>
                  <a:lnTo>
                    <a:pt x="1941674" y="705383"/>
                  </a:lnTo>
                  <a:lnTo>
                    <a:pt x="1973749" y="683372"/>
                  </a:lnTo>
                  <a:lnTo>
                    <a:pt x="2029069" y="636944"/>
                  </a:lnTo>
                  <a:lnTo>
                    <a:pt x="2071880" y="587622"/>
                  </a:lnTo>
                  <a:lnTo>
                    <a:pt x="2101294" y="535787"/>
                  </a:lnTo>
                  <a:lnTo>
                    <a:pt x="2116426" y="481818"/>
                  </a:lnTo>
                  <a:lnTo>
                    <a:pt x="2118359" y="454151"/>
                  </a:lnTo>
                  <a:lnTo>
                    <a:pt x="2116426" y="426485"/>
                  </a:lnTo>
                  <a:lnTo>
                    <a:pt x="2101294" y="372516"/>
                  </a:lnTo>
                  <a:lnTo>
                    <a:pt x="2071880" y="320681"/>
                  </a:lnTo>
                  <a:lnTo>
                    <a:pt x="2029069" y="271359"/>
                  </a:lnTo>
                  <a:lnTo>
                    <a:pt x="1973749" y="224931"/>
                  </a:lnTo>
                  <a:lnTo>
                    <a:pt x="1941674" y="202920"/>
                  </a:lnTo>
                  <a:lnTo>
                    <a:pt x="1906805" y="181776"/>
                  </a:lnTo>
                  <a:lnTo>
                    <a:pt x="1869251" y="161546"/>
                  </a:lnTo>
                  <a:lnTo>
                    <a:pt x="1829124" y="142276"/>
                  </a:lnTo>
                  <a:lnTo>
                    <a:pt x="1786534" y="124014"/>
                  </a:lnTo>
                  <a:lnTo>
                    <a:pt x="1741593" y="106809"/>
                  </a:lnTo>
                  <a:lnTo>
                    <a:pt x="1694410" y="90707"/>
                  </a:lnTo>
                  <a:lnTo>
                    <a:pt x="1645097" y="75756"/>
                  </a:lnTo>
                  <a:lnTo>
                    <a:pt x="1593765" y="62004"/>
                  </a:lnTo>
                  <a:lnTo>
                    <a:pt x="1540524" y="49497"/>
                  </a:lnTo>
                  <a:lnTo>
                    <a:pt x="1485485" y="38284"/>
                  </a:lnTo>
                  <a:lnTo>
                    <a:pt x="1428759" y="28412"/>
                  </a:lnTo>
                  <a:lnTo>
                    <a:pt x="1370457" y="19928"/>
                  </a:lnTo>
                  <a:lnTo>
                    <a:pt x="1310689" y="12881"/>
                  </a:lnTo>
                  <a:lnTo>
                    <a:pt x="1249567" y="7316"/>
                  </a:lnTo>
                  <a:lnTo>
                    <a:pt x="1187200" y="3283"/>
                  </a:lnTo>
                  <a:lnTo>
                    <a:pt x="1123701" y="828"/>
                  </a:lnTo>
                  <a:lnTo>
                    <a:pt x="10591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6820" y="2918460"/>
              <a:ext cx="2118360" cy="908685"/>
            </a:xfrm>
            <a:custGeom>
              <a:avLst/>
              <a:gdLst/>
              <a:ahLst/>
              <a:cxnLst/>
              <a:rect l="l" t="t" r="r" b="b"/>
              <a:pathLst>
                <a:path w="2118359" h="908685">
                  <a:moveTo>
                    <a:pt x="0" y="454151"/>
                  </a:moveTo>
                  <a:lnTo>
                    <a:pt x="7658" y="399258"/>
                  </a:lnTo>
                  <a:lnTo>
                    <a:pt x="30042" y="346308"/>
                  </a:lnTo>
                  <a:lnTo>
                    <a:pt x="66265" y="295682"/>
                  </a:lnTo>
                  <a:lnTo>
                    <a:pt x="115442" y="247759"/>
                  </a:lnTo>
                  <a:lnTo>
                    <a:pt x="176685" y="202920"/>
                  </a:lnTo>
                  <a:lnTo>
                    <a:pt x="211554" y="181776"/>
                  </a:lnTo>
                  <a:lnTo>
                    <a:pt x="249108" y="161546"/>
                  </a:lnTo>
                  <a:lnTo>
                    <a:pt x="289235" y="142276"/>
                  </a:lnTo>
                  <a:lnTo>
                    <a:pt x="331825" y="124014"/>
                  </a:lnTo>
                  <a:lnTo>
                    <a:pt x="376766" y="106809"/>
                  </a:lnTo>
                  <a:lnTo>
                    <a:pt x="423949" y="90707"/>
                  </a:lnTo>
                  <a:lnTo>
                    <a:pt x="473262" y="75756"/>
                  </a:lnTo>
                  <a:lnTo>
                    <a:pt x="524594" y="62004"/>
                  </a:lnTo>
                  <a:lnTo>
                    <a:pt x="577835" y="49497"/>
                  </a:lnTo>
                  <a:lnTo>
                    <a:pt x="632874" y="38284"/>
                  </a:lnTo>
                  <a:lnTo>
                    <a:pt x="689600" y="28412"/>
                  </a:lnTo>
                  <a:lnTo>
                    <a:pt x="747902" y="19928"/>
                  </a:lnTo>
                  <a:lnTo>
                    <a:pt x="807670" y="12881"/>
                  </a:lnTo>
                  <a:lnTo>
                    <a:pt x="868792" y="7316"/>
                  </a:lnTo>
                  <a:lnTo>
                    <a:pt x="931159" y="3283"/>
                  </a:lnTo>
                  <a:lnTo>
                    <a:pt x="994658" y="828"/>
                  </a:lnTo>
                  <a:lnTo>
                    <a:pt x="1059179" y="0"/>
                  </a:lnTo>
                  <a:lnTo>
                    <a:pt x="1123701" y="828"/>
                  </a:lnTo>
                  <a:lnTo>
                    <a:pt x="1187200" y="3283"/>
                  </a:lnTo>
                  <a:lnTo>
                    <a:pt x="1249567" y="7316"/>
                  </a:lnTo>
                  <a:lnTo>
                    <a:pt x="1310689" y="12881"/>
                  </a:lnTo>
                  <a:lnTo>
                    <a:pt x="1370457" y="19928"/>
                  </a:lnTo>
                  <a:lnTo>
                    <a:pt x="1428759" y="28412"/>
                  </a:lnTo>
                  <a:lnTo>
                    <a:pt x="1485485" y="38284"/>
                  </a:lnTo>
                  <a:lnTo>
                    <a:pt x="1540524" y="49497"/>
                  </a:lnTo>
                  <a:lnTo>
                    <a:pt x="1593765" y="62004"/>
                  </a:lnTo>
                  <a:lnTo>
                    <a:pt x="1645097" y="75756"/>
                  </a:lnTo>
                  <a:lnTo>
                    <a:pt x="1694410" y="90707"/>
                  </a:lnTo>
                  <a:lnTo>
                    <a:pt x="1741593" y="106809"/>
                  </a:lnTo>
                  <a:lnTo>
                    <a:pt x="1786534" y="124014"/>
                  </a:lnTo>
                  <a:lnTo>
                    <a:pt x="1829124" y="142276"/>
                  </a:lnTo>
                  <a:lnTo>
                    <a:pt x="1869251" y="161546"/>
                  </a:lnTo>
                  <a:lnTo>
                    <a:pt x="1906805" y="181776"/>
                  </a:lnTo>
                  <a:lnTo>
                    <a:pt x="1941674" y="202920"/>
                  </a:lnTo>
                  <a:lnTo>
                    <a:pt x="1973749" y="224931"/>
                  </a:lnTo>
                  <a:lnTo>
                    <a:pt x="2029069" y="271359"/>
                  </a:lnTo>
                  <a:lnTo>
                    <a:pt x="2071880" y="320681"/>
                  </a:lnTo>
                  <a:lnTo>
                    <a:pt x="2101294" y="372516"/>
                  </a:lnTo>
                  <a:lnTo>
                    <a:pt x="2116426" y="426485"/>
                  </a:lnTo>
                  <a:lnTo>
                    <a:pt x="2118359" y="454151"/>
                  </a:lnTo>
                  <a:lnTo>
                    <a:pt x="2116426" y="481818"/>
                  </a:lnTo>
                  <a:lnTo>
                    <a:pt x="2101294" y="535787"/>
                  </a:lnTo>
                  <a:lnTo>
                    <a:pt x="2071880" y="587622"/>
                  </a:lnTo>
                  <a:lnTo>
                    <a:pt x="2029069" y="636944"/>
                  </a:lnTo>
                  <a:lnTo>
                    <a:pt x="1973749" y="683372"/>
                  </a:lnTo>
                  <a:lnTo>
                    <a:pt x="1941674" y="705383"/>
                  </a:lnTo>
                  <a:lnTo>
                    <a:pt x="1906805" y="726527"/>
                  </a:lnTo>
                  <a:lnTo>
                    <a:pt x="1869251" y="746757"/>
                  </a:lnTo>
                  <a:lnTo>
                    <a:pt x="1829124" y="766027"/>
                  </a:lnTo>
                  <a:lnTo>
                    <a:pt x="1786534" y="784289"/>
                  </a:lnTo>
                  <a:lnTo>
                    <a:pt x="1741593" y="801494"/>
                  </a:lnTo>
                  <a:lnTo>
                    <a:pt x="1694410" y="817596"/>
                  </a:lnTo>
                  <a:lnTo>
                    <a:pt x="1645097" y="832547"/>
                  </a:lnTo>
                  <a:lnTo>
                    <a:pt x="1593765" y="846299"/>
                  </a:lnTo>
                  <a:lnTo>
                    <a:pt x="1540524" y="858806"/>
                  </a:lnTo>
                  <a:lnTo>
                    <a:pt x="1485485" y="870019"/>
                  </a:lnTo>
                  <a:lnTo>
                    <a:pt x="1428759" y="879891"/>
                  </a:lnTo>
                  <a:lnTo>
                    <a:pt x="1370457" y="888375"/>
                  </a:lnTo>
                  <a:lnTo>
                    <a:pt x="1310689" y="895422"/>
                  </a:lnTo>
                  <a:lnTo>
                    <a:pt x="1249567" y="900987"/>
                  </a:lnTo>
                  <a:lnTo>
                    <a:pt x="1187200" y="905020"/>
                  </a:lnTo>
                  <a:lnTo>
                    <a:pt x="1123701" y="907475"/>
                  </a:lnTo>
                  <a:lnTo>
                    <a:pt x="1059179" y="908303"/>
                  </a:lnTo>
                  <a:lnTo>
                    <a:pt x="994658" y="907475"/>
                  </a:lnTo>
                  <a:lnTo>
                    <a:pt x="931159" y="905020"/>
                  </a:lnTo>
                  <a:lnTo>
                    <a:pt x="868792" y="900987"/>
                  </a:lnTo>
                  <a:lnTo>
                    <a:pt x="807670" y="895422"/>
                  </a:lnTo>
                  <a:lnTo>
                    <a:pt x="747902" y="888375"/>
                  </a:lnTo>
                  <a:lnTo>
                    <a:pt x="689600" y="879891"/>
                  </a:lnTo>
                  <a:lnTo>
                    <a:pt x="632874" y="870019"/>
                  </a:lnTo>
                  <a:lnTo>
                    <a:pt x="577835" y="858806"/>
                  </a:lnTo>
                  <a:lnTo>
                    <a:pt x="524594" y="846299"/>
                  </a:lnTo>
                  <a:lnTo>
                    <a:pt x="473262" y="832547"/>
                  </a:lnTo>
                  <a:lnTo>
                    <a:pt x="423949" y="817596"/>
                  </a:lnTo>
                  <a:lnTo>
                    <a:pt x="376766" y="801494"/>
                  </a:lnTo>
                  <a:lnTo>
                    <a:pt x="331825" y="784289"/>
                  </a:lnTo>
                  <a:lnTo>
                    <a:pt x="289235" y="766027"/>
                  </a:lnTo>
                  <a:lnTo>
                    <a:pt x="249108" y="746757"/>
                  </a:lnTo>
                  <a:lnTo>
                    <a:pt x="211554" y="726527"/>
                  </a:lnTo>
                  <a:lnTo>
                    <a:pt x="176685" y="705383"/>
                  </a:lnTo>
                  <a:lnTo>
                    <a:pt x="144610" y="683372"/>
                  </a:lnTo>
                  <a:lnTo>
                    <a:pt x="89290" y="636944"/>
                  </a:lnTo>
                  <a:lnTo>
                    <a:pt x="46479" y="587622"/>
                  </a:lnTo>
                  <a:lnTo>
                    <a:pt x="17065" y="535787"/>
                  </a:lnTo>
                  <a:lnTo>
                    <a:pt x="1933" y="481818"/>
                  </a:lnTo>
                  <a:lnTo>
                    <a:pt x="0" y="45415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71717" y="3208782"/>
            <a:ext cx="45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7900" y="3980688"/>
            <a:ext cx="76200" cy="998855"/>
          </a:xfrm>
          <a:custGeom>
            <a:avLst/>
            <a:gdLst/>
            <a:ahLst/>
            <a:cxnLst/>
            <a:rect l="l" t="t" r="r" b="b"/>
            <a:pathLst>
              <a:path w="76200" h="998854">
                <a:moveTo>
                  <a:pt x="31750" y="922655"/>
                </a:moveTo>
                <a:lnTo>
                  <a:pt x="0" y="922655"/>
                </a:lnTo>
                <a:lnTo>
                  <a:pt x="38100" y="998855"/>
                </a:lnTo>
                <a:lnTo>
                  <a:pt x="69850" y="935355"/>
                </a:lnTo>
                <a:lnTo>
                  <a:pt x="31750" y="935355"/>
                </a:lnTo>
                <a:lnTo>
                  <a:pt x="31750" y="922655"/>
                </a:lnTo>
                <a:close/>
              </a:path>
              <a:path w="76200" h="998854">
                <a:moveTo>
                  <a:pt x="44450" y="0"/>
                </a:moveTo>
                <a:lnTo>
                  <a:pt x="31750" y="0"/>
                </a:lnTo>
                <a:lnTo>
                  <a:pt x="31750" y="935355"/>
                </a:lnTo>
                <a:lnTo>
                  <a:pt x="44450" y="935355"/>
                </a:lnTo>
                <a:lnTo>
                  <a:pt x="44450" y="0"/>
                </a:lnTo>
                <a:close/>
              </a:path>
              <a:path w="76200" h="998854">
                <a:moveTo>
                  <a:pt x="76200" y="922655"/>
                </a:moveTo>
                <a:lnTo>
                  <a:pt x="44450" y="922655"/>
                </a:lnTo>
                <a:lnTo>
                  <a:pt x="44450" y="935355"/>
                </a:lnTo>
                <a:lnTo>
                  <a:pt x="69850" y="935355"/>
                </a:lnTo>
                <a:lnTo>
                  <a:pt x="76200" y="92265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111496" y="5158740"/>
            <a:ext cx="1969135" cy="619125"/>
            <a:chOff x="5111496" y="5158740"/>
            <a:chExt cx="1969135" cy="619125"/>
          </a:xfrm>
        </p:grpSpPr>
        <p:sp>
          <p:nvSpPr>
            <p:cNvPr id="10" name="object 10"/>
            <p:cNvSpPr/>
            <p:nvPr/>
          </p:nvSpPr>
          <p:spPr>
            <a:xfrm>
              <a:off x="5117592" y="5164836"/>
              <a:ext cx="1957070" cy="607060"/>
            </a:xfrm>
            <a:custGeom>
              <a:avLst/>
              <a:gdLst/>
              <a:ahLst/>
              <a:cxnLst/>
              <a:rect l="l" t="t" r="r" b="b"/>
              <a:pathLst>
                <a:path w="1957070" h="607060">
                  <a:moveTo>
                    <a:pt x="978408" y="0"/>
                  </a:moveTo>
                  <a:lnTo>
                    <a:pt x="908531" y="761"/>
                  </a:lnTo>
                  <a:lnTo>
                    <a:pt x="839980" y="3011"/>
                  </a:lnTo>
                  <a:lnTo>
                    <a:pt x="772922" y="6698"/>
                  </a:lnTo>
                  <a:lnTo>
                    <a:pt x="707521" y="11771"/>
                  </a:lnTo>
                  <a:lnTo>
                    <a:pt x="643944" y="18179"/>
                  </a:lnTo>
                  <a:lnTo>
                    <a:pt x="582355" y="25870"/>
                  </a:lnTo>
                  <a:lnTo>
                    <a:pt x="522920" y="34793"/>
                  </a:lnTo>
                  <a:lnTo>
                    <a:pt x="465805" y="44898"/>
                  </a:lnTo>
                  <a:lnTo>
                    <a:pt x="411175" y="56131"/>
                  </a:lnTo>
                  <a:lnTo>
                    <a:pt x="359196" y="68443"/>
                  </a:lnTo>
                  <a:lnTo>
                    <a:pt x="310033" y="81782"/>
                  </a:lnTo>
                  <a:lnTo>
                    <a:pt x="263852" y="96096"/>
                  </a:lnTo>
                  <a:lnTo>
                    <a:pt x="220818" y="111335"/>
                  </a:lnTo>
                  <a:lnTo>
                    <a:pt x="181097" y="127446"/>
                  </a:lnTo>
                  <a:lnTo>
                    <a:pt x="144855" y="144380"/>
                  </a:lnTo>
                  <a:lnTo>
                    <a:pt x="83467" y="180507"/>
                  </a:lnTo>
                  <a:lnTo>
                    <a:pt x="37979" y="219305"/>
                  </a:lnTo>
                  <a:lnTo>
                    <a:pt x="9715" y="260365"/>
                  </a:lnTo>
                  <a:lnTo>
                    <a:pt x="0" y="303275"/>
                  </a:lnTo>
                  <a:lnTo>
                    <a:pt x="2456" y="324935"/>
                  </a:lnTo>
                  <a:lnTo>
                    <a:pt x="21611" y="366969"/>
                  </a:lnTo>
                  <a:lnTo>
                    <a:pt x="58653" y="406948"/>
                  </a:lnTo>
                  <a:lnTo>
                    <a:pt x="112256" y="444462"/>
                  </a:lnTo>
                  <a:lnTo>
                    <a:pt x="181097" y="479099"/>
                  </a:lnTo>
                  <a:lnTo>
                    <a:pt x="220818" y="495211"/>
                  </a:lnTo>
                  <a:lnTo>
                    <a:pt x="263852" y="510450"/>
                  </a:lnTo>
                  <a:lnTo>
                    <a:pt x="310033" y="524765"/>
                  </a:lnTo>
                  <a:lnTo>
                    <a:pt x="359196" y="538104"/>
                  </a:lnTo>
                  <a:lnTo>
                    <a:pt x="411175" y="550416"/>
                  </a:lnTo>
                  <a:lnTo>
                    <a:pt x="465805" y="561650"/>
                  </a:lnTo>
                  <a:lnTo>
                    <a:pt x="522920" y="571755"/>
                  </a:lnTo>
                  <a:lnTo>
                    <a:pt x="582355" y="580679"/>
                  </a:lnTo>
                  <a:lnTo>
                    <a:pt x="643944" y="588371"/>
                  </a:lnTo>
                  <a:lnTo>
                    <a:pt x="707521" y="594779"/>
                  </a:lnTo>
                  <a:lnTo>
                    <a:pt x="772922" y="599852"/>
                  </a:lnTo>
                  <a:lnTo>
                    <a:pt x="839980" y="603540"/>
                  </a:lnTo>
                  <a:lnTo>
                    <a:pt x="908531" y="605790"/>
                  </a:lnTo>
                  <a:lnTo>
                    <a:pt x="978408" y="606551"/>
                  </a:lnTo>
                  <a:lnTo>
                    <a:pt x="1048284" y="605790"/>
                  </a:lnTo>
                  <a:lnTo>
                    <a:pt x="1116835" y="603540"/>
                  </a:lnTo>
                  <a:lnTo>
                    <a:pt x="1183893" y="599852"/>
                  </a:lnTo>
                  <a:lnTo>
                    <a:pt x="1249294" y="594779"/>
                  </a:lnTo>
                  <a:lnTo>
                    <a:pt x="1312871" y="588371"/>
                  </a:lnTo>
                  <a:lnTo>
                    <a:pt x="1374460" y="580679"/>
                  </a:lnTo>
                  <a:lnTo>
                    <a:pt x="1433895" y="571755"/>
                  </a:lnTo>
                  <a:lnTo>
                    <a:pt x="1491010" y="561650"/>
                  </a:lnTo>
                  <a:lnTo>
                    <a:pt x="1545640" y="550416"/>
                  </a:lnTo>
                  <a:lnTo>
                    <a:pt x="1597619" y="538104"/>
                  </a:lnTo>
                  <a:lnTo>
                    <a:pt x="1646782" y="524765"/>
                  </a:lnTo>
                  <a:lnTo>
                    <a:pt x="1692963" y="510450"/>
                  </a:lnTo>
                  <a:lnTo>
                    <a:pt x="1735997" y="495211"/>
                  </a:lnTo>
                  <a:lnTo>
                    <a:pt x="1775718" y="479099"/>
                  </a:lnTo>
                  <a:lnTo>
                    <a:pt x="1811960" y="462165"/>
                  </a:lnTo>
                  <a:lnTo>
                    <a:pt x="1873348" y="426039"/>
                  </a:lnTo>
                  <a:lnTo>
                    <a:pt x="1918836" y="387241"/>
                  </a:lnTo>
                  <a:lnTo>
                    <a:pt x="1947100" y="346183"/>
                  </a:lnTo>
                  <a:lnTo>
                    <a:pt x="1956815" y="303275"/>
                  </a:lnTo>
                  <a:lnTo>
                    <a:pt x="1954359" y="281615"/>
                  </a:lnTo>
                  <a:lnTo>
                    <a:pt x="1935204" y="239578"/>
                  </a:lnTo>
                  <a:lnTo>
                    <a:pt x="1898162" y="199598"/>
                  </a:lnTo>
                  <a:lnTo>
                    <a:pt x="1844559" y="162084"/>
                  </a:lnTo>
                  <a:lnTo>
                    <a:pt x="1775718" y="127446"/>
                  </a:lnTo>
                  <a:lnTo>
                    <a:pt x="1735997" y="111335"/>
                  </a:lnTo>
                  <a:lnTo>
                    <a:pt x="1692963" y="96096"/>
                  </a:lnTo>
                  <a:lnTo>
                    <a:pt x="1646782" y="81782"/>
                  </a:lnTo>
                  <a:lnTo>
                    <a:pt x="1597619" y="68443"/>
                  </a:lnTo>
                  <a:lnTo>
                    <a:pt x="1545640" y="56131"/>
                  </a:lnTo>
                  <a:lnTo>
                    <a:pt x="1491010" y="44898"/>
                  </a:lnTo>
                  <a:lnTo>
                    <a:pt x="1433895" y="34793"/>
                  </a:lnTo>
                  <a:lnTo>
                    <a:pt x="1374460" y="25870"/>
                  </a:lnTo>
                  <a:lnTo>
                    <a:pt x="1312871" y="18179"/>
                  </a:lnTo>
                  <a:lnTo>
                    <a:pt x="1249294" y="11771"/>
                  </a:lnTo>
                  <a:lnTo>
                    <a:pt x="1183893" y="6698"/>
                  </a:lnTo>
                  <a:lnTo>
                    <a:pt x="1116835" y="3011"/>
                  </a:lnTo>
                  <a:lnTo>
                    <a:pt x="1048284" y="761"/>
                  </a:lnTo>
                  <a:lnTo>
                    <a:pt x="9784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7592" y="5164836"/>
              <a:ext cx="1957070" cy="607060"/>
            </a:xfrm>
            <a:custGeom>
              <a:avLst/>
              <a:gdLst/>
              <a:ahLst/>
              <a:cxnLst/>
              <a:rect l="l" t="t" r="r" b="b"/>
              <a:pathLst>
                <a:path w="1957070" h="607060">
                  <a:moveTo>
                    <a:pt x="0" y="303275"/>
                  </a:moveTo>
                  <a:lnTo>
                    <a:pt x="9715" y="260365"/>
                  </a:lnTo>
                  <a:lnTo>
                    <a:pt x="37979" y="219305"/>
                  </a:lnTo>
                  <a:lnTo>
                    <a:pt x="83467" y="180507"/>
                  </a:lnTo>
                  <a:lnTo>
                    <a:pt x="144855" y="144380"/>
                  </a:lnTo>
                  <a:lnTo>
                    <a:pt x="181097" y="127446"/>
                  </a:lnTo>
                  <a:lnTo>
                    <a:pt x="220818" y="111335"/>
                  </a:lnTo>
                  <a:lnTo>
                    <a:pt x="263852" y="96096"/>
                  </a:lnTo>
                  <a:lnTo>
                    <a:pt x="310033" y="81782"/>
                  </a:lnTo>
                  <a:lnTo>
                    <a:pt x="359196" y="68443"/>
                  </a:lnTo>
                  <a:lnTo>
                    <a:pt x="411175" y="56131"/>
                  </a:lnTo>
                  <a:lnTo>
                    <a:pt x="465805" y="44898"/>
                  </a:lnTo>
                  <a:lnTo>
                    <a:pt x="522920" y="34793"/>
                  </a:lnTo>
                  <a:lnTo>
                    <a:pt x="582355" y="25870"/>
                  </a:lnTo>
                  <a:lnTo>
                    <a:pt x="643944" y="18179"/>
                  </a:lnTo>
                  <a:lnTo>
                    <a:pt x="707521" y="11771"/>
                  </a:lnTo>
                  <a:lnTo>
                    <a:pt x="772922" y="6698"/>
                  </a:lnTo>
                  <a:lnTo>
                    <a:pt x="839980" y="3011"/>
                  </a:lnTo>
                  <a:lnTo>
                    <a:pt x="908531" y="761"/>
                  </a:lnTo>
                  <a:lnTo>
                    <a:pt x="978408" y="0"/>
                  </a:lnTo>
                  <a:lnTo>
                    <a:pt x="1048284" y="761"/>
                  </a:lnTo>
                  <a:lnTo>
                    <a:pt x="1116835" y="3011"/>
                  </a:lnTo>
                  <a:lnTo>
                    <a:pt x="1183893" y="6698"/>
                  </a:lnTo>
                  <a:lnTo>
                    <a:pt x="1249294" y="11771"/>
                  </a:lnTo>
                  <a:lnTo>
                    <a:pt x="1312871" y="18179"/>
                  </a:lnTo>
                  <a:lnTo>
                    <a:pt x="1374460" y="25870"/>
                  </a:lnTo>
                  <a:lnTo>
                    <a:pt x="1433895" y="34793"/>
                  </a:lnTo>
                  <a:lnTo>
                    <a:pt x="1491010" y="44898"/>
                  </a:lnTo>
                  <a:lnTo>
                    <a:pt x="1545640" y="56131"/>
                  </a:lnTo>
                  <a:lnTo>
                    <a:pt x="1597619" y="68443"/>
                  </a:lnTo>
                  <a:lnTo>
                    <a:pt x="1646782" y="81782"/>
                  </a:lnTo>
                  <a:lnTo>
                    <a:pt x="1692963" y="96096"/>
                  </a:lnTo>
                  <a:lnTo>
                    <a:pt x="1735997" y="111335"/>
                  </a:lnTo>
                  <a:lnTo>
                    <a:pt x="1775718" y="127446"/>
                  </a:lnTo>
                  <a:lnTo>
                    <a:pt x="1811960" y="144380"/>
                  </a:lnTo>
                  <a:lnTo>
                    <a:pt x="1873348" y="180507"/>
                  </a:lnTo>
                  <a:lnTo>
                    <a:pt x="1918836" y="219305"/>
                  </a:lnTo>
                  <a:lnTo>
                    <a:pt x="1947100" y="260365"/>
                  </a:lnTo>
                  <a:lnTo>
                    <a:pt x="1956815" y="303275"/>
                  </a:lnTo>
                  <a:lnTo>
                    <a:pt x="1954359" y="324935"/>
                  </a:lnTo>
                  <a:lnTo>
                    <a:pt x="1935204" y="366969"/>
                  </a:lnTo>
                  <a:lnTo>
                    <a:pt x="1898162" y="406948"/>
                  </a:lnTo>
                  <a:lnTo>
                    <a:pt x="1844559" y="444462"/>
                  </a:lnTo>
                  <a:lnTo>
                    <a:pt x="1775718" y="479099"/>
                  </a:lnTo>
                  <a:lnTo>
                    <a:pt x="1735997" y="495211"/>
                  </a:lnTo>
                  <a:lnTo>
                    <a:pt x="1692963" y="510450"/>
                  </a:lnTo>
                  <a:lnTo>
                    <a:pt x="1646782" y="524765"/>
                  </a:lnTo>
                  <a:lnTo>
                    <a:pt x="1597619" y="538104"/>
                  </a:lnTo>
                  <a:lnTo>
                    <a:pt x="1545640" y="550416"/>
                  </a:lnTo>
                  <a:lnTo>
                    <a:pt x="1491010" y="561650"/>
                  </a:lnTo>
                  <a:lnTo>
                    <a:pt x="1433895" y="571755"/>
                  </a:lnTo>
                  <a:lnTo>
                    <a:pt x="1374460" y="580679"/>
                  </a:lnTo>
                  <a:lnTo>
                    <a:pt x="1312871" y="588371"/>
                  </a:lnTo>
                  <a:lnTo>
                    <a:pt x="1249294" y="594779"/>
                  </a:lnTo>
                  <a:lnTo>
                    <a:pt x="1183893" y="599852"/>
                  </a:lnTo>
                  <a:lnTo>
                    <a:pt x="1116835" y="603540"/>
                  </a:lnTo>
                  <a:lnTo>
                    <a:pt x="1048284" y="605790"/>
                  </a:lnTo>
                  <a:lnTo>
                    <a:pt x="978408" y="606551"/>
                  </a:lnTo>
                  <a:lnTo>
                    <a:pt x="908531" y="605790"/>
                  </a:lnTo>
                  <a:lnTo>
                    <a:pt x="839980" y="603540"/>
                  </a:lnTo>
                  <a:lnTo>
                    <a:pt x="772922" y="599852"/>
                  </a:lnTo>
                  <a:lnTo>
                    <a:pt x="707521" y="594779"/>
                  </a:lnTo>
                  <a:lnTo>
                    <a:pt x="643944" y="588371"/>
                  </a:lnTo>
                  <a:lnTo>
                    <a:pt x="582355" y="580679"/>
                  </a:lnTo>
                  <a:lnTo>
                    <a:pt x="522920" y="571755"/>
                  </a:lnTo>
                  <a:lnTo>
                    <a:pt x="465805" y="561650"/>
                  </a:lnTo>
                  <a:lnTo>
                    <a:pt x="411175" y="550416"/>
                  </a:lnTo>
                  <a:lnTo>
                    <a:pt x="359196" y="538104"/>
                  </a:lnTo>
                  <a:lnTo>
                    <a:pt x="310033" y="524765"/>
                  </a:lnTo>
                  <a:lnTo>
                    <a:pt x="263852" y="510450"/>
                  </a:lnTo>
                  <a:lnTo>
                    <a:pt x="220818" y="495211"/>
                  </a:lnTo>
                  <a:lnTo>
                    <a:pt x="181097" y="479099"/>
                  </a:lnTo>
                  <a:lnTo>
                    <a:pt x="144855" y="462165"/>
                  </a:lnTo>
                  <a:lnTo>
                    <a:pt x="83467" y="426039"/>
                  </a:lnTo>
                  <a:lnTo>
                    <a:pt x="37979" y="387241"/>
                  </a:lnTo>
                  <a:lnTo>
                    <a:pt x="9715" y="34618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39485" y="5303596"/>
            <a:ext cx="1113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5177" y="5158485"/>
            <a:ext cx="1968500" cy="619760"/>
            <a:chOff x="3075177" y="5158485"/>
            <a:chExt cx="1968500" cy="619760"/>
          </a:xfrm>
        </p:grpSpPr>
        <p:sp>
          <p:nvSpPr>
            <p:cNvPr id="14" name="object 14"/>
            <p:cNvSpPr/>
            <p:nvPr/>
          </p:nvSpPr>
          <p:spPr>
            <a:xfrm>
              <a:off x="3081527" y="5164835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977646" y="0"/>
                  </a:moveTo>
                  <a:lnTo>
                    <a:pt x="907833" y="761"/>
                  </a:lnTo>
                  <a:lnTo>
                    <a:pt x="839345" y="3011"/>
                  </a:lnTo>
                  <a:lnTo>
                    <a:pt x="772346" y="6698"/>
                  </a:lnTo>
                  <a:lnTo>
                    <a:pt x="707001" y="11771"/>
                  </a:lnTo>
                  <a:lnTo>
                    <a:pt x="643477" y="18179"/>
                  </a:lnTo>
                  <a:lnTo>
                    <a:pt x="581938" y="25870"/>
                  </a:lnTo>
                  <a:lnTo>
                    <a:pt x="522551" y="34793"/>
                  </a:lnTo>
                  <a:lnTo>
                    <a:pt x="465481" y="44898"/>
                  </a:lnTo>
                  <a:lnTo>
                    <a:pt x="410892" y="56131"/>
                  </a:lnTo>
                  <a:lnTo>
                    <a:pt x="358952" y="68443"/>
                  </a:lnTo>
                  <a:lnTo>
                    <a:pt x="309825" y="81782"/>
                  </a:lnTo>
                  <a:lnTo>
                    <a:pt x="263677" y="96096"/>
                  </a:lnTo>
                  <a:lnTo>
                    <a:pt x="220674" y="111335"/>
                  </a:lnTo>
                  <a:lnTo>
                    <a:pt x="180980" y="127446"/>
                  </a:lnTo>
                  <a:lnTo>
                    <a:pt x="144762" y="144380"/>
                  </a:lnTo>
                  <a:lnTo>
                    <a:pt x="83415" y="180507"/>
                  </a:lnTo>
                  <a:lnTo>
                    <a:pt x="37956" y="219305"/>
                  </a:lnTo>
                  <a:lnTo>
                    <a:pt x="9709" y="260365"/>
                  </a:lnTo>
                  <a:lnTo>
                    <a:pt x="0" y="303275"/>
                  </a:lnTo>
                  <a:lnTo>
                    <a:pt x="2455" y="324935"/>
                  </a:lnTo>
                  <a:lnTo>
                    <a:pt x="21598" y="366969"/>
                  </a:lnTo>
                  <a:lnTo>
                    <a:pt x="58617" y="406948"/>
                  </a:lnTo>
                  <a:lnTo>
                    <a:pt x="112185" y="444462"/>
                  </a:lnTo>
                  <a:lnTo>
                    <a:pt x="180980" y="479099"/>
                  </a:lnTo>
                  <a:lnTo>
                    <a:pt x="220674" y="495211"/>
                  </a:lnTo>
                  <a:lnTo>
                    <a:pt x="263677" y="510450"/>
                  </a:lnTo>
                  <a:lnTo>
                    <a:pt x="309825" y="524765"/>
                  </a:lnTo>
                  <a:lnTo>
                    <a:pt x="358952" y="538104"/>
                  </a:lnTo>
                  <a:lnTo>
                    <a:pt x="410892" y="550416"/>
                  </a:lnTo>
                  <a:lnTo>
                    <a:pt x="465481" y="561650"/>
                  </a:lnTo>
                  <a:lnTo>
                    <a:pt x="522551" y="571755"/>
                  </a:lnTo>
                  <a:lnTo>
                    <a:pt x="581938" y="580679"/>
                  </a:lnTo>
                  <a:lnTo>
                    <a:pt x="643477" y="588371"/>
                  </a:lnTo>
                  <a:lnTo>
                    <a:pt x="707001" y="594779"/>
                  </a:lnTo>
                  <a:lnTo>
                    <a:pt x="772346" y="599852"/>
                  </a:lnTo>
                  <a:lnTo>
                    <a:pt x="839345" y="603540"/>
                  </a:lnTo>
                  <a:lnTo>
                    <a:pt x="907833" y="605790"/>
                  </a:lnTo>
                  <a:lnTo>
                    <a:pt x="977646" y="606551"/>
                  </a:lnTo>
                  <a:lnTo>
                    <a:pt x="1047458" y="605790"/>
                  </a:lnTo>
                  <a:lnTo>
                    <a:pt x="1115946" y="603540"/>
                  </a:lnTo>
                  <a:lnTo>
                    <a:pt x="1182945" y="599852"/>
                  </a:lnTo>
                  <a:lnTo>
                    <a:pt x="1248290" y="594779"/>
                  </a:lnTo>
                  <a:lnTo>
                    <a:pt x="1311814" y="588371"/>
                  </a:lnTo>
                  <a:lnTo>
                    <a:pt x="1373353" y="580679"/>
                  </a:lnTo>
                  <a:lnTo>
                    <a:pt x="1432740" y="571755"/>
                  </a:lnTo>
                  <a:lnTo>
                    <a:pt x="1489810" y="561650"/>
                  </a:lnTo>
                  <a:lnTo>
                    <a:pt x="1544399" y="550416"/>
                  </a:lnTo>
                  <a:lnTo>
                    <a:pt x="1596339" y="538104"/>
                  </a:lnTo>
                  <a:lnTo>
                    <a:pt x="1645466" y="524765"/>
                  </a:lnTo>
                  <a:lnTo>
                    <a:pt x="1691614" y="510450"/>
                  </a:lnTo>
                  <a:lnTo>
                    <a:pt x="1734617" y="495211"/>
                  </a:lnTo>
                  <a:lnTo>
                    <a:pt x="1774311" y="479099"/>
                  </a:lnTo>
                  <a:lnTo>
                    <a:pt x="1810529" y="462165"/>
                  </a:lnTo>
                  <a:lnTo>
                    <a:pt x="1871876" y="426039"/>
                  </a:lnTo>
                  <a:lnTo>
                    <a:pt x="1917335" y="387241"/>
                  </a:lnTo>
                  <a:lnTo>
                    <a:pt x="1945582" y="346183"/>
                  </a:lnTo>
                  <a:lnTo>
                    <a:pt x="1955292" y="303275"/>
                  </a:lnTo>
                  <a:lnTo>
                    <a:pt x="1952836" y="281615"/>
                  </a:lnTo>
                  <a:lnTo>
                    <a:pt x="1933693" y="239578"/>
                  </a:lnTo>
                  <a:lnTo>
                    <a:pt x="1896674" y="199598"/>
                  </a:lnTo>
                  <a:lnTo>
                    <a:pt x="1843106" y="162084"/>
                  </a:lnTo>
                  <a:lnTo>
                    <a:pt x="1774311" y="127446"/>
                  </a:lnTo>
                  <a:lnTo>
                    <a:pt x="1734617" y="111335"/>
                  </a:lnTo>
                  <a:lnTo>
                    <a:pt x="1691614" y="96096"/>
                  </a:lnTo>
                  <a:lnTo>
                    <a:pt x="1645466" y="81782"/>
                  </a:lnTo>
                  <a:lnTo>
                    <a:pt x="1596339" y="68443"/>
                  </a:lnTo>
                  <a:lnTo>
                    <a:pt x="1544399" y="56131"/>
                  </a:lnTo>
                  <a:lnTo>
                    <a:pt x="1489810" y="44898"/>
                  </a:lnTo>
                  <a:lnTo>
                    <a:pt x="1432740" y="34793"/>
                  </a:lnTo>
                  <a:lnTo>
                    <a:pt x="1373353" y="25870"/>
                  </a:lnTo>
                  <a:lnTo>
                    <a:pt x="1311814" y="18179"/>
                  </a:lnTo>
                  <a:lnTo>
                    <a:pt x="1248290" y="11771"/>
                  </a:lnTo>
                  <a:lnTo>
                    <a:pt x="1182945" y="6698"/>
                  </a:lnTo>
                  <a:lnTo>
                    <a:pt x="1115946" y="3011"/>
                  </a:lnTo>
                  <a:lnTo>
                    <a:pt x="1047458" y="761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1527" y="5164835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0" y="303275"/>
                  </a:moveTo>
                  <a:lnTo>
                    <a:pt x="9709" y="260365"/>
                  </a:lnTo>
                  <a:lnTo>
                    <a:pt x="37956" y="219305"/>
                  </a:lnTo>
                  <a:lnTo>
                    <a:pt x="83415" y="180507"/>
                  </a:lnTo>
                  <a:lnTo>
                    <a:pt x="144762" y="144380"/>
                  </a:lnTo>
                  <a:lnTo>
                    <a:pt x="180980" y="127446"/>
                  </a:lnTo>
                  <a:lnTo>
                    <a:pt x="220674" y="111335"/>
                  </a:lnTo>
                  <a:lnTo>
                    <a:pt x="263677" y="96096"/>
                  </a:lnTo>
                  <a:lnTo>
                    <a:pt x="309825" y="81782"/>
                  </a:lnTo>
                  <a:lnTo>
                    <a:pt x="358952" y="68443"/>
                  </a:lnTo>
                  <a:lnTo>
                    <a:pt x="410892" y="56131"/>
                  </a:lnTo>
                  <a:lnTo>
                    <a:pt x="465481" y="44898"/>
                  </a:lnTo>
                  <a:lnTo>
                    <a:pt x="522551" y="34793"/>
                  </a:lnTo>
                  <a:lnTo>
                    <a:pt x="581938" y="25870"/>
                  </a:lnTo>
                  <a:lnTo>
                    <a:pt x="643477" y="18179"/>
                  </a:lnTo>
                  <a:lnTo>
                    <a:pt x="707001" y="11771"/>
                  </a:lnTo>
                  <a:lnTo>
                    <a:pt x="772346" y="6698"/>
                  </a:lnTo>
                  <a:lnTo>
                    <a:pt x="839345" y="3011"/>
                  </a:lnTo>
                  <a:lnTo>
                    <a:pt x="907833" y="761"/>
                  </a:lnTo>
                  <a:lnTo>
                    <a:pt x="977646" y="0"/>
                  </a:lnTo>
                  <a:lnTo>
                    <a:pt x="1047458" y="761"/>
                  </a:lnTo>
                  <a:lnTo>
                    <a:pt x="1115946" y="3011"/>
                  </a:lnTo>
                  <a:lnTo>
                    <a:pt x="1182945" y="6698"/>
                  </a:lnTo>
                  <a:lnTo>
                    <a:pt x="1248290" y="11771"/>
                  </a:lnTo>
                  <a:lnTo>
                    <a:pt x="1311814" y="18179"/>
                  </a:lnTo>
                  <a:lnTo>
                    <a:pt x="1373353" y="25870"/>
                  </a:lnTo>
                  <a:lnTo>
                    <a:pt x="1432740" y="34793"/>
                  </a:lnTo>
                  <a:lnTo>
                    <a:pt x="1489810" y="44898"/>
                  </a:lnTo>
                  <a:lnTo>
                    <a:pt x="1544399" y="56131"/>
                  </a:lnTo>
                  <a:lnTo>
                    <a:pt x="1596339" y="68443"/>
                  </a:lnTo>
                  <a:lnTo>
                    <a:pt x="1645466" y="81782"/>
                  </a:lnTo>
                  <a:lnTo>
                    <a:pt x="1691614" y="96096"/>
                  </a:lnTo>
                  <a:lnTo>
                    <a:pt x="1734617" y="111335"/>
                  </a:lnTo>
                  <a:lnTo>
                    <a:pt x="1774311" y="127446"/>
                  </a:lnTo>
                  <a:lnTo>
                    <a:pt x="1810529" y="144380"/>
                  </a:lnTo>
                  <a:lnTo>
                    <a:pt x="1871876" y="180507"/>
                  </a:lnTo>
                  <a:lnTo>
                    <a:pt x="1917335" y="219305"/>
                  </a:lnTo>
                  <a:lnTo>
                    <a:pt x="1945582" y="260365"/>
                  </a:lnTo>
                  <a:lnTo>
                    <a:pt x="1955292" y="303275"/>
                  </a:lnTo>
                  <a:lnTo>
                    <a:pt x="1952836" y="324935"/>
                  </a:lnTo>
                  <a:lnTo>
                    <a:pt x="1933693" y="366969"/>
                  </a:lnTo>
                  <a:lnTo>
                    <a:pt x="1896674" y="406948"/>
                  </a:lnTo>
                  <a:lnTo>
                    <a:pt x="1843106" y="444462"/>
                  </a:lnTo>
                  <a:lnTo>
                    <a:pt x="1774311" y="479099"/>
                  </a:lnTo>
                  <a:lnTo>
                    <a:pt x="1734617" y="495211"/>
                  </a:lnTo>
                  <a:lnTo>
                    <a:pt x="1691614" y="510450"/>
                  </a:lnTo>
                  <a:lnTo>
                    <a:pt x="1645466" y="524765"/>
                  </a:lnTo>
                  <a:lnTo>
                    <a:pt x="1596339" y="538104"/>
                  </a:lnTo>
                  <a:lnTo>
                    <a:pt x="1544399" y="550416"/>
                  </a:lnTo>
                  <a:lnTo>
                    <a:pt x="1489810" y="561650"/>
                  </a:lnTo>
                  <a:lnTo>
                    <a:pt x="1432740" y="571755"/>
                  </a:lnTo>
                  <a:lnTo>
                    <a:pt x="1373353" y="580679"/>
                  </a:lnTo>
                  <a:lnTo>
                    <a:pt x="1311814" y="588371"/>
                  </a:lnTo>
                  <a:lnTo>
                    <a:pt x="1248290" y="594779"/>
                  </a:lnTo>
                  <a:lnTo>
                    <a:pt x="1182945" y="599852"/>
                  </a:lnTo>
                  <a:lnTo>
                    <a:pt x="1115946" y="603540"/>
                  </a:lnTo>
                  <a:lnTo>
                    <a:pt x="1047458" y="605790"/>
                  </a:lnTo>
                  <a:lnTo>
                    <a:pt x="977646" y="606551"/>
                  </a:lnTo>
                  <a:lnTo>
                    <a:pt x="907833" y="605790"/>
                  </a:lnTo>
                  <a:lnTo>
                    <a:pt x="839345" y="603540"/>
                  </a:lnTo>
                  <a:lnTo>
                    <a:pt x="772346" y="599852"/>
                  </a:lnTo>
                  <a:lnTo>
                    <a:pt x="707001" y="594779"/>
                  </a:lnTo>
                  <a:lnTo>
                    <a:pt x="643477" y="588371"/>
                  </a:lnTo>
                  <a:lnTo>
                    <a:pt x="581938" y="580679"/>
                  </a:lnTo>
                  <a:lnTo>
                    <a:pt x="522551" y="571755"/>
                  </a:lnTo>
                  <a:lnTo>
                    <a:pt x="465481" y="561650"/>
                  </a:lnTo>
                  <a:lnTo>
                    <a:pt x="410892" y="550416"/>
                  </a:lnTo>
                  <a:lnTo>
                    <a:pt x="358952" y="538104"/>
                  </a:lnTo>
                  <a:lnTo>
                    <a:pt x="309825" y="524765"/>
                  </a:lnTo>
                  <a:lnTo>
                    <a:pt x="263677" y="510450"/>
                  </a:lnTo>
                  <a:lnTo>
                    <a:pt x="220674" y="495211"/>
                  </a:lnTo>
                  <a:lnTo>
                    <a:pt x="180980" y="479099"/>
                  </a:lnTo>
                  <a:lnTo>
                    <a:pt x="144762" y="462165"/>
                  </a:lnTo>
                  <a:lnTo>
                    <a:pt x="83415" y="426039"/>
                  </a:lnTo>
                  <a:lnTo>
                    <a:pt x="37956" y="387241"/>
                  </a:lnTo>
                  <a:lnTo>
                    <a:pt x="9709" y="34618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01897" y="5303596"/>
            <a:ext cx="1113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49083" y="5053584"/>
            <a:ext cx="1967864" cy="619125"/>
            <a:chOff x="7149083" y="5053584"/>
            <a:chExt cx="1967864" cy="619125"/>
          </a:xfrm>
        </p:grpSpPr>
        <p:sp>
          <p:nvSpPr>
            <p:cNvPr id="18" name="object 18"/>
            <p:cNvSpPr/>
            <p:nvPr/>
          </p:nvSpPr>
          <p:spPr>
            <a:xfrm>
              <a:off x="7155179" y="5059680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977646" y="0"/>
                  </a:moveTo>
                  <a:lnTo>
                    <a:pt x="907833" y="761"/>
                  </a:lnTo>
                  <a:lnTo>
                    <a:pt x="839345" y="3011"/>
                  </a:lnTo>
                  <a:lnTo>
                    <a:pt x="772346" y="6698"/>
                  </a:lnTo>
                  <a:lnTo>
                    <a:pt x="707001" y="11771"/>
                  </a:lnTo>
                  <a:lnTo>
                    <a:pt x="643477" y="18179"/>
                  </a:lnTo>
                  <a:lnTo>
                    <a:pt x="581938" y="25870"/>
                  </a:lnTo>
                  <a:lnTo>
                    <a:pt x="522551" y="34793"/>
                  </a:lnTo>
                  <a:lnTo>
                    <a:pt x="465481" y="44898"/>
                  </a:lnTo>
                  <a:lnTo>
                    <a:pt x="410892" y="56131"/>
                  </a:lnTo>
                  <a:lnTo>
                    <a:pt x="358952" y="68443"/>
                  </a:lnTo>
                  <a:lnTo>
                    <a:pt x="309825" y="81782"/>
                  </a:lnTo>
                  <a:lnTo>
                    <a:pt x="263677" y="96096"/>
                  </a:lnTo>
                  <a:lnTo>
                    <a:pt x="220674" y="111335"/>
                  </a:lnTo>
                  <a:lnTo>
                    <a:pt x="180980" y="127446"/>
                  </a:lnTo>
                  <a:lnTo>
                    <a:pt x="144762" y="144380"/>
                  </a:lnTo>
                  <a:lnTo>
                    <a:pt x="83415" y="180507"/>
                  </a:lnTo>
                  <a:lnTo>
                    <a:pt x="37956" y="219305"/>
                  </a:lnTo>
                  <a:lnTo>
                    <a:pt x="9709" y="260365"/>
                  </a:lnTo>
                  <a:lnTo>
                    <a:pt x="0" y="303276"/>
                  </a:lnTo>
                  <a:lnTo>
                    <a:pt x="2455" y="324936"/>
                  </a:lnTo>
                  <a:lnTo>
                    <a:pt x="21598" y="366973"/>
                  </a:lnTo>
                  <a:lnTo>
                    <a:pt x="58617" y="406953"/>
                  </a:lnTo>
                  <a:lnTo>
                    <a:pt x="112185" y="444467"/>
                  </a:lnTo>
                  <a:lnTo>
                    <a:pt x="180980" y="479105"/>
                  </a:lnTo>
                  <a:lnTo>
                    <a:pt x="220674" y="495216"/>
                  </a:lnTo>
                  <a:lnTo>
                    <a:pt x="263677" y="510455"/>
                  </a:lnTo>
                  <a:lnTo>
                    <a:pt x="309825" y="524769"/>
                  </a:lnTo>
                  <a:lnTo>
                    <a:pt x="358952" y="538108"/>
                  </a:lnTo>
                  <a:lnTo>
                    <a:pt x="410892" y="550420"/>
                  </a:lnTo>
                  <a:lnTo>
                    <a:pt x="465481" y="561653"/>
                  </a:lnTo>
                  <a:lnTo>
                    <a:pt x="522551" y="571758"/>
                  </a:lnTo>
                  <a:lnTo>
                    <a:pt x="581938" y="580681"/>
                  </a:lnTo>
                  <a:lnTo>
                    <a:pt x="643477" y="588372"/>
                  </a:lnTo>
                  <a:lnTo>
                    <a:pt x="707001" y="594780"/>
                  </a:lnTo>
                  <a:lnTo>
                    <a:pt x="772346" y="599853"/>
                  </a:lnTo>
                  <a:lnTo>
                    <a:pt x="839345" y="603540"/>
                  </a:lnTo>
                  <a:lnTo>
                    <a:pt x="907833" y="605790"/>
                  </a:lnTo>
                  <a:lnTo>
                    <a:pt x="977646" y="606552"/>
                  </a:lnTo>
                  <a:lnTo>
                    <a:pt x="1047458" y="605790"/>
                  </a:lnTo>
                  <a:lnTo>
                    <a:pt x="1115946" y="603540"/>
                  </a:lnTo>
                  <a:lnTo>
                    <a:pt x="1182945" y="599853"/>
                  </a:lnTo>
                  <a:lnTo>
                    <a:pt x="1248290" y="594780"/>
                  </a:lnTo>
                  <a:lnTo>
                    <a:pt x="1311814" y="588372"/>
                  </a:lnTo>
                  <a:lnTo>
                    <a:pt x="1373353" y="580681"/>
                  </a:lnTo>
                  <a:lnTo>
                    <a:pt x="1432740" y="571758"/>
                  </a:lnTo>
                  <a:lnTo>
                    <a:pt x="1489810" y="561653"/>
                  </a:lnTo>
                  <a:lnTo>
                    <a:pt x="1544399" y="550420"/>
                  </a:lnTo>
                  <a:lnTo>
                    <a:pt x="1596339" y="538108"/>
                  </a:lnTo>
                  <a:lnTo>
                    <a:pt x="1645466" y="524769"/>
                  </a:lnTo>
                  <a:lnTo>
                    <a:pt x="1691614" y="510455"/>
                  </a:lnTo>
                  <a:lnTo>
                    <a:pt x="1734617" y="495216"/>
                  </a:lnTo>
                  <a:lnTo>
                    <a:pt x="1774311" y="479105"/>
                  </a:lnTo>
                  <a:lnTo>
                    <a:pt x="1810529" y="462171"/>
                  </a:lnTo>
                  <a:lnTo>
                    <a:pt x="1871876" y="426044"/>
                  </a:lnTo>
                  <a:lnTo>
                    <a:pt x="1917335" y="387246"/>
                  </a:lnTo>
                  <a:lnTo>
                    <a:pt x="1945582" y="346186"/>
                  </a:lnTo>
                  <a:lnTo>
                    <a:pt x="1955292" y="303276"/>
                  </a:lnTo>
                  <a:lnTo>
                    <a:pt x="1952836" y="281615"/>
                  </a:lnTo>
                  <a:lnTo>
                    <a:pt x="1933693" y="239578"/>
                  </a:lnTo>
                  <a:lnTo>
                    <a:pt x="1896674" y="199598"/>
                  </a:lnTo>
                  <a:lnTo>
                    <a:pt x="1843106" y="162084"/>
                  </a:lnTo>
                  <a:lnTo>
                    <a:pt x="1774311" y="127446"/>
                  </a:lnTo>
                  <a:lnTo>
                    <a:pt x="1734617" y="111335"/>
                  </a:lnTo>
                  <a:lnTo>
                    <a:pt x="1691614" y="96096"/>
                  </a:lnTo>
                  <a:lnTo>
                    <a:pt x="1645466" y="81782"/>
                  </a:lnTo>
                  <a:lnTo>
                    <a:pt x="1596339" y="68443"/>
                  </a:lnTo>
                  <a:lnTo>
                    <a:pt x="1544399" y="56131"/>
                  </a:lnTo>
                  <a:lnTo>
                    <a:pt x="1489810" y="44898"/>
                  </a:lnTo>
                  <a:lnTo>
                    <a:pt x="1432740" y="34793"/>
                  </a:lnTo>
                  <a:lnTo>
                    <a:pt x="1373353" y="25870"/>
                  </a:lnTo>
                  <a:lnTo>
                    <a:pt x="1311814" y="18179"/>
                  </a:lnTo>
                  <a:lnTo>
                    <a:pt x="1248290" y="11771"/>
                  </a:lnTo>
                  <a:lnTo>
                    <a:pt x="1182945" y="6698"/>
                  </a:lnTo>
                  <a:lnTo>
                    <a:pt x="1115946" y="3011"/>
                  </a:lnTo>
                  <a:lnTo>
                    <a:pt x="1047458" y="761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5179" y="5059680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0" y="303276"/>
                  </a:moveTo>
                  <a:lnTo>
                    <a:pt x="9709" y="260365"/>
                  </a:lnTo>
                  <a:lnTo>
                    <a:pt x="37956" y="219305"/>
                  </a:lnTo>
                  <a:lnTo>
                    <a:pt x="83415" y="180507"/>
                  </a:lnTo>
                  <a:lnTo>
                    <a:pt x="144762" y="144380"/>
                  </a:lnTo>
                  <a:lnTo>
                    <a:pt x="180980" y="127446"/>
                  </a:lnTo>
                  <a:lnTo>
                    <a:pt x="220674" y="111335"/>
                  </a:lnTo>
                  <a:lnTo>
                    <a:pt x="263677" y="96096"/>
                  </a:lnTo>
                  <a:lnTo>
                    <a:pt x="309825" y="81782"/>
                  </a:lnTo>
                  <a:lnTo>
                    <a:pt x="358952" y="68443"/>
                  </a:lnTo>
                  <a:lnTo>
                    <a:pt x="410892" y="56131"/>
                  </a:lnTo>
                  <a:lnTo>
                    <a:pt x="465481" y="44898"/>
                  </a:lnTo>
                  <a:lnTo>
                    <a:pt x="522551" y="34793"/>
                  </a:lnTo>
                  <a:lnTo>
                    <a:pt x="581938" y="25870"/>
                  </a:lnTo>
                  <a:lnTo>
                    <a:pt x="643477" y="18179"/>
                  </a:lnTo>
                  <a:lnTo>
                    <a:pt x="707001" y="11771"/>
                  </a:lnTo>
                  <a:lnTo>
                    <a:pt x="772346" y="6698"/>
                  </a:lnTo>
                  <a:lnTo>
                    <a:pt x="839345" y="3011"/>
                  </a:lnTo>
                  <a:lnTo>
                    <a:pt x="907833" y="761"/>
                  </a:lnTo>
                  <a:lnTo>
                    <a:pt x="977646" y="0"/>
                  </a:lnTo>
                  <a:lnTo>
                    <a:pt x="1047458" y="761"/>
                  </a:lnTo>
                  <a:lnTo>
                    <a:pt x="1115946" y="3011"/>
                  </a:lnTo>
                  <a:lnTo>
                    <a:pt x="1182945" y="6698"/>
                  </a:lnTo>
                  <a:lnTo>
                    <a:pt x="1248290" y="11771"/>
                  </a:lnTo>
                  <a:lnTo>
                    <a:pt x="1311814" y="18179"/>
                  </a:lnTo>
                  <a:lnTo>
                    <a:pt x="1373353" y="25870"/>
                  </a:lnTo>
                  <a:lnTo>
                    <a:pt x="1432740" y="34793"/>
                  </a:lnTo>
                  <a:lnTo>
                    <a:pt x="1489810" y="44898"/>
                  </a:lnTo>
                  <a:lnTo>
                    <a:pt x="1544399" y="56131"/>
                  </a:lnTo>
                  <a:lnTo>
                    <a:pt x="1596339" y="68443"/>
                  </a:lnTo>
                  <a:lnTo>
                    <a:pt x="1645466" y="81782"/>
                  </a:lnTo>
                  <a:lnTo>
                    <a:pt x="1691614" y="96096"/>
                  </a:lnTo>
                  <a:lnTo>
                    <a:pt x="1734617" y="111335"/>
                  </a:lnTo>
                  <a:lnTo>
                    <a:pt x="1774311" y="127446"/>
                  </a:lnTo>
                  <a:lnTo>
                    <a:pt x="1810529" y="144380"/>
                  </a:lnTo>
                  <a:lnTo>
                    <a:pt x="1871876" y="180507"/>
                  </a:lnTo>
                  <a:lnTo>
                    <a:pt x="1917335" y="219305"/>
                  </a:lnTo>
                  <a:lnTo>
                    <a:pt x="1945582" y="260365"/>
                  </a:lnTo>
                  <a:lnTo>
                    <a:pt x="1955292" y="303276"/>
                  </a:lnTo>
                  <a:lnTo>
                    <a:pt x="1952836" y="324936"/>
                  </a:lnTo>
                  <a:lnTo>
                    <a:pt x="1933693" y="366973"/>
                  </a:lnTo>
                  <a:lnTo>
                    <a:pt x="1896674" y="406953"/>
                  </a:lnTo>
                  <a:lnTo>
                    <a:pt x="1843106" y="444467"/>
                  </a:lnTo>
                  <a:lnTo>
                    <a:pt x="1774311" y="479105"/>
                  </a:lnTo>
                  <a:lnTo>
                    <a:pt x="1734617" y="495216"/>
                  </a:lnTo>
                  <a:lnTo>
                    <a:pt x="1691614" y="510455"/>
                  </a:lnTo>
                  <a:lnTo>
                    <a:pt x="1645466" y="524769"/>
                  </a:lnTo>
                  <a:lnTo>
                    <a:pt x="1596339" y="538108"/>
                  </a:lnTo>
                  <a:lnTo>
                    <a:pt x="1544399" y="550420"/>
                  </a:lnTo>
                  <a:lnTo>
                    <a:pt x="1489810" y="561653"/>
                  </a:lnTo>
                  <a:lnTo>
                    <a:pt x="1432740" y="571758"/>
                  </a:lnTo>
                  <a:lnTo>
                    <a:pt x="1373353" y="580681"/>
                  </a:lnTo>
                  <a:lnTo>
                    <a:pt x="1311814" y="588372"/>
                  </a:lnTo>
                  <a:lnTo>
                    <a:pt x="1248290" y="594780"/>
                  </a:lnTo>
                  <a:lnTo>
                    <a:pt x="1182945" y="599853"/>
                  </a:lnTo>
                  <a:lnTo>
                    <a:pt x="1115946" y="603540"/>
                  </a:lnTo>
                  <a:lnTo>
                    <a:pt x="1047458" y="605790"/>
                  </a:lnTo>
                  <a:lnTo>
                    <a:pt x="977646" y="606552"/>
                  </a:lnTo>
                  <a:lnTo>
                    <a:pt x="907833" y="605790"/>
                  </a:lnTo>
                  <a:lnTo>
                    <a:pt x="839345" y="603540"/>
                  </a:lnTo>
                  <a:lnTo>
                    <a:pt x="772346" y="599853"/>
                  </a:lnTo>
                  <a:lnTo>
                    <a:pt x="707001" y="594780"/>
                  </a:lnTo>
                  <a:lnTo>
                    <a:pt x="643477" y="588372"/>
                  </a:lnTo>
                  <a:lnTo>
                    <a:pt x="581938" y="580681"/>
                  </a:lnTo>
                  <a:lnTo>
                    <a:pt x="522551" y="571758"/>
                  </a:lnTo>
                  <a:lnTo>
                    <a:pt x="465481" y="561653"/>
                  </a:lnTo>
                  <a:lnTo>
                    <a:pt x="410892" y="550420"/>
                  </a:lnTo>
                  <a:lnTo>
                    <a:pt x="358952" y="538108"/>
                  </a:lnTo>
                  <a:lnTo>
                    <a:pt x="309825" y="524769"/>
                  </a:lnTo>
                  <a:lnTo>
                    <a:pt x="263677" y="510455"/>
                  </a:lnTo>
                  <a:lnTo>
                    <a:pt x="220674" y="495216"/>
                  </a:lnTo>
                  <a:lnTo>
                    <a:pt x="180980" y="479105"/>
                  </a:lnTo>
                  <a:lnTo>
                    <a:pt x="144762" y="462171"/>
                  </a:lnTo>
                  <a:lnTo>
                    <a:pt x="83415" y="426044"/>
                  </a:lnTo>
                  <a:lnTo>
                    <a:pt x="37956" y="387246"/>
                  </a:lnTo>
                  <a:lnTo>
                    <a:pt x="9709" y="346186"/>
                  </a:lnTo>
                  <a:lnTo>
                    <a:pt x="0" y="30327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77455" y="5199126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37589" y="5198109"/>
            <a:ext cx="1968500" cy="617855"/>
            <a:chOff x="1037589" y="5198109"/>
            <a:chExt cx="1968500" cy="617855"/>
          </a:xfrm>
        </p:grpSpPr>
        <p:sp>
          <p:nvSpPr>
            <p:cNvPr id="22" name="object 22"/>
            <p:cNvSpPr/>
            <p:nvPr/>
          </p:nvSpPr>
          <p:spPr>
            <a:xfrm>
              <a:off x="1043939" y="5204459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977646" y="0"/>
                  </a:moveTo>
                  <a:lnTo>
                    <a:pt x="907833" y="759"/>
                  </a:lnTo>
                  <a:lnTo>
                    <a:pt x="839345" y="3002"/>
                  </a:lnTo>
                  <a:lnTo>
                    <a:pt x="772346" y="6679"/>
                  </a:lnTo>
                  <a:lnTo>
                    <a:pt x="707001" y="11739"/>
                  </a:lnTo>
                  <a:lnTo>
                    <a:pt x="643477" y="18129"/>
                  </a:lnTo>
                  <a:lnTo>
                    <a:pt x="581938" y="25799"/>
                  </a:lnTo>
                  <a:lnTo>
                    <a:pt x="522551" y="34698"/>
                  </a:lnTo>
                  <a:lnTo>
                    <a:pt x="465481" y="44775"/>
                  </a:lnTo>
                  <a:lnTo>
                    <a:pt x="410892" y="55979"/>
                  </a:lnTo>
                  <a:lnTo>
                    <a:pt x="358952" y="68258"/>
                  </a:lnTo>
                  <a:lnTo>
                    <a:pt x="309825" y="81562"/>
                  </a:lnTo>
                  <a:lnTo>
                    <a:pt x="263677" y="95839"/>
                  </a:lnTo>
                  <a:lnTo>
                    <a:pt x="220674" y="111038"/>
                  </a:lnTo>
                  <a:lnTo>
                    <a:pt x="180980" y="127109"/>
                  </a:lnTo>
                  <a:lnTo>
                    <a:pt x="144762" y="143999"/>
                  </a:lnTo>
                  <a:lnTo>
                    <a:pt x="83415" y="180036"/>
                  </a:lnTo>
                  <a:lnTo>
                    <a:pt x="37956" y="218740"/>
                  </a:lnTo>
                  <a:lnTo>
                    <a:pt x="9709" y="259702"/>
                  </a:lnTo>
                  <a:lnTo>
                    <a:pt x="0" y="302513"/>
                  </a:lnTo>
                  <a:lnTo>
                    <a:pt x="2455" y="324117"/>
                  </a:lnTo>
                  <a:lnTo>
                    <a:pt x="21598" y="366044"/>
                  </a:lnTo>
                  <a:lnTo>
                    <a:pt x="58617" y="405921"/>
                  </a:lnTo>
                  <a:lnTo>
                    <a:pt x="112185" y="443340"/>
                  </a:lnTo>
                  <a:lnTo>
                    <a:pt x="180980" y="477890"/>
                  </a:lnTo>
                  <a:lnTo>
                    <a:pt x="220674" y="493962"/>
                  </a:lnTo>
                  <a:lnTo>
                    <a:pt x="263677" y="509163"/>
                  </a:lnTo>
                  <a:lnTo>
                    <a:pt x="309825" y="523442"/>
                  </a:lnTo>
                  <a:lnTo>
                    <a:pt x="358952" y="536748"/>
                  </a:lnTo>
                  <a:lnTo>
                    <a:pt x="410892" y="549030"/>
                  </a:lnTo>
                  <a:lnTo>
                    <a:pt x="465481" y="560237"/>
                  </a:lnTo>
                  <a:lnTo>
                    <a:pt x="522551" y="570316"/>
                  </a:lnTo>
                  <a:lnTo>
                    <a:pt x="581938" y="579218"/>
                  </a:lnTo>
                  <a:lnTo>
                    <a:pt x="643477" y="586891"/>
                  </a:lnTo>
                  <a:lnTo>
                    <a:pt x="707001" y="593284"/>
                  </a:lnTo>
                  <a:lnTo>
                    <a:pt x="772346" y="598345"/>
                  </a:lnTo>
                  <a:lnTo>
                    <a:pt x="839345" y="602023"/>
                  </a:lnTo>
                  <a:lnTo>
                    <a:pt x="907833" y="604268"/>
                  </a:lnTo>
                  <a:lnTo>
                    <a:pt x="977646" y="605027"/>
                  </a:lnTo>
                  <a:lnTo>
                    <a:pt x="1047458" y="604268"/>
                  </a:lnTo>
                  <a:lnTo>
                    <a:pt x="1115946" y="602023"/>
                  </a:lnTo>
                  <a:lnTo>
                    <a:pt x="1182945" y="598345"/>
                  </a:lnTo>
                  <a:lnTo>
                    <a:pt x="1248290" y="593284"/>
                  </a:lnTo>
                  <a:lnTo>
                    <a:pt x="1311814" y="586891"/>
                  </a:lnTo>
                  <a:lnTo>
                    <a:pt x="1373353" y="579218"/>
                  </a:lnTo>
                  <a:lnTo>
                    <a:pt x="1432740" y="570316"/>
                  </a:lnTo>
                  <a:lnTo>
                    <a:pt x="1489810" y="560237"/>
                  </a:lnTo>
                  <a:lnTo>
                    <a:pt x="1544399" y="549030"/>
                  </a:lnTo>
                  <a:lnTo>
                    <a:pt x="1596339" y="536748"/>
                  </a:lnTo>
                  <a:lnTo>
                    <a:pt x="1645466" y="523442"/>
                  </a:lnTo>
                  <a:lnTo>
                    <a:pt x="1691614" y="509163"/>
                  </a:lnTo>
                  <a:lnTo>
                    <a:pt x="1734617" y="493962"/>
                  </a:lnTo>
                  <a:lnTo>
                    <a:pt x="1774311" y="477890"/>
                  </a:lnTo>
                  <a:lnTo>
                    <a:pt x="1810529" y="460999"/>
                  </a:lnTo>
                  <a:lnTo>
                    <a:pt x="1871876" y="424963"/>
                  </a:lnTo>
                  <a:lnTo>
                    <a:pt x="1917335" y="386264"/>
                  </a:lnTo>
                  <a:lnTo>
                    <a:pt x="1945582" y="345311"/>
                  </a:lnTo>
                  <a:lnTo>
                    <a:pt x="1955291" y="302513"/>
                  </a:lnTo>
                  <a:lnTo>
                    <a:pt x="1952836" y="280902"/>
                  </a:lnTo>
                  <a:lnTo>
                    <a:pt x="1933693" y="238965"/>
                  </a:lnTo>
                  <a:lnTo>
                    <a:pt x="1896674" y="199080"/>
                  </a:lnTo>
                  <a:lnTo>
                    <a:pt x="1843106" y="161659"/>
                  </a:lnTo>
                  <a:lnTo>
                    <a:pt x="1774311" y="127109"/>
                  </a:lnTo>
                  <a:lnTo>
                    <a:pt x="1734617" y="111038"/>
                  </a:lnTo>
                  <a:lnTo>
                    <a:pt x="1691614" y="95839"/>
                  </a:lnTo>
                  <a:lnTo>
                    <a:pt x="1645466" y="81562"/>
                  </a:lnTo>
                  <a:lnTo>
                    <a:pt x="1596339" y="68258"/>
                  </a:lnTo>
                  <a:lnTo>
                    <a:pt x="1544399" y="55979"/>
                  </a:lnTo>
                  <a:lnTo>
                    <a:pt x="1489810" y="44775"/>
                  </a:lnTo>
                  <a:lnTo>
                    <a:pt x="1432740" y="34698"/>
                  </a:lnTo>
                  <a:lnTo>
                    <a:pt x="1373353" y="25799"/>
                  </a:lnTo>
                  <a:lnTo>
                    <a:pt x="1311814" y="18129"/>
                  </a:lnTo>
                  <a:lnTo>
                    <a:pt x="1248290" y="11739"/>
                  </a:lnTo>
                  <a:lnTo>
                    <a:pt x="1182945" y="6679"/>
                  </a:lnTo>
                  <a:lnTo>
                    <a:pt x="1115946" y="3002"/>
                  </a:lnTo>
                  <a:lnTo>
                    <a:pt x="1047458" y="759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3939" y="5204459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0" y="302513"/>
                  </a:moveTo>
                  <a:lnTo>
                    <a:pt x="9709" y="259702"/>
                  </a:lnTo>
                  <a:lnTo>
                    <a:pt x="37956" y="218740"/>
                  </a:lnTo>
                  <a:lnTo>
                    <a:pt x="83415" y="180036"/>
                  </a:lnTo>
                  <a:lnTo>
                    <a:pt x="144762" y="143999"/>
                  </a:lnTo>
                  <a:lnTo>
                    <a:pt x="180980" y="127109"/>
                  </a:lnTo>
                  <a:lnTo>
                    <a:pt x="220674" y="111038"/>
                  </a:lnTo>
                  <a:lnTo>
                    <a:pt x="263677" y="95839"/>
                  </a:lnTo>
                  <a:lnTo>
                    <a:pt x="309825" y="81562"/>
                  </a:lnTo>
                  <a:lnTo>
                    <a:pt x="358952" y="68258"/>
                  </a:lnTo>
                  <a:lnTo>
                    <a:pt x="410892" y="55979"/>
                  </a:lnTo>
                  <a:lnTo>
                    <a:pt x="465481" y="44775"/>
                  </a:lnTo>
                  <a:lnTo>
                    <a:pt x="522551" y="34698"/>
                  </a:lnTo>
                  <a:lnTo>
                    <a:pt x="581938" y="25799"/>
                  </a:lnTo>
                  <a:lnTo>
                    <a:pt x="643477" y="18129"/>
                  </a:lnTo>
                  <a:lnTo>
                    <a:pt x="707001" y="11739"/>
                  </a:lnTo>
                  <a:lnTo>
                    <a:pt x="772346" y="6679"/>
                  </a:lnTo>
                  <a:lnTo>
                    <a:pt x="839345" y="3002"/>
                  </a:lnTo>
                  <a:lnTo>
                    <a:pt x="907833" y="759"/>
                  </a:lnTo>
                  <a:lnTo>
                    <a:pt x="977646" y="0"/>
                  </a:lnTo>
                  <a:lnTo>
                    <a:pt x="1047458" y="759"/>
                  </a:lnTo>
                  <a:lnTo>
                    <a:pt x="1115946" y="3002"/>
                  </a:lnTo>
                  <a:lnTo>
                    <a:pt x="1182945" y="6679"/>
                  </a:lnTo>
                  <a:lnTo>
                    <a:pt x="1248290" y="11739"/>
                  </a:lnTo>
                  <a:lnTo>
                    <a:pt x="1311814" y="18129"/>
                  </a:lnTo>
                  <a:lnTo>
                    <a:pt x="1373353" y="25799"/>
                  </a:lnTo>
                  <a:lnTo>
                    <a:pt x="1432740" y="34698"/>
                  </a:lnTo>
                  <a:lnTo>
                    <a:pt x="1489810" y="44775"/>
                  </a:lnTo>
                  <a:lnTo>
                    <a:pt x="1544399" y="55979"/>
                  </a:lnTo>
                  <a:lnTo>
                    <a:pt x="1596339" y="68258"/>
                  </a:lnTo>
                  <a:lnTo>
                    <a:pt x="1645466" y="81562"/>
                  </a:lnTo>
                  <a:lnTo>
                    <a:pt x="1691614" y="95839"/>
                  </a:lnTo>
                  <a:lnTo>
                    <a:pt x="1734617" y="111038"/>
                  </a:lnTo>
                  <a:lnTo>
                    <a:pt x="1774311" y="127109"/>
                  </a:lnTo>
                  <a:lnTo>
                    <a:pt x="1810529" y="143999"/>
                  </a:lnTo>
                  <a:lnTo>
                    <a:pt x="1871876" y="180036"/>
                  </a:lnTo>
                  <a:lnTo>
                    <a:pt x="1917335" y="218740"/>
                  </a:lnTo>
                  <a:lnTo>
                    <a:pt x="1945582" y="259702"/>
                  </a:lnTo>
                  <a:lnTo>
                    <a:pt x="1955291" y="302513"/>
                  </a:lnTo>
                  <a:lnTo>
                    <a:pt x="1952836" y="324117"/>
                  </a:lnTo>
                  <a:lnTo>
                    <a:pt x="1933693" y="366044"/>
                  </a:lnTo>
                  <a:lnTo>
                    <a:pt x="1896674" y="405921"/>
                  </a:lnTo>
                  <a:lnTo>
                    <a:pt x="1843106" y="443340"/>
                  </a:lnTo>
                  <a:lnTo>
                    <a:pt x="1774311" y="477890"/>
                  </a:lnTo>
                  <a:lnTo>
                    <a:pt x="1734617" y="493962"/>
                  </a:lnTo>
                  <a:lnTo>
                    <a:pt x="1691614" y="509163"/>
                  </a:lnTo>
                  <a:lnTo>
                    <a:pt x="1645466" y="523442"/>
                  </a:lnTo>
                  <a:lnTo>
                    <a:pt x="1596339" y="536748"/>
                  </a:lnTo>
                  <a:lnTo>
                    <a:pt x="1544399" y="549030"/>
                  </a:lnTo>
                  <a:lnTo>
                    <a:pt x="1489810" y="560237"/>
                  </a:lnTo>
                  <a:lnTo>
                    <a:pt x="1432740" y="570316"/>
                  </a:lnTo>
                  <a:lnTo>
                    <a:pt x="1373353" y="579218"/>
                  </a:lnTo>
                  <a:lnTo>
                    <a:pt x="1311814" y="586891"/>
                  </a:lnTo>
                  <a:lnTo>
                    <a:pt x="1248290" y="593284"/>
                  </a:lnTo>
                  <a:lnTo>
                    <a:pt x="1182945" y="598345"/>
                  </a:lnTo>
                  <a:lnTo>
                    <a:pt x="1115946" y="602023"/>
                  </a:lnTo>
                  <a:lnTo>
                    <a:pt x="1047458" y="604268"/>
                  </a:lnTo>
                  <a:lnTo>
                    <a:pt x="977646" y="605027"/>
                  </a:lnTo>
                  <a:lnTo>
                    <a:pt x="907833" y="604268"/>
                  </a:lnTo>
                  <a:lnTo>
                    <a:pt x="839345" y="602023"/>
                  </a:lnTo>
                  <a:lnTo>
                    <a:pt x="772346" y="598345"/>
                  </a:lnTo>
                  <a:lnTo>
                    <a:pt x="707001" y="593284"/>
                  </a:lnTo>
                  <a:lnTo>
                    <a:pt x="643477" y="586891"/>
                  </a:lnTo>
                  <a:lnTo>
                    <a:pt x="581938" y="579218"/>
                  </a:lnTo>
                  <a:lnTo>
                    <a:pt x="522551" y="570316"/>
                  </a:lnTo>
                  <a:lnTo>
                    <a:pt x="465481" y="560237"/>
                  </a:lnTo>
                  <a:lnTo>
                    <a:pt x="410892" y="549030"/>
                  </a:lnTo>
                  <a:lnTo>
                    <a:pt x="358952" y="536748"/>
                  </a:lnTo>
                  <a:lnTo>
                    <a:pt x="309825" y="523442"/>
                  </a:lnTo>
                  <a:lnTo>
                    <a:pt x="263677" y="509163"/>
                  </a:lnTo>
                  <a:lnTo>
                    <a:pt x="220674" y="493962"/>
                  </a:lnTo>
                  <a:lnTo>
                    <a:pt x="180980" y="477890"/>
                  </a:lnTo>
                  <a:lnTo>
                    <a:pt x="144762" y="460999"/>
                  </a:lnTo>
                  <a:lnTo>
                    <a:pt x="83415" y="424963"/>
                  </a:lnTo>
                  <a:lnTo>
                    <a:pt x="37956" y="386264"/>
                  </a:lnTo>
                  <a:lnTo>
                    <a:pt x="9709" y="345311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64055" y="5342890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369552" y="5047488"/>
            <a:ext cx="1967864" cy="617220"/>
            <a:chOff x="9369552" y="5047488"/>
            <a:chExt cx="1967864" cy="617220"/>
          </a:xfrm>
        </p:grpSpPr>
        <p:sp>
          <p:nvSpPr>
            <p:cNvPr id="26" name="object 26"/>
            <p:cNvSpPr/>
            <p:nvPr/>
          </p:nvSpPr>
          <p:spPr>
            <a:xfrm>
              <a:off x="9375648" y="5053584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977646" y="0"/>
                  </a:moveTo>
                  <a:lnTo>
                    <a:pt x="907833" y="759"/>
                  </a:lnTo>
                  <a:lnTo>
                    <a:pt x="839345" y="3002"/>
                  </a:lnTo>
                  <a:lnTo>
                    <a:pt x="772346" y="6679"/>
                  </a:lnTo>
                  <a:lnTo>
                    <a:pt x="707001" y="11739"/>
                  </a:lnTo>
                  <a:lnTo>
                    <a:pt x="643477" y="18129"/>
                  </a:lnTo>
                  <a:lnTo>
                    <a:pt x="581938" y="25799"/>
                  </a:lnTo>
                  <a:lnTo>
                    <a:pt x="522551" y="34698"/>
                  </a:lnTo>
                  <a:lnTo>
                    <a:pt x="465481" y="44775"/>
                  </a:lnTo>
                  <a:lnTo>
                    <a:pt x="410892" y="55979"/>
                  </a:lnTo>
                  <a:lnTo>
                    <a:pt x="358952" y="68258"/>
                  </a:lnTo>
                  <a:lnTo>
                    <a:pt x="309825" y="81562"/>
                  </a:lnTo>
                  <a:lnTo>
                    <a:pt x="263677" y="95839"/>
                  </a:lnTo>
                  <a:lnTo>
                    <a:pt x="220674" y="111038"/>
                  </a:lnTo>
                  <a:lnTo>
                    <a:pt x="180980" y="127109"/>
                  </a:lnTo>
                  <a:lnTo>
                    <a:pt x="144762" y="143999"/>
                  </a:lnTo>
                  <a:lnTo>
                    <a:pt x="83415" y="180036"/>
                  </a:lnTo>
                  <a:lnTo>
                    <a:pt x="37956" y="218740"/>
                  </a:lnTo>
                  <a:lnTo>
                    <a:pt x="9709" y="259702"/>
                  </a:lnTo>
                  <a:lnTo>
                    <a:pt x="0" y="302514"/>
                  </a:lnTo>
                  <a:lnTo>
                    <a:pt x="2455" y="324125"/>
                  </a:lnTo>
                  <a:lnTo>
                    <a:pt x="21598" y="366062"/>
                  </a:lnTo>
                  <a:lnTo>
                    <a:pt x="58617" y="405947"/>
                  </a:lnTo>
                  <a:lnTo>
                    <a:pt x="112185" y="443368"/>
                  </a:lnTo>
                  <a:lnTo>
                    <a:pt x="180980" y="477918"/>
                  </a:lnTo>
                  <a:lnTo>
                    <a:pt x="220674" y="493989"/>
                  </a:lnTo>
                  <a:lnTo>
                    <a:pt x="263677" y="509188"/>
                  </a:lnTo>
                  <a:lnTo>
                    <a:pt x="309825" y="523465"/>
                  </a:lnTo>
                  <a:lnTo>
                    <a:pt x="358952" y="536769"/>
                  </a:lnTo>
                  <a:lnTo>
                    <a:pt x="410892" y="549048"/>
                  </a:lnTo>
                  <a:lnTo>
                    <a:pt x="465481" y="560252"/>
                  </a:lnTo>
                  <a:lnTo>
                    <a:pt x="522551" y="570329"/>
                  </a:lnTo>
                  <a:lnTo>
                    <a:pt x="581938" y="579228"/>
                  </a:lnTo>
                  <a:lnTo>
                    <a:pt x="643477" y="586898"/>
                  </a:lnTo>
                  <a:lnTo>
                    <a:pt x="707001" y="593288"/>
                  </a:lnTo>
                  <a:lnTo>
                    <a:pt x="772346" y="598348"/>
                  </a:lnTo>
                  <a:lnTo>
                    <a:pt x="839345" y="602025"/>
                  </a:lnTo>
                  <a:lnTo>
                    <a:pt x="907833" y="604268"/>
                  </a:lnTo>
                  <a:lnTo>
                    <a:pt x="977646" y="605028"/>
                  </a:lnTo>
                  <a:lnTo>
                    <a:pt x="1047458" y="604268"/>
                  </a:lnTo>
                  <a:lnTo>
                    <a:pt x="1115946" y="602025"/>
                  </a:lnTo>
                  <a:lnTo>
                    <a:pt x="1182945" y="598348"/>
                  </a:lnTo>
                  <a:lnTo>
                    <a:pt x="1248290" y="593288"/>
                  </a:lnTo>
                  <a:lnTo>
                    <a:pt x="1311814" y="586898"/>
                  </a:lnTo>
                  <a:lnTo>
                    <a:pt x="1373353" y="579228"/>
                  </a:lnTo>
                  <a:lnTo>
                    <a:pt x="1432740" y="570329"/>
                  </a:lnTo>
                  <a:lnTo>
                    <a:pt x="1489810" y="560252"/>
                  </a:lnTo>
                  <a:lnTo>
                    <a:pt x="1544399" y="549048"/>
                  </a:lnTo>
                  <a:lnTo>
                    <a:pt x="1596339" y="536769"/>
                  </a:lnTo>
                  <a:lnTo>
                    <a:pt x="1645466" y="523465"/>
                  </a:lnTo>
                  <a:lnTo>
                    <a:pt x="1691614" y="509188"/>
                  </a:lnTo>
                  <a:lnTo>
                    <a:pt x="1734617" y="493989"/>
                  </a:lnTo>
                  <a:lnTo>
                    <a:pt x="1774311" y="477918"/>
                  </a:lnTo>
                  <a:lnTo>
                    <a:pt x="1810529" y="461028"/>
                  </a:lnTo>
                  <a:lnTo>
                    <a:pt x="1871876" y="424991"/>
                  </a:lnTo>
                  <a:lnTo>
                    <a:pt x="1917335" y="386287"/>
                  </a:lnTo>
                  <a:lnTo>
                    <a:pt x="1945582" y="345325"/>
                  </a:lnTo>
                  <a:lnTo>
                    <a:pt x="1955292" y="302514"/>
                  </a:lnTo>
                  <a:lnTo>
                    <a:pt x="1952836" y="280902"/>
                  </a:lnTo>
                  <a:lnTo>
                    <a:pt x="1933693" y="238965"/>
                  </a:lnTo>
                  <a:lnTo>
                    <a:pt x="1896674" y="199080"/>
                  </a:lnTo>
                  <a:lnTo>
                    <a:pt x="1843106" y="161659"/>
                  </a:lnTo>
                  <a:lnTo>
                    <a:pt x="1774311" y="127109"/>
                  </a:lnTo>
                  <a:lnTo>
                    <a:pt x="1734617" y="111038"/>
                  </a:lnTo>
                  <a:lnTo>
                    <a:pt x="1691614" y="95839"/>
                  </a:lnTo>
                  <a:lnTo>
                    <a:pt x="1645466" y="81562"/>
                  </a:lnTo>
                  <a:lnTo>
                    <a:pt x="1596339" y="68258"/>
                  </a:lnTo>
                  <a:lnTo>
                    <a:pt x="1544399" y="55979"/>
                  </a:lnTo>
                  <a:lnTo>
                    <a:pt x="1489810" y="44775"/>
                  </a:lnTo>
                  <a:lnTo>
                    <a:pt x="1432740" y="34698"/>
                  </a:lnTo>
                  <a:lnTo>
                    <a:pt x="1373353" y="25799"/>
                  </a:lnTo>
                  <a:lnTo>
                    <a:pt x="1311814" y="18129"/>
                  </a:lnTo>
                  <a:lnTo>
                    <a:pt x="1248290" y="11739"/>
                  </a:lnTo>
                  <a:lnTo>
                    <a:pt x="1182945" y="6679"/>
                  </a:lnTo>
                  <a:lnTo>
                    <a:pt x="1115946" y="3002"/>
                  </a:lnTo>
                  <a:lnTo>
                    <a:pt x="1047458" y="759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75648" y="5053584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0" y="302514"/>
                  </a:moveTo>
                  <a:lnTo>
                    <a:pt x="9709" y="259702"/>
                  </a:lnTo>
                  <a:lnTo>
                    <a:pt x="37956" y="218740"/>
                  </a:lnTo>
                  <a:lnTo>
                    <a:pt x="83415" y="180036"/>
                  </a:lnTo>
                  <a:lnTo>
                    <a:pt x="144762" y="143999"/>
                  </a:lnTo>
                  <a:lnTo>
                    <a:pt x="180980" y="127109"/>
                  </a:lnTo>
                  <a:lnTo>
                    <a:pt x="220674" y="111038"/>
                  </a:lnTo>
                  <a:lnTo>
                    <a:pt x="263677" y="95839"/>
                  </a:lnTo>
                  <a:lnTo>
                    <a:pt x="309825" y="81562"/>
                  </a:lnTo>
                  <a:lnTo>
                    <a:pt x="358952" y="68258"/>
                  </a:lnTo>
                  <a:lnTo>
                    <a:pt x="410892" y="55979"/>
                  </a:lnTo>
                  <a:lnTo>
                    <a:pt x="465481" y="44775"/>
                  </a:lnTo>
                  <a:lnTo>
                    <a:pt x="522551" y="34698"/>
                  </a:lnTo>
                  <a:lnTo>
                    <a:pt x="581938" y="25799"/>
                  </a:lnTo>
                  <a:lnTo>
                    <a:pt x="643477" y="18129"/>
                  </a:lnTo>
                  <a:lnTo>
                    <a:pt x="707001" y="11739"/>
                  </a:lnTo>
                  <a:lnTo>
                    <a:pt x="772346" y="6679"/>
                  </a:lnTo>
                  <a:lnTo>
                    <a:pt x="839345" y="3002"/>
                  </a:lnTo>
                  <a:lnTo>
                    <a:pt x="907833" y="759"/>
                  </a:lnTo>
                  <a:lnTo>
                    <a:pt x="977646" y="0"/>
                  </a:lnTo>
                  <a:lnTo>
                    <a:pt x="1047458" y="759"/>
                  </a:lnTo>
                  <a:lnTo>
                    <a:pt x="1115946" y="3002"/>
                  </a:lnTo>
                  <a:lnTo>
                    <a:pt x="1182945" y="6679"/>
                  </a:lnTo>
                  <a:lnTo>
                    <a:pt x="1248290" y="11739"/>
                  </a:lnTo>
                  <a:lnTo>
                    <a:pt x="1311814" y="18129"/>
                  </a:lnTo>
                  <a:lnTo>
                    <a:pt x="1373353" y="25799"/>
                  </a:lnTo>
                  <a:lnTo>
                    <a:pt x="1432740" y="34698"/>
                  </a:lnTo>
                  <a:lnTo>
                    <a:pt x="1489810" y="44775"/>
                  </a:lnTo>
                  <a:lnTo>
                    <a:pt x="1544399" y="55979"/>
                  </a:lnTo>
                  <a:lnTo>
                    <a:pt x="1596339" y="68258"/>
                  </a:lnTo>
                  <a:lnTo>
                    <a:pt x="1645466" y="81562"/>
                  </a:lnTo>
                  <a:lnTo>
                    <a:pt x="1691614" y="95839"/>
                  </a:lnTo>
                  <a:lnTo>
                    <a:pt x="1734617" y="111038"/>
                  </a:lnTo>
                  <a:lnTo>
                    <a:pt x="1774311" y="127109"/>
                  </a:lnTo>
                  <a:lnTo>
                    <a:pt x="1810529" y="143999"/>
                  </a:lnTo>
                  <a:lnTo>
                    <a:pt x="1871876" y="180036"/>
                  </a:lnTo>
                  <a:lnTo>
                    <a:pt x="1917335" y="218740"/>
                  </a:lnTo>
                  <a:lnTo>
                    <a:pt x="1945582" y="259702"/>
                  </a:lnTo>
                  <a:lnTo>
                    <a:pt x="1955292" y="302514"/>
                  </a:lnTo>
                  <a:lnTo>
                    <a:pt x="1952836" y="324125"/>
                  </a:lnTo>
                  <a:lnTo>
                    <a:pt x="1933693" y="366062"/>
                  </a:lnTo>
                  <a:lnTo>
                    <a:pt x="1896674" y="405947"/>
                  </a:lnTo>
                  <a:lnTo>
                    <a:pt x="1843106" y="443368"/>
                  </a:lnTo>
                  <a:lnTo>
                    <a:pt x="1774311" y="477918"/>
                  </a:lnTo>
                  <a:lnTo>
                    <a:pt x="1734617" y="493989"/>
                  </a:lnTo>
                  <a:lnTo>
                    <a:pt x="1691614" y="509188"/>
                  </a:lnTo>
                  <a:lnTo>
                    <a:pt x="1645466" y="523465"/>
                  </a:lnTo>
                  <a:lnTo>
                    <a:pt x="1596339" y="536769"/>
                  </a:lnTo>
                  <a:lnTo>
                    <a:pt x="1544399" y="549048"/>
                  </a:lnTo>
                  <a:lnTo>
                    <a:pt x="1489810" y="560252"/>
                  </a:lnTo>
                  <a:lnTo>
                    <a:pt x="1432740" y="570329"/>
                  </a:lnTo>
                  <a:lnTo>
                    <a:pt x="1373353" y="579228"/>
                  </a:lnTo>
                  <a:lnTo>
                    <a:pt x="1311814" y="586898"/>
                  </a:lnTo>
                  <a:lnTo>
                    <a:pt x="1248290" y="593288"/>
                  </a:lnTo>
                  <a:lnTo>
                    <a:pt x="1182945" y="598348"/>
                  </a:lnTo>
                  <a:lnTo>
                    <a:pt x="1115946" y="602025"/>
                  </a:lnTo>
                  <a:lnTo>
                    <a:pt x="1047458" y="604268"/>
                  </a:lnTo>
                  <a:lnTo>
                    <a:pt x="977646" y="605028"/>
                  </a:lnTo>
                  <a:lnTo>
                    <a:pt x="907833" y="604268"/>
                  </a:lnTo>
                  <a:lnTo>
                    <a:pt x="839345" y="602025"/>
                  </a:lnTo>
                  <a:lnTo>
                    <a:pt x="772346" y="598348"/>
                  </a:lnTo>
                  <a:lnTo>
                    <a:pt x="707001" y="593288"/>
                  </a:lnTo>
                  <a:lnTo>
                    <a:pt x="643477" y="586898"/>
                  </a:lnTo>
                  <a:lnTo>
                    <a:pt x="581938" y="579228"/>
                  </a:lnTo>
                  <a:lnTo>
                    <a:pt x="522551" y="570329"/>
                  </a:lnTo>
                  <a:lnTo>
                    <a:pt x="465481" y="560252"/>
                  </a:lnTo>
                  <a:lnTo>
                    <a:pt x="410892" y="549048"/>
                  </a:lnTo>
                  <a:lnTo>
                    <a:pt x="358952" y="536769"/>
                  </a:lnTo>
                  <a:lnTo>
                    <a:pt x="309825" y="523465"/>
                  </a:lnTo>
                  <a:lnTo>
                    <a:pt x="263677" y="509188"/>
                  </a:lnTo>
                  <a:lnTo>
                    <a:pt x="220674" y="493989"/>
                  </a:lnTo>
                  <a:lnTo>
                    <a:pt x="180980" y="477918"/>
                  </a:lnTo>
                  <a:lnTo>
                    <a:pt x="144762" y="461028"/>
                  </a:lnTo>
                  <a:lnTo>
                    <a:pt x="83415" y="424991"/>
                  </a:lnTo>
                  <a:lnTo>
                    <a:pt x="37956" y="386287"/>
                  </a:lnTo>
                  <a:lnTo>
                    <a:pt x="9709" y="345325"/>
                  </a:lnTo>
                  <a:lnTo>
                    <a:pt x="0" y="30251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797922" y="5192395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59380" y="3650741"/>
            <a:ext cx="7180580" cy="1515110"/>
          </a:xfrm>
          <a:custGeom>
            <a:avLst/>
            <a:gdLst/>
            <a:ahLst/>
            <a:cxnLst/>
            <a:rect l="l" t="t" r="r" b="b"/>
            <a:pathLst>
              <a:path w="7180580" h="1515110">
                <a:moveTo>
                  <a:pt x="2380869" y="10668"/>
                </a:moveTo>
                <a:lnTo>
                  <a:pt x="2374011" y="0"/>
                </a:lnTo>
                <a:lnTo>
                  <a:pt x="60921" y="1468539"/>
                </a:lnTo>
                <a:lnTo>
                  <a:pt x="43942" y="1441704"/>
                </a:lnTo>
                <a:lnTo>
                  <a:pt x="0" y="1514729"/>
                </a:lnTo>
                <a:lnTo>
                  <a:pt x="84709" y="1506093"/>
                </a:lnTo>
                <a:lnTo>
                  <a:pt x="71996" y="1486027"/>
                </a:lnTo>
                <a:lnTo>
                  <a:pt x="67703" y="1479245"/>
                </a:lnTo>
                <a:lnTo>
                  <a:pt x="2380869" y="10668"/>
                </a:lnTo>
                <a:close/>
              </a:path>
              <a:path w="7180580" h="1515110">
                <a:moveTo>
                  <a:pt x="2845181" y="247523"/>
                </a:moveTo>
                <a:lnTo>
                  <a:pt x="2836037" y="238633"/>
                </a:lnTo>
                <a:lnTo>
                  <a:pt x="1751139" y="1344066"/>
                </a:lnTo>
                <a:lnTo>
                  <a:pt x="1728470" y="1321816"/>
                </a:lnTo>
                <a:lnTo>
                  <a:pt x="1702308" y="1402842"/>
                </a:lnTo>
                <a:lnTo>
                  <a:pt x="1782826" y="1375156"/>
                </a:lnTo>
                <a:lnTo>
                  <a:pt x="1769364" y="1361948"/>
                </a:lnTo>
                <a:lnTo>
                  <a:pt x="1760169" y="1352943"/>
                </a:lnTo>
                <a:lnTo>
                  <a:pt x="2845181" y="247523"/>
                </a:lnTo>
                <a:close/>
              </a:path>
              <a:path w="7180580" h="1515110">
                <a:moveTo>
                  <a:pt x="4959731" y="1329817"/>
                </a:moveTo>
                <a:lnTo>
                  <a:pt x="4944948" y="1291971"/>
                </a:lnTo>
                <a:lnTo>
                  <a:pt x="4928743" y="1250442"/>
                </a:lnTo>
                <a:lnTo>
                  <a:pt x="4907432" y="1273975"/>
                </a:lnTo>
                <a:lnTo>
                  <a:pt x="3812794" y="284099"/>
                </a:lnTo>
                <a:lnTo>
                  <a:pt x="3804158" y="293497"/>
                </a:lnTo>
                <a:lnTo>
                  <a:pt x="4898860" y="1283449"/>
                </a:lnTo>
                <a:lnTo>
                  <a:pt x="4877562" y="1306957"/>
                </a:lnTo>
                <a:lnTo>
                  <a:pt x="4959731" y="1329817"/>
                </a:lnTo>
                <a:close/>
              </a:path>
              <a:path w="7180580" h="1515110">
                <a:moveTo>
                  <a:pt x="7180326" y="1329436"/>
                </a:moveTo>
                <a:lnTo>
                  <a:pt x="7164260" y="1310767"/>
                </a:lnTo>
                <a:lnTo>
                  <a:pt x="7124700" y="1264793"/>
                </a:lnTo>
                <a:lnTo>
                  <a:pt x="7112406" y="1294142"/>
                </a:lnTo>
                <a:lnTo>
                  <a:pt x="4335145" y="129032"/>
                </a:lnTo>
                <a:lnTo>
                  <a:pt x="4330319" y="140716"/>
                </a:lnTo>
                <a:lnTo>
                  <a:pt x="7107504" y="1305852"/>
                </a:lnTo>
                <a:lnTo>
                  <a:pt x="7095236" y="1335151"/>
                </a:lnTo>
                <a:lnTo>
                  <a:pt x="7180326" y="132943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91" y="1380490"/>
            <a:ext cx="6703059" cy="132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85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egoe Print"/>
                <a:cs typeface="Segoe Print"/>
              </a:rPr>
              <a:t>Cost</a:t>
            </a:r>
            <a:r>
              <a:rPr sz="2400" spc="-60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FF0000"/>
                </a:solidFill>
                <a:latin typeface="Segoe Print"/>
                <a:cs typeface="Segoe Print"/>
              </a:rPr>
              <a:t>Function</a:t>
            </a:r>
            <a:endParaRPr sz="2400" dirty="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decision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0470" y="2912110"/>
            <a:ext cx="2131060" cy="921385"/>
            <a:chOff x="5030470" y="2912110"/>
            <a:chExt cx="2131060" cy="921385"/>
          </a:xfrm>
        </p:grpSpPr>
        <p:sp>
          <p:nvSpPr>
            <p:cNvPr id="5" name="object 5"/>
            <p:cNvSpPr/>
            <p:nvPr/>
          </p:nvSpPr>
          <p:spPr>
            <a:xfrm>
              <a:off x="5036820" y="2918460"/>
              <a:ext cx="2118360" cy="908685"/>
            </a:xfrm>
            <a:custGeom>
              <a:avLst/>
              <a:gdLst/>
              <a:ahLst/>
              <a:cxnLst/>
              <a:rect l="l" t="t" r="r" b="b"/>
              <a:pathLst>
                <a:path w="2118359" h="908685">
                  <a:moveTo>
                    <a:pt x="1059179" y="0"/>
                  </a:moveTo>
                  <a:lnTo>
                    <a:pt x="994658" y="828"/>
                  </a:lnTo>
                  <a:lnTo>
                    <a:pt x="931159" y="3283"/>
                  </a:lnTo>
                  <a:lnTo>
                    <a:pt x="868792" y="7316"/>
                  </a:lnTo>
                  <a:lnTo>
                    <a:pt x="807670" y="12881"/>
                  </a:lnTo>
                  <a:lnTo>
                    <a:pt x="747902" y="19928"/>
                  </a:lnTo>
                  <a:lnTo>
                    <a:pt x="689600" y="28412"/>
                  </a:lnTo>
                  <a:lnTo>
                    <a:pt x="632874" y="38284"/>
                  </a:lnTo>
                  <a:lnTo>
                    <a:pt x="577835" y="49497"/>
                  </a:lnTo>
                  <a:lnTo>
                    <a:pt x="524594" y="62004"/>
                  </a:lnTo>
                  <a:lnTo>
                    <a:pt x="473262" y="75756"/>
                  </a:lnTo>
                  <a:lnTo>
                    <a:pt x="423949" y="90707"/>
                  </a:lnTo>
                  <a:lnTo>
                    <a:pt x="376766" y="106809"/>
                  </a:lnTo>
                  <a:lnTo>
                    <a:pt x="331825" y="124014"/>
                  </a:lnTo>
                  <a:lnTo>
                    <a:pt x="289235" y="142276"/>
                  </a:lnTo>
                  <a:lnTo>
                    <a:pt x="249108" y="161546"/>
                  </a:lnTo>
                  <a:lnTo>
                    <a:pt x="211554" y="181776"/>
                  </a:lnTo>
                  <a:lnTo>
                    <a:pt x="176685" y="202920"/>
                  </a:lnTo>
                  <a:lnTo>
                    <a:pt x="144610" y="224931"/>
                  </a:lnTo>
                  <a:lnTo>
                    <a:pt x="89290" y="271359"/>
                  </a:lnTo>
                  <a:lnTo>
                    <a:pt x="46479" y="320681"/>
                  </a:lnTo>
                  <a:lnTo>
                    <a:pt x="17065" y="372516"/>
                  </a:lnTo>
                  <a:lnTo>
                    <a:pt x="1933" y="426485"/>
                  </a:lnTo>
                  <a:lnTo>
                    <a:pt x="0" y="454151"/>
                  </a:lnTo>
                  <a:lnTo>
                    <a:pt x="1933" y="481818"/>
                  </a:lnTo>
                  <a:lnTo>
                    <a:pt x="17065" y="535787"/>
                  </a:lnTo>
                  <a:lnTo>
                    <a:pt x="46479" y="587622"/>
                  </a:lnTo>
                  <a:lnTo>
                    <a:pt x="89290" y="636944"/>
                  </a:lnTo>
                  <a:lnTo>
                    <a:pt x="144610" y="683372"/>
                  </a:lnTo>
                  <a:lnTo>
                    <a:pt x="176685" y="705383"/>
                  </a:lnTo>
                  <a:lnTo>
                    <a:pt x="211554" y="726527"/>
                  </a:lnTo>
                  <a:lnTo>
                    <a:pt x="249108" y="746757"/>
                  </a:lnTo>
                  <a:lnTo>
                    <a:pt x="289235" y="766027"/>
                  </a:lnTo>
                  <a:lnTo>
                    <a:pt x="331825" y="784289"/>
                  </a:lnTo>
                  <a:lnTo>
                    <a:pt x="376766" y="801494"/>
                  </a:lnTo>
                  <a:lnTo>
                    <a:pt x="423949" y="817596"/>
                  </a:lnTo>
                  <a:lnTo>
                    <a:pt x="473262" y="832547"/>
                  </a:lnTo>
                  <a:lnTo>
                    <a:pt x="524594" y="846299"/>
                  </a:lnTo>
                  <a:lnTo>
                    <a:pt x="577835" y="858806"/>
                  </a:lnTo>
                  <a:lnTo>
                    <a:pt x="632874" y="870019"/>
                  </a:lnTo>
                  <a:lnTo>
                    <a:pt x="689600" y="879891"/>
                  </a:lnTo>
                  <a:lnTo>
                    <a:pt x="747902" y="888375"/>
                  </a:lnTo>
                  <a:lnTo>
                    <a:pt x="807670" y="895422"/>
                  </a:lnTo>
                  <a:lnTo>
                    <a:pt x="868792" y="900987"/>
                  </a:lnTo>
                  <a:lnTo>
                    <a:pt x="931159" y="905020"/>
                  </a:lnTo>
                  <a:lnTo>
                    <a:pt x="994658" y="907475"/>
                  </a:lnTo>
                  <a:lnTo>
                    <a:pt x="1059179" y="908303"/>
                  </a:lnTo>
                  <a:lnTo>
                    <a:pt x="1123701" y="907475"/>
                  </a:lnTo>
                  <a:lnTo>
                    <a:pt x="1187200" y="905020"/>
                  </a:lnTo>
                  <a:lnTo>
                    <a:pt x="1249567" y="900987"/>
                  </a:lnTo>
                  <a:lnTo>
                    <a:pt x="1310689" y="895422"/>
                  </a:lnTo>
                  <a:lnTo>
                    <a:pt x="1370457" y="888375"/>
                  </a:lnTo>
                  <a:lnTo>
                    <a:pt x="1428759" y="879891"/>
                  </a:lnTo>
                  <a:lnTo>
                    <a:pt x="1485485" y="870019"/>
                  </a:lnTo>
                  <a:lnTo>
                    <a:pt x="1540524" y="858806"/>
                  </a:lnTo>
                  <a:lnTo>
                    <a:pt x="1593765" y="846299"/>
                  </a:lnTo>
                  <a:lnTo>
                    <a:pt x="1645097" y="832547"/>
                  </a:lnTo>
                  <a:lnTo>
                    <a:pt x="1694410" y="817596"/>
                  </a:lnTo>
                  <a:lnTo>
                    <a:pt x="1741593" y="801494"/>
                  </a:lnTo>
                  <a:lnTo>
                    <a:pt x="1786534" y="784289"/>
                  </a:lnTo>
                  <a:lnTo>
                    <a:pt x="1829124" y="766027"/>
                  </a:lnTo>
                  <a:lnTo>
                    <a:pt x="1869251" y="746757"/>
                  </a:lnTo>
                  <a:lnTo>
                    <a:pt x="1906805" y="726527"/>
                  </a:lnTo>
                  <a:lnTo>
                    <a:pt x="1941674" y="705383"/>
                  </a:lnTo>
                  <a:lnTo>
                    <a:pt x="1973749" y="683372"/>
                  </a:lnTo>
                  <a:lnTo>
                    <a:pt x="2029069" y="636944"/>
                  </a:lnTo>
                  <a:lnTo>
                    <a:pt x="2071880" y="587622"/>
                  </a:lnTo>
                  <a:lnTo>
                    <a:pt x="2101294" y="535787"/>
                  </a:lnTo>
                  <a:lnTo>
                    <a:pt x="2116426" y="481818"/>
                  </a:lnTo>
                  <a:lnTo>
                    <a:pt x="2118359" y="454151"/>
                  </a:lnTo>
                  <a:lnTo>
                    <a:pt x="2116426" y="426485"/>
                  </a:lnTo>
                  <a:lnTo>
                    <a:pt x="2101294" y="372516"/>
                  </a:lnTo>
                  <a:lnTo>
                    <a:pt x="2071880" y="320681"/>
                  </a:lnTo>
                  <a:lnTo>
                    <a:pt x="2029069" y="271359"/>
                  </a:lnTo>
                  <a:lnTo>
                    <a:pt x="1973749" y="224931"/>
                  </a:lnTo>
                  <a:lnTo>
                    <a:pt x="1941674" y="202920"/>
                  </a:lnTo>
                  <a:lnTo>
                    <a:pt x="1906805" y="181776"/>
                  </a:lnTo>
                  <a:lnTo>
                    <a:pt x="1869251" y="161546"/>
                  </a:lnTo>
                  <a:lnTo>
                    <a:pt x="1829124" y="142276"/>
                  </a:lnTo>
                  <a:lnTo>
                    <a:pt x="1786534" y="124014"/>
                  </a:lnTo>
                  <a:lnTo>
                    <a:pt x="1741593" y="106809"/>
                  </a:lnTo>
                  <a:lnTo>
                    <a:pt x="1694410" y="90707"/>
                  </a:lnTo>
                  <a:lnTo>
                    <a:pt x="1645097" y="75756"/>
                  </a:lnTo>
                  <a:lnTo>
                    <a:pt x="1593765" y="62004"/>
                  </a:lnTo>
                  <a:lnTo>
                    <a:pt x="1540524" y="49497"/>
                  </a:lnTo>
                  <a:lnTo>
                    <a:pt x="1485485" y="38284"/>
                  </a:lnTo>
                  <a:lnTo>
                    <a:pt x="1428759" y="28412"/>
                  </a:lnTo>
                  <a:lnTo>
                    <a:pt x="1370457" y="19928"/>
                  </a:lnTo>
                  <a:lnTo>
                    <a:pt x="1310689" y="12881"/>
                  </a:lnTo>
                  <a:lnTo>
                    <a:pt x="1249567" y="7316"/>
                  </a:lnTo>
                  <a:lnTo>
                    <a:pt x="1187200" y="3283"/>
                  </a:lnTo>
                  <a:lnTo>
                    <a:pt x="1123701" y="828"/>
                  </a:lnTo>
                  <a:lnTo>
                    <a:pt x="10591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6820" y="2918460"/>
              <a:ext cx="2118360" cy="908685"/>
            </a:xfrm>
            <a:custGeom>
              <a:avLst/>
              <a:gdLst/>
              <a:ahLst/>
              <a:cxnLst/>
              <a:rect l="l" t="t" r="r" b="b"/>
              <a:pathLst>
                <a:path w="2118359" h="908685">
                  <a:moveTo>
                    <a:pt x="0" y="454151"/>
                  </a:moveTo>
                  <a:lnTo>
                    <a:pt x="7658" y="399258"/>
                  </a:lnTo>
                  <a:lnTo>
                    <a:pt x="30042" y="346308"/>
                  </a:lnTo>
                  <a:lnTo>
                    <a:pt x="66265" y="295682"/>
                  </a:lnTo>
                  <a:lnTo>
                    <a:pt x="115442" y="247759"/>
                  </a:lnTo>
                  <a:lnTo>
                    <a:pt x="176685" y="202920"/>
                  </a:lnTo>
                  <a:lnTo>
                    <a:pt x="211554" y="181776"/>
                  </a:lnTo>
                  <a:lnTo>
                    <a:pt x="249108" y="161546"/>
                  </a:lnTo>
                  <a:lnTo>
                    <a:pt x="289235" y="142276"/>
                  </a:lnTo>
                  <a:lnTo>
                    <a:pt x="331825" y="124014"/>
                  </a:lnTo>
                  <a:lnTo>
                    <a:pt x="376766" y="106809"/>
                  </a:lnTo>
                  <a:lnTo>
                    <a:pt x="423949" y="90707"/>
                  </a:lnTo>
                  <a:lnTo>
                    <a:pt x="473262" y="75756"/>
                  </a:lnTo>
                  <a:lnTo>
                    <a:pt x="524594" y="62004"/>
                  </a:lnTo>
                  <a:lnTo>
                    <a:pt x="577835" y="49497"/>
                  </a:lnTo>
                  <a:lnTo>
                    <a:pt x="632874" y="38284"/>
                  </a:lnTo>
                  <a:lnTo>
                    <a:pt x="689600" y="28412"/>
                  </a:lnTo>
                  <a:lnTo>
                    <a:pt x="747902" y="19928"/>
                  </a:lnTo>
                  <a:lnTo>
                    <a:pt x="807670" y="12881"/>
                  </a:lnTo>
                  <a:lnTo>
                    <a:pt x="868792" y="7316"/>
                  </a:lnTo>
                  <a:lnTo>
                    <a:pt x="931159" y="3283"/>
                  </a:lnTo>
                  <a:lnTo>
                    <a:pt x="994658" y="828"/>
                  </a:lnTo>
                  <a:lnTo>
                    <a:pt x="1059179" y="0"/>
                  </a:lnTo>
                  <a:lnTo>
                    <a:pt x="1123701" y="828"/>
                  </a:lnTo>
                  <a:lnTo>
                    <a:pt x="1187200" y="3283"/>
                  </a:lnTo>
                  <a:lnTo>
                    <a:pt x="1249567" y="7316"/>
                  </a:lnTo>
                  <a:lnTo>
                    <a:pt x="1310689" y="12881"/>
                  </a:lnTo>
                  <a:lnTo>
                    <a:pt x="1370457" y="19928"/>
                  </a:lnTo>
                  <a:lnTo>
                    <a:pt x="1428759" y="28412"/>
                  </a:lnTo>
                  <a:lnTo>
                    <a:pt x="1485485" y="38284"/>
                  </a:lnTo>
                  <a:lnTo>
                    <a:pt x="1540524" y="49497"/>
                  </a:lnTo>
                  <a:lnTo>
                    <a:pt x="1593765" y="62004"/>
                  </a:lnTo>
                  <a:lnTo>
                    <a:pt x="1645097" y="75756"/>
                  </a:lnTo>
                  <a:lnTo>
                    <a:pt x="1694410" y="90707"/>
                  </a:lnTo>
                  <a:lnTo>
                    <a:pt x="1741593" y="106809"/>
                  </a:lnTo>
                  <a:lnTo>
                    <a:pt x="1786534" y="124014"/>
                  </a:lnTo>
                  <a:lnTo>
                    <a:pt x="1829124" y="142276"/>
                  </a:lnTo>
                  <a:lnTo>
                    <a:pt x="1869251" y="161546"/>
                  </a:lnTo>
                  <a:lnTo>
                    <a:pt x="1906805" y="181776"/>
                  </a:lnTo>
                  <a:lnTo>
                    <a:pt x="1941674" y="202920"/>
                  </a:lnTo>
                  <a:lnTo>
                    <a:pt x="1973749" y="224931"/>
                  </a:lnTo>
                  <a:lnTo>
                    <a:pt x="2029069" y="271359"/>
                  </a:lnTo>
                  <a:lnTo>
                    <a:pt x="2071880" y="320681"/>
                  </a:lnTo>
                  <a:lnTo>
                    <a:pt x="2101294" y="372516"/>
                  </a:lnTo>
                  <a:lnTo>
                    <a:pt x="2116426" y="426485"/>
                  </a:lnTo>
                  <a:lnTo>
                    <a:pt x="2118359" y="454151"/>
                  </a:lnTo>
                  <a:lnTo>
                    <a:pt x="2116426" y="481818"/>
                  </a:lnTo>
                  <a:lnTo>
                    <a:pt x="2101294" y="535787"/>
                  </a:lnTo>
                  <a:lnTo>
                    <a:pt x="2071880" y="587622"/>
                  </a:lnTo>
                  <a:lnTo>
                    <a:pt x="2029069" y="636944"/>
                  </a:lnTo>
                  <a:lnTo>
                    <a:pt x="1973749" y="683372"/>
                  </a:lnTo>
                  <a:lnTo>
                    <a:pt x="1941674" y="705383"/>
                  </a:lnTo>
                  <a:lnTo>
                    <a:pt x="1906805" y="726527"/>
                  </a:lnTo>
                  <a:lnTo>
                    <a:pt x="1869251" y="746757"/>
                  </a:lnTo>
                  <a:lnTo>
                    <a:pt x="1829124" y="766027"/>
                  </a:lnTo>
                  <a:lnTo>
                    <a:pt x="1786534" y="784289"/>
                  </a:lnTo>
                  <a:lnTo>
                    <a:pt x="1741593" y="801494"/>
                  </a:lnTo>
                  <a:lnTo>
                    <a:pt x="1694410" y="817596"/>
                  </a:lnTo>
                  <a:lnTo>
                    <a:pt x="1645097" y="832547"/>
                  </a:lnTo>
                  <a:lnTo>
                    <a:pt x="1593765" y="846299"/>
                  </a:lnTo>
                  <a:lnTo>
                    <a:pt x="1540524" y="858806"/>
                  </a:lnTo>
                  <a:lnTo>
                    <a:pt x="1485485" y="870019"/>
                  </a:lnTo>
                  <a:lnTo>
                    <a:pt x="1428759" y="879891"/>
                  </a:lnTo>
                  <a:lnTo>
                    <a:pt x="1370457" y="888375"/>
                  </a:lnTo>
                  <a:lnTo>
                    <a:pt x="1310689" y="895422"/>
                  </a:lnTo>
                  <a:lnTo>
                    <a:pt x="1249567" y="900987"/>
                  </a:lnTo>
                  <a:lnTo>
                    <a:pt x="1187200" y="905020"/>
                  </a:lnTo>
                  <a:lnTo>
                    <a:pt x="1123701" y="907475"/>
                  </a:lnTo>
                  <a:lnTo>
                    <a:pt x="1059179" y="908303"/>
                  </a:lnTo>
                  <a:lnTo>
                    <a:pt x="994658" y="907475"/>
                  </a:lnTo>
                  <a:lnTo>
                    <a:pt x="931159" y="905020"/>
                  </a:lnTo>
                  <a:lnTo>
                    <a:pt x="868792" y="900987"/>
                  </a:lnTo>
                  <a:lnTo>
                    <a:pt x="807670" y="895422"/>
                  </a:lnTo>
                  <a:lnTo>
                    <a:pt x="747902" y="888375"/>
                  </a:lnTo>
                  <a:lnTo>
                    <a:pt x="689600" y="879891"/>
                  </a:lnTo>
                  <a:lnTo>
                    <a:pt x="632874" y="870019"/>
                  </a:lnTo>
                  <a:lnTo>
                    <a:pt x="577835" y="858806"/>
                  </a:lnTo>
                  <a:lnTo>
                    <a:pt x="524594" y="846299"/>
                  </a:lnTo>
                  <a:lnTo>
                    <a:pt x="473262" y="832547"/>
                  </a:lnTo>
                  <a:lnTo>
                    <a:pt x="423949" y="817596"/>
                  </a:lnTo>
                  <a:lnTo>
                    <a:pt x="376766" y="801494"/>
                  </a:lnTo>
                  <a:lnTo>
                    <a:pt x="331825" y="784289"/>
                  </a:lnTo>
                  <a:lnTo>
                    <a:pt x="289235" y="766027"/>
                  </a:lnTo>
                  <a:lnTo>
                    <a:pt x="249108" y="746757"/>
                  </a:lnTo>
                  <a:lnTo>
                    <a:pt x="211554" y="726527"/>
                  </a:lnTo>
                  <a:lnTo>
                    <a:pt x="176685" y="705383"/>
                  </a:lnTo>
                  <a:lnTo>
                    <a:pt x="144610" y="683372"/>
                  </a:lnTo>
                  <a:lnTo>
                    <a:pt x="89290" y="636944"/>
                  </a:lnTo>
                  <a:lnTo>
                    <a:pt x="46479" y="587622"/>
                  </a:lnTo>
                  <a:lnTo>
                    <a:pt x="17065" y="535787"/>
                  </a:lnTo>
                  <a:lnTo>
                    <a:pt x="1933" y="481818"/>
                  </a:lnTo>
                  <a:lnTo>
                    <a:pt x="0" y="45415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71717" y="3208782"/>
            <a:ext cx="45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7900" y="3980688"/>
            <a:ext cx="76200" cy="998855"/>
          </a:xfrm>
          <a:custGeom>
            <a:avLst/>
            <a:gdLst/>
            <a:ahLst/>
            <a:cxnLst/>
            <a:rect l="l" t="t" r="r" b="b"/>
            <a:pathLst>
              <a:path w="76200" h="998854">
                <a:moveTo>
                  <a:pt x="31750" y="922655"/>
                </a:moveTo>
                <a:lnTo>
                  <a:pt x="0" y="922655"/>
                </a:lnTo>
                <a:lnTo>
                  <a:pt x="38100" y="998855"/>
                </a:lnTo>
                <a:lnTo>
                  <a:pt x="69850" y="935355"/>
                </a:lnTo>
                <a:lnTo>
                  <a:pt x="31750" y="935355"/>
                </a:lnTo>
                <a:lnTo>
                  <a:pt x="31750" y="922655"/>
                </a:lnTo>
                <a:close/>
              </a:path>
              <a:path w="76200" h="998854">
                <a:moveTo>
                  <a:pt x="44450" y="0"/>
                </a:moveTo>
                <a:lnTo>
                  <a:pt x="31750" y="0"/>
                </a:lnTo>
                <a:lnTo>
                  <a:pt x="31750" y="935355"/>
                </a:lnTo>
                <a:lnTo>
                  <a:pt x="44450" y="935355"/>
                </a:lnTo>
                <a:lnTo>
                  <a:pt x="44450" y="0"/>
                </a:lnTo>
                <a:close/>
              </a:path>
              <a:path w="76200" h="998854">
                <a:moveTo>
                  <a:pt x="76200" y="922655"/>
                </a:moveTo>
                <a:lnTo>
                  <a:pt x="44450" y="922655"/>
                </a:lnTo>
                <a:lnTo>
                  <a:pt x="44450" y="935355"/>
                </a:lnTo>
                <a:lnTo>
                  <a:pt x="69850" y="935355"/>
                </a:lnTo>
                <a:lnTo>
                  <a:pt x="76200" y="92265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111496" y="5158740"/>
            <a:ext cx="1969135" cy="619125"/>
            <a:chOff x="5111496" y="5158740"/>
            <a:chExt cx="1969135" cy="619125"/>
          </a:xfrm>
        </p:grpSpPr>
        <p:sp>
          <p:nvSpPr>
            <p:cNvPr id="10" name="object 10"/>
            <p:cNvSpPr/>
            <p:nvPr/>
          </p:nvSpPr>
          <p:spPr>
            <a:xfrm>
              <a:off x="5117592" y="5164836"/>
              <a:ext cx="1957070" cy="607060"/>
            </a:xfrm>
            <a:custGeom>
              <a:avLst/>
              <a:gdLst/>
              <a:ahLst/>
              <a:cxnLst/>
              <a:rect l="l" t="t" r="r" b="b"/>
              <a:pathLst>
                <a:path w="1957070" h="607060">
                  <a:moveTo>
                    <a:pt x="978408" y="0"/>
                  </a:moveTo>
                  <a:lnTo>
                    <a:pt x="908531" y="761"/>
                  </a:lnTo>
                  <a:lnTo>
                    <a:pt x="839980" y="3011"/>
                  </a:lnTo>
                  <a:lnTo>
                    <a:pt x="772922" y="6698"/>
                  </a:lnTo>
                  <a:lnTo>
                    <a:pt x="707521" y="11771"/>
                  </a:lnTo>
                  <a:lnTo>
                    <a:pt x="643944" y="18179"/>
                  </a:lnTo>
                  <a:lnTo>
                    <a:pt x="582355" y="25870"/>
                  </a:lnTo>
                  <a:lnTo>
                    <a:pt x="522920" y="34793"/>
                  </a:lnTo>
                  <a:lnTo>
                    <a:pt x="465805" y="44898"/>
                  </a:lnTo>
                  <a:lnTo>
                    <a:pt x="411175" y="56131"/>
                  </a:lnTo>
                  <a:lnTo>
                    <a:pt x="359196" y="68443"/>
                  </a:lnTo>
                  <a:lnTo>
                    <a:pt x="310033" y="81782"/>
                  </a:lnTo>
                  <a:lnTo>
                    <a:pt x="263852" y="96096"/>
                  </a:lnTo>
                  <a:lnTo>
                    <a:pt x="220818" y="111335"/>
                  </a:lnTo>
                  <a:lnTo>
                    <a:pt x="181097" y="127446"/>
                  </a:lnTo>
                  <a:lnTo>
                    <a:pt x="144855" y="144380"/>
                  </a:lnTo>
                  <a:lnTo>
                    <a:pt x="83467" y="180507"/>
                  </a:lnTo>
                  <a:lnTo>
                    <a:pt x="37979" y="219305"/>
                  </a:lnTo>
                  <a:lnTo>
                    <a:pt x="9715" y="260365"/>
                  </a:lnTo>
                  <a:lnTo>
                    <a:pt x="0" y="303275"/>
                  </a:lnTo>
                  <a:lnTo>
                    <a:pt x="2456" y="324935"/>
                  </a:lnTo>
                  <a:lnTo>
                    <a:pt x="21611" y="366969"/>
                  </a:lnTo>
                  <a:lnTo>
                    <a:pt x="58653" y="406948"/>
                  </a:lnTo>
                  <a:lnTo>
                    <a:pt x="112256" y="444462"/>
                  </a:lnTo>
                  <a:lnTo>
                    <a:pt x="181097" y="479099"/>
                  </a:lnTo>
                  <a:lnTo>
                    <a:pt x="220818" y="495211"/>
                  </a:lnTo>
                  <a:lnTo>
                    <a:pt x="263852" y="510450"/>
                  </a:lnTo>
                  <a:lnTo>
                    <a:pt x="310033" y="524765"/>
                  </a:lnTo>
                  <a:lnTo>
                    <a:pt x="359196" y="538104"/>
                  </a:lnTo>
                  <a:lnTo>
                    <a:pt x="411175" y="550416"/>
                  </a:lnTo>
                  <a:lnTo>
                    <a:pt x="465805" y="561650"/>
                  </a:lnTo>
                  <a:lnTo>
                    <a:pt x="522920" y="571755"/>
                  </a:lnTo>
                  <a:lnTo>
                    <a:pt x="582355" y="580679"/>
                  </a:lnTo>
                  <a:lnTo>
                    <a:pt x="643944" y="588371"/>
                  </a:lnTo>
                  <a:lnTo>
                    <a:pt x="707521" y="594779"/>
                  </a:lnTo>
                  <a:lnTo>
                    <a:pt x="772922" y="599852"/>
                  </a:lnTo>
                  <a:lnTo>
                    <a:pt x="839980" y="603540"/>
                  </a:lnTo>
                  <a:lnTo>
                    <a:pt x="908531" y="605790"/>
                  </a:lnTo>
                  <a:lnTo>
                    <a:pt x="978408" y="606551"/>
                  </a:lnTo>
                  <a:lnTo>
                    <a:pt x="1048284" y="605790"/>
                  </a:lnTo>
                  <a:lnTo>
                    <a:pt x="1116835" y="603540"/>
                  </a:lnTo>
                  <a:lnTo>
                    <a:pt x="1183893" y="599852"/>
                  </a:lnTo>
                  <a:lnTo>
                    <a:pt x="1249294" y="594779"/>
                  </a:lnTo>
                  <a:lnTo>
                    <a:pt x="1312871" y="588371"/>
                  </a:lnTo>
                  <a:lnTo>
                    <a:pt x="1374460" y="580679"/>
                  </a:lnTo>
                  <a:lnTo>
                    <a:pt x="1433895" y="571755"/>
                  </a:lnTo>
                  <a:lnTo>
                    <a:pt x="1491010" y="561650"/>
                  </a:lnTo>
                  <a:lnTo>
                    <a:pt x="1545640" y="550416"/>
                  </a:lnTo>
                  <a:lnTo>
                    <a:pt x="1597619" y="538104"/>
                  </a:lnTo>
                  <a:lnTo>
                    <a:pt x="1646782" y="524765"/>
                  </a:lnTo>
                  <a:lnTo>
                    <a:pt x="1692963" y="510450"/>
                  </a:lnTo>
                  <a:lnTo>
                    <a:pt x="1735997" y="495211"/>
                  </a:lnTo>
                  <a:lnTo>
                    <a:pt x="1775718" y="479099"/>
                  </a:lnTo>
                  <a:lnTo>
                    <a:pt x="1811960" y="462165"/>
                  </a:lnTo>
                  <a:lnTo>
                    <a:pt x="1873348" y="426039"/>
                  </a:lnTo>
                  <a:lnTo>
                    <a:pt x="1918836" y="387241"/>
                  </a:lnTo>
                  <a:lnTo>
                    <a:pt x="1947100" y="346183"/>
                  </a:lnTo>
                  <a:lnTo>
                    <a:pt x="1956815" y="303275"/>
                  </a:lnTo>
                  <a:lnTo>
                    <a:pt x="1954359" y="281615"/>
                  </a:lnTo>
                  <a:lnTo>
                    <a:pt x="1935204" y="239578"/>
                  </a:lnTo>
                  <a:lnTo>
                    <a:pt x="1898162" y="199598"/>
                  </a:lnTo>
                  <a:lnTo>
                    <a:pt x="1844559" y="162084"/>
                  </a:lnTo>
                  <a:lnTo>
                    <a:pt x="1775718" y="127446"/>
                  </a:lnTo>
                  <a:lnTo>
                    <a:pt x="1735997" y="111335"/>
                  </a:lnTo>
                  <a:lnTo>
                    <a:pt x="1692963" y="96096"/>
                  </a:lnTo>
                  <a:lnTo>
                    <a:pt x="1646782" y="81782"/>
                  </a:lnTo>
                  <a:lnTo>
                    <a:pt x="1597619" y="68443"/>
                  </a:lnTo>
                  <a:lnTo>
                    <a:pt x="1545640" y="56131"/>
                  </a:lnTo>
                  <a:lnTo>
                    <a:pt x="1491010" y="44898"/>
                  </a:lnTo>
                  <a:lnTo>
                    <a:pt x="1433895" y="34793"/>
                  </a:lnTo>
                  <a:lnTo>
                    <a:pt x="1374460" y="25870"/>
                  </a:lnTo>
                  <a:lnTo>
                    <a:pt x="1312871" y="18179"/>
                  </a:lnTo>
                  <a:lnTo>
                    <a:pt x="1249294" y="11771"/>
                  </a:lnTo>
                  <a:lnTo>
                    <a:pt x="1183893" y="6698"/>
                  </a:lnTo>
                  <a:lnTo>
                    <a:pt x="1116835" y="3011"/>
                  </a:lnTo>
                  <a:lnTo>
                    <a:pt x="1048284" y="761"/>
                  </a:lnTo>
                  <a:lnTo>
                    <a:pt x="9784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7592" y="5164836"/>
              <a:ext cx="1957070" cy="607060"/>
            </a:xfrm>
            <a:custGeom>
              <a:avLst/>
              <a:gdLst/>
              <a:ahLst/>
              <a:cxnLst/>
              <a:rect l="l" t="t" r="r" b="b"/>
              <a:pathLst>
                <a:path w="1957070" h="607060">
                  <a:moveTo>
                    <a:pt x="0" y="303275"/>
                  </a:moveTo>
                  <a:lnTo>
                    <a:pt x="9715" y="260365"/>
                  </a:lnTo>
                  <a:lnTo>
                    <a:pt x="37979" y="219305"/>
                  </a:lnTo>
                  <a:lnTo>
                    <a:pt x="83467" y="180507"/>
                  </a:lnTo>
                  <a:lnTo>
                    <a:pt x="144855" y="144380"/>
                  </a:lnTo>
                  <a:lnTo>
                    <a:pt x="181097" y="127446"/>
                  </a:lnTo>
                  <a:lnTo>
                    <a:pt x="220818" y="111335"/>
                  </a:lnTo>
                  <a:lnTo>
                    <a:pt x="263852" y="96096"/>
                  </a:lnTo>
                  <a:lnTo>
                    <a:pt x="310033" y="81782"/>
                  </a:lnTo>
                  <a:lnTo>
                    <a:pt x="359196" y="68443"/>
                  </a:lnTo>
                  <a:lnTo>
                    <a:pt x="411175" y="56131"/>
                  </a:lnTo>
                  <a:lnTo>
                    <a:pt x="465805" y="44898"/>
                  </a:lnTo>
                  <a:lnTo>
                    <a:pt x="522920" y="34793"/>
                  </a:lnTo>
                  <a:lnTo>
                    <a:pt x="582355" y="25870"/>
                  </a:lnTo>
                  <a:lnTo>
                    <a:pt x="643944" y="18179"/>
                  </a:lnTo>
                  <a:lnTo>
                    <a:pt x="707521" y="11771"/>
                  </a:lnTo>
                  <a:lnTo>
                    <a:pt x="772922" y="6698"/>
                  </a:lnTo>
                  <a:lnTo>
                    <a:pt x="839980" y="3011"/>
                  </a:lnTo>
                  <a:lnTo>
                    <a:pt x="908531" y="761"/>
                  </a:lnTo>
                  <a:lnTo>
                    <a:pt x="978408" y="0"/>
                  </a:lnTo>
                  <a:lnTo>
                    <a:pt x="1048284" y="761"/>
                  </a:lnTo>
                  <a:lnTo>
                    <a:pt x="1116835" y="3011"/>
                  </a:lnTo>
                  <a:lnTo>
                    <a:pt x="1183893" y="6698"/>
                  </a:lnTo>
                  <a:lnTo>
                    <a:pt x="1249294" y="11771"/>
                  </a:lnTo>
                  <a:lnTo>
                    <a:pt x="1312871" y="18179"/>
                  </a:lnTo>
                  <a:lnTo>
                    <a:pt x="1374460" y="25870"/>
                  </a:lnTo>
                  <a:lnTo>
                    <a:pt x="1433895" y="34793"/>
                  </a:lnTo>
                  <a:lnTo>
                    <a:pt x="1491010" y="44898"/>
                  </a:lnTo>
                  <a:lnTo>
                    <a:pt x="1545640" y="56131"/>
                  </a:lnTo>
                  <a:lnTo>
                    <a:pt x="1597619" y="68443"/>
                  </a:lnTo>
                  <a:lnTo>
                    <a:pt x="1646782" y="81782"/>
                  </a:lnTo>
                  <a:lnTo>
                    <a:pt x="1692963" y="96096"/>
                  </a:lnTo>
                  <a:lnTo>
                    <a:pt x="1735997" y="111335"/>
                  </a:lnTo>
                  <a:lnTo>
                    <a:pt x="1775718" y="127446"/>
                  </a:lnTo>
                  <a:lnTo>
                    <a:pt x="1811960" y="144380"/>
                  </a:lnTo>
                  <a:lnTo>
                    <a:pt x="1873348" y="180507"/>
                  </a:lnTo>
                  <a:lnTo>
                    <a:pt x="1918836" y="219305"/>
                  </a:lnTo>
                  <a:lnTo>
                    <a:pt x="1947100" y="260365"/>
                  </a:lnTo>
                  <a:lnTo>
                    <a:pt x="1956815" y="303275"/>
                  </a:lnTo>
                  <a:lnTo>
                    <a:pt x="1954359" y="324935"/>
                  </a:lnTo>
                  <a:lnTo>
                    <a:pt x="1935204" y="366969"/>
                  </a:lnTo>
                  <a:lnTo>
                    <a:pt x="1898162" y="406948"/>
                  </a:lnTo>
                  <a:lnTo>
                    <a:pt x="1844559" y="444462"/>
                  </a:lnTo>
                  <a:lnTo>
                    <a:pt x="1775718" y="479099"/>
                  </a:lnTo>
                  <a:lnTo>
                    <a:pt x="1735997" y="495211"/>
                  </a:lnTo>
                  <a:lnTo>
                    <a:pt x="1692963" y="510450"/>
                  </a:lnTo>
                  <a:lnTo>
                    <a:pt x="1646782" y="524765"/>
                  </a:lnTo>
                  <a:lnTo>
                    <a:pt x="1597619" y="538104"/>
                  </a:lnTo>
                  <a:lnTo>
                    <a:pt x="1545640" y="550416"/>
                  </a:lnTo>
                  <a:lnTo>
                    <a:pt x="1491010" y="561650"/>
                  </a:lnTo>
                  <a:lnTo>
                    <a:pt x="1433895" y="571755"/>
                  </a:lnTo>
                  <a:lnTo>
                    <a:pt x="1374460" y="580679"/>
                  </a:lnTo>
                  <a:lnTo>
                    <a:pt x="1312871" y="588371"/>
                  </a:lnTo>
                  <a:lnTo>
                    <a:pt x="1249294" y="594779"/>
                  </a:lnTo>
                  <a:lnTo>
                    <a:pt x="1183893" y="599852"/>
                  </a:lnTo>
                  <a:lnTo>
                    <a:pt x="1116835" y="603540"/>
                  </a:lnTo>
                  <a:lnTo>
                    <a:pt x="1048284" y="605790"/>
                  </a:lnTo>
                  <a:lnTo>
                    <a:pt x="978408" y="606551"/>
                  </a:lnTo>
                  <a:lnTo>
                    <a:pt x="908531" y="605790"/>
                  </a:lnTo>
                  <a:lnTo>
                    <a:pt x="839980" y="603540"/>
                  </a:lnTo>
                  <a:lnTo>
                    <a:pt x="772922" y="599852"/>
                  </a:lnTo>
                  <a:lnTo>
                    <a:pt x="707521" y="594779"/>
                  </a:lnTo>
                  <a:lnTo>
                    <a:pt x="643944" y="588371"/>
                  </a:lnTo>
                  <a:lnTo>
                    <a:pt x="582355" y="580679"/>
                  </a:lnTo>
                  <a:lnTo>
                    <a:pt x="522920" y="571755"/>
                  </a:lnTo>
                  <a:lnTo>
                    <a:pt x="465805" y="561650"/>
                  </a:lnTo>
                  <a:lnTo>
                    <a:pt x="411175" y="550416"/>
                  </a:lnTo>
                  <a:lnTo>
                    <a:pt x="359196" y="538104"/>
                  </a:lnTo>
                  <a:lnTo>
                    <a:pt x="310033" y="524765"/>
                  </a:lnTo>
                  <a:lnTo>
                    <a:pt x="263852" y="510450"/>
                  </a:lnTo>
                  <a:lnTo>
                    <a:pt x="220818" y="495211"/>
                  </a:lnTo>
                  <a:lnTo>
                    <a:pt x="181097" y="479099"/>
                  </a:lnTo>
                  <a:lnTo>
                    <a:pt x="144855" y="462165"/>
                  </a:lnTo>
                  <a:lnTo>
                    <a:pt x="83467" y="426039"/>
                  </a:lnTo>
                  <a:lnTo>
                    <a:pt x="37979" y="387241"/>
                  </a:lnTo>
                  <a:lnTo>
                    <a:pt x="9715" y="34618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39485" y="5303596"/>
            <a:ext cx="1113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5177" y="5158485"/>
            <a:ext cx="1968500" cy="619760"/>
            <a:chOff x="3075177" y="5158485"/>
            <a:chExt cx="1968500" cy="619760"/>
          </a:xfrm>
        </p:grpSpPr>
        <p:sp>
          <p:nvSpPr>
            <p:cNvPr id="14" name="object 14"/>
            <p:cNvSpPr/>
            <p:nvPr/>
          </p:nvSpPr>
          <p:spPr>
            <a:xfrm>
              <a:off x="3081527" y="5164835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977646" y="0"/>
                  </a:moveTo>
                  <a:lnTo>
                    <a:pt x="907833" y="761"/>
                  </a:lnTo>
                  <a:lnTo>
                    <a:pt x="839345" y="3011"/>
                  </a:lnTo>
                  <a:lnTo>
                    <a:pt x="772346" y="6698"/>
                  </a:lnTo>
                  <a:lnTo>
                    <a:pt x="707001" y="11771"/>
                  </a:lnTo>
                  <a:lnTo>
                    <a:pt x="643477" y="18179"/>
                  </a:lnTo>
                  <a:lnTo>
                    <a:pt x="581938" y="25870"/>
                  </a:lnTo>
                  <a:lnTo>
                    <a:pt x="522551" y="34793"/>
                  </a:lnTo>
                  <a:lnTo>
                    <a:pt x="465481" y="44898"/>
                  </a:lnTo>
                  <a:lnTo>
                    <a:pt x="410892" y="56131"/>
                  </a:lnTo>
                  <a:lnTo>
                    <a:pt x="358952" y="68443"/>
                  </a:lnTo>
                  <a:lnTo>
                    <a:pt x="309825" y="81782"/>
                  </a:lnTo>
                  <a:lnTo>
                    <a:pt x="263677" y="96096"/>
                  </a:lnTo>
                  <a:lnTo>
                    <a:pt x="220674" y="111335"/>
                  </a:lnTo>
                  <a:lnTo>
                    <a:pt x="180980" y="127446"/>
                  </a:lnTo>
                  <a:lnTo>
                    <a:pt x="144762" y="144380"/>
                  </a:lnTo>
                  <a:lnTo>
                    <a:pt x="83415" y="180507"/>
                  </a:lnTo>
                  <a:lnTo>
                    <a:pt x="37956" y="219305"/>
                  </a:lnTo>
                  <a:lnTo>
                    <a:pt x="9709" y="260365"/>
                  </a:lnTo>
                  <a:lnTo>
                    <a:pt x="0" y="303275"/>
                  </a:lnTo>
                  <a:lnTo>
                    <a:pt x="2455" y="324935"/>
                  </a:lnTo>
                  <a:lnTo>
                    <a:pt x="21598" y="366969"/>
                  </a:lnTo>
                  <a:lnTo>
                    <a:pt x="58617" y="406948"/>
                  </a:lnTo>
                  <a:lnTo>
                    <a:pt x="112185" y="444462"/>
                  </a:lnTo>
                  <a:lnTo>
                    <a:pt x="180980" y="479099"/>
                  </a:lnTo>
                  <a:lnTo>
                    <a:pt x="220674" y="495211"/>
                  </a:lnTo>
                  <a:lnTo>
                    <a:pt x="263677" y="510450"/>
                  </a:lnTo>
                  <a:lnTo>
                    <a:pt x="309825" y="524765"/>
                  </a:lnTo>
                  <a:lnTo>
                    <a:pt x="358952" y="538104"/>
                  </a:lnTo>
                  <a:lnTo>
                    <a:pt x="410892" y="550416"/>
                  </a:lnTo>
                  <a:lnTo>
                    <a:pt x="465481" y="561650"/>
                  </a:lnTo>
                  <a:lnTo>
                    <a:pt x="522551" y="571755"/>
                  </a:lnTo>
                  <a:lnTo>
                    <a:pt x="581938" y="580679"/>
                  </a:lnTo>
                  <a:lnTo>
                    <a:pt x="643477" y="588371"/>
                  </a:lnTo>
                  <a:lnTo>
                    <a:pt x="707001" y="594779"/>
                  </a:lnTo>
                  <a:lnTo>
                    <a:pt x="772346" y="599852"/>
                  </a:lnTo>
                  <a:lnTo>
                    <a:pt x="839345" y="603540"/>
                  </a:lnTo>
                  <a:lnTo>
                    <a:pt x="907833" y="605790"/>
                  </a:lnTo>
                  <a:lnTo>
                    <a:pt x="977646" y="606551"/>
                  </a:lnTo>
                  <a:lnTo>
                    <a:pt x="1047458" y="605790"/>
                  </a:lnTo>
                  <a:lnTo>
                    <a:pt x="1115946" y="603540"/>
                  </a:lnTo>
                  <a:lnTo>
                    <a:pt x="1182945" y="599852"/>
                  </a:lnTo>
                  <a:lnTo>
                    <a:pt x="1248290" y="594779"/>
                  </a:lnTo>
                  <a:lnTo>
                    <a:pt x="1311814" y="588371"/>
                  </a:lnTo>
                  <a:lnTo>
                    <a:pt x="1373353" y="580679"/>
                  </a:lnTo>
                  <a:lnTo>
                    <a:pt x="1432740" y="571755"/>
                  </a:lnTo>
                  <a:lnTo>
                    <a:pt x="1489810" y="561650"/>
                  </a:lnTo>
                  <a:lnTo>
                    <a:pt x="1544399" y="550416"/>
                  </a:lnTo>
                  <a:lnTo>
                    <a:pt x="1596339" y="538104"/>
                  </a:lnTo>
                  <a:lnTo>
                    <a:pt x="1645466" y="524765"/>
                  </a:lnTo>
                  <a:lnTo>
                    <a:pt x="1691614" y="510450"/>
                  </a:lnTo>
                  <a:lnTo>
                    <a:pt x="1734617" y="495211"/>
                  </a:lnTo>
                  <a:lnTo>
                    <a:pt x="1774311" y="479099"/>
                  </a:lnTo>
                  <a:lnTo>
                    <a:pt x="1810529" y="462165"/>
                  </a:lnTo>
                  <a:lnTo>
                    <a:pt x="1871876" y="426039"/>
                  </a:lnTo>
                  <a:lnTo>
                    <a:pt x="1917335" y="387241"/>
                  </a:lnTo>
                  <a:lnTo>
                    <a:pt x="1945582" y="346183"/>
                  </a:lnTo>
                  <a:lnTo>
                    <a:pt x="1955292" y="303275"/>
                  </a:lnTo>
                  <a:lnTo>
                    <a:pt x="1952836" y="281615"/>
                  </a:lnTo>
                  <a:lnTo>
                    <a:pt x="1933693" y="239578"/>
                  </a:lnTo>
                  <a:lnTo>
                    <a:pt x="1896674" y="199598"/>
                  </a:lnTo>
                  <a:lnTo>
                    <a:pt x="1843106" y="162084"/>
                  </a:lnTo>
                  <a:lnTo>
                    <a:pt x="1774311" y="127446"/>
                  </a:lnTo>
                  <a:lnTo>
                    <a:pt x="1734617" y="111335"/>
                  </a:lnTo>
                  <a:lnTo>
                    <a:pt x="1691614" y="96096"/>
                  </a:lnTo>
                  <a:lnTo>
                    <a:pt x="1645466" y="81782"/>
                  </a:lnTo>
                  <a:lnTo>
                    <a:pt x="1596339" y="68443"/>
                  </a:lnTo>
                  <a:lnTo>
                    <a:pt x="1544399" y="56131"/>
                  </a:lnTo>
                  <a:lnTo>
                    <a:pt x="1489810" y="44898"/>
                  </a:lnTo>
                  <a:lnTo>
                    <a:pt x="1432740" y="34793"/>
                  </a:lnTo>
                  <a:lnTo>
                    <a:pt x="1373353" y="25870"/>
                  </a:lnTo>
                  <a:lnTo>
                    <a:pt x="1311814" y="18179"/>
                  </a:lnTo>
                  <a:lnTo>
                    <a:pt x="1248290" y="11771"/>
                  </a:lnTo>
                  <a:lnTo>
                    <a:pt x="1182945" y="6698"/>
                  </a:lnTo>
                  <a:lnTo>
                    <a:pt x="1115946" y="3011"/>
                  </a:lnTo>
                  <a:lnTo>
                    <a:pt x="1047458" y="761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1527" y="5164835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0" y="303275"/>
                  </a:moveTo>
                  <a:lnTo>
                    <a:pt x="9709" y="260365"/>
                  </a:lnTo>
                  <a:lnTo>
                    <a:pt x="37956" y="219305"/>
                  </a:lnTo>
                  <a:lnTo>
                    <a:pt x="83415" y="180507"/>
                  </a:lnTo>
                  <a:lnTo>
                    <a:pt x="144762" y="144380"/>
                  </a:lnTo>
                  <a:lnTo>
                    <a:pt x="180980" y="127446"/>
                  </a:lnTo>
                  <a:lnTo>
                    <a:pt x="220674" y="111335"/>
                  </a:lnTo>
                  <a:lnTo>
                    <a:pt x="263677" y="96096"/>
                  </a:lnTo>
                  <a:lnTo>
                    <a:pt x="309825" y="81782"/>
                  </a:lnTo>
                  <a:lnTo>
                    <a:pt x="358952" y="68443"/>
                  </a:lnTo>
                  <a:lnTo>
                    <a:pt x="410892" y="56131"/>
                  </a:lnTo>
                  <a:lnTo>
                    <a:pt x="465481" y="44898"/>
                  </a:lnTo>
                  <a:lnTo>
                    <a:pt x="522551" y="34793"/>
                  </a:lnTo>
                  <a:lnTo>
                    <a:pt x="581938" y="25870"/>
                  </a:lnTo>
                  <a:lnTo>
                    <a:pt x="643477" y="18179"/>
                  </a:lnTo>
                  <a:lnTo>
                    <a:pt x="707001" y="11771"/>
                  </a:lnTo>
                  <a:lnTo>
                    <a:pt x="772346" y="6698"/>
                  </a:lnTo>
                  <a:lnTo>
                    <a:pt x="839345" y="3011"/>
                  </a:lnTo>
                  <a:lnTo>
                    <a:pt x="907833" y="761"/>
                  </a:lnTo>
                  <a:lnTo>
                    <a:pt x="977646" y="0"/>
                  </a:lnTo>
                  <a:lnTo>
                    <a:pt x="1047458" y="761"/>
                  </a:lnTo>
                  <a:lnTo>
                    <a:pt x="1115946" y="3011"/>
                  </a:lnTo>
                  <a:lnTo>
                    <a:pt x="1182945" y="6698"/>
                  </a:lnTo>
                  <a:lnTo>
                    <a:pt x="1248290" y="11771"/>
                  </a:lnTo>
                  <a:lnTo>
                    <a:pt x="1311814" y="18179"/>
                  </a:lnTo>
                  <a:lnTo>
                    <a:pt x="1373353" y="25870"/>
                  </a:lnTo>
                  <a:lnTo>
                    <a:pt x="1432740" y="34793"/>
                  </a:lnTo>
                  <a:lnTo>
                    <a:pt x="1489810" y="44898"/>
                  </a:lnTo>
                  <a:lnTo>
                    <a:pt x="1544399" y="56131"/>
                  </a:lnTo>
                  <a:lnTo>
                    <a:pt x="1596339" y="68443"/>
                  </a:lnTo>
                  <a:lnTo>
                    <a:pt x="1645466" y="81782"/>
                  </a:lnTo>
                  <a:lnTo>
                    <a:pt x="1691614" y="96096"/>
                  </a:lnTo>
                  <a:lnTo>
                    <a:pt x="1734617" y="111335"/>
                  </a:lnTo>
                  <a:lnTo>
                    <a:pt x="1774311" y="127446"/>
                  </a:lnTo>
                  <a:lnTo>
                    <a:pt x="1810529" y="144380"/>
                  </a:lnTo>
                  <a:lnTo>
                    <a:pt x="1871876" y="180507"/>
                  </a:lnTo>
                  <a:lnTo>
                    <a:pt x="1917335" y="219305"/>
                  </a:lnTo>
                  <a:lnTo>
                    <a:pt x="1945582" y="260365"/>
                  </a:lnTo>
                  <a:lnTo>
                    <a:pt x="1955292" y="303275"/>
                  </a:lnTo>
                  <a:lnTo>
                    <a:pt x="1952836" y="324935"/>
                  </a:lnTo>
                  <a:lnTo>
                    <a:pt x="1933693" y="366969"/>
                  </a:lnTo>
                  <a:lnTo>
                    <a:pt x="1896674" y="406948"/>
                  </a:lnTo>
                  <a:lnTo>
                    <a:pt x="1843106" y="444462"/>
                  </a:lnTo>
                  <a:lnTo>
                    <a:pt x="1774311" y="479099"/>
                  </a:lnTo>
                  <a:lnTo>
                    <a:pt x="1734617" y="495211"/>
                  </a:lnTo>
                  <a:lnTo>
                    <a:pt x="1691614" y="510450"/>
                  </a:lnTo>
                  <a:lnTo>
                    <a:pt x="1645466" y="524765"/>
                  </a:lnTo>
                  <a:lnTo>
                    <a:pt x="1596339" y="538104"/>
                  </a:lnTo>
                  <a:lnTo>
                    <a:pt x="1544399" y="550416"/>
                  </a:lnTo>
                  <a:lnTo>
                    <a:pt x="1489810" y="561650"/>
                  </a:lnTo>
                  <a:lnTo>
                    <a:pt x="1432740" y="571755"/>
                  </a:lnTo>
                  <a:lnTo>
                    <a:pt x="1373353" y="580679"/>
                  </a:lnTo>
                  <a:lnTo>
                    <a:pt x="1311814" y="588371"/>
                  </a:lnTo>
                  <a:lnTo>
                    <a:pt x="1248290" y="594779"/>
                  </a:lnTo>
                  <a:lnTo>
                    <a:pt x="1182945" y="599852"/>
                  </a:lnTo>
                  <a:lnTo>
                    <a:pt x="1115946" y="603540"/>
                  </a:lnTo>
                  <a:lnTo>
                    <a:pt x="1047458" y="605790"/>
                  </a:lnTo>
                  <a:lnTo>
                    <a:pt x="977646" y="606551"/>
                  </a:lnTo>
                  <a:lnTo>
                    <a:pt x="907833" y="605790"/>
                  </a:lnTo>
                  <a:lnTo>
                    <a:pt x="839345" y="603540"/>
                  </a:lnTo>
                  <a:lnTo>
                    <a:pt x="772346" y="599852"/>
                  </a:lnTo>
                  <a:lnTo>
                    <a:pt x="707001" y="594779"/>
                  </a:lnTo>
                  <a:lnTo>
                    <a:pt x="643477" y="588371"/>
                  </a:lnTo>
                  <a:lnTo>
                    <a:pt x="581938" y="580679"/>
                  </a:lnTo>
                  <a:lnTo>
                    <a:pt x="522551" y="571755"/>
                  </a:lnTo>
                  <a:lnTo>
                    <a:pt x="465481" y="561650"/>
                  </a:lnTo>
                  <a:lnTo>
                    <a:pt x="410892" y="550416"/>
                  </a:lnTo>
                  <a:lnTo>
                    <a:pt x="358952" y="538104"/>
                  </a:lnTo>
                  <a:lnTo>
                    <a:pt x="309825" y="524765"/>
                  </a:lnTo>
                  <a:lnTo>
                    <a:pt x="263677" y="510450"/>
                  </a:lnTo>
                  <a:lnTo>
                    <a:pt x="220674" y="495211"/>
                  </a:lnTo>
                  <a:lnTo>
                    <a:pt x="180980" y="479099"/>
                  </a:lnTo>
                  <a:lnTo>
                    <a:pt x="144762" y="462165"/>
                  </a:lnTo>
                  <a:lnTo>
                    <a:pt x="83415" y="426039"/>
                  </a:lnTo>
                  <a:lnTo>
                    <a:pt x="37956" y="387241"/>
                  </a:lnTo>
                  <a:lnTo>
                    <a:pt x="9709" y="34618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01897" y="5303596"/>
            <a:ext cx="1113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49083" y="5053584"/>
            <a:ext cx="1967864" cy="619125"/>
            <a:chOff x="7149083" y="5053584"/>
            <a:chExt cx="1967864" cy="619125"/>
          </a:xfrm>
        </p:grpSpPr>
        <p:sp>
          <p:nvSpPr>
            <p:cNvPr id="18" name="object 18"/>
            <p:cNvSpPr/>
            <p:nvPr/>
          </p:nvSpPr>
          <p:spPr>
            <a:xfrm>
              <a:off x="7155179" y="5059680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977646" y="0"/>
                  </a:moveTo>
                  <a:lnTo>
                    <a:pt x="907833" y="761"/>
                  </a:lnTo>
                  <a:lnTo>
                    <a:pt x="839345" y="3011"/>
                  </a:lnTo>
                  <a:lnTo>
                    <a:pt x="772346" y="6698"/>
                  </a:lnTo>
                  <a:lnTo>
                    <a:pt x="707001" y="11771"/>
                  </a:lnTo>
                  <a:lnTo>
                    <a:pt x="643477" y="18179"/>
                  </a:lnTo>
                  <a:lnTo>
                    <a:pt x="581938" y="25870"/>
                  </a:lnTo>
                  <a:lnTo>
                    <a:pt x="522551" y="34793"/>
                  </a:lnTo>
                  <a:lnTo>
                    <a:pt x="465481" y="44898"/>
                  </a:lnTo>
                  <a:lnTo>
                    <a:pt x="410892" y="56131"/>
                  </a:lnTo>
                  <a:lnTo>
                    <a:pt x="358952" y="68443"/>
                  </a:lnTo>
                  <a:lnTo>
                    <a:pt x="309825" y="81782"/>
                  </a:lnTo>
                  <a:lnTo>
                    <a:pt x="263677" y="96096"/>
                  </a:lnTo>
                  <a:lnTo>
                    <a:pt x="220674" y="111335"/>
                  </a:lnTo>
                  <a:lnTo>
                    <a:pt x="180980" y="127446"/>
                  </a:lnTo>
                  <a:lnTo>
                    <a:pt x="144762" y="144380"/>
                  </a:lnTo>
                  <a:lnTo>
                    <a:pt x="83415" y="180507"/>
                  </a:lnTo>
                  <a:lnTo>
                    <a:pt x="37956" y="219305"/>
                  </a:lnTo>
                  <a:lnTo>
                    <a:pt x="9709" y="260365"/>
                  </a:lnTo>
                  <a:lnTo>
                    <a:pt x="0" y="303276"/>
                  </a:lnTo>
                  <a:lnTo>
                    <a:pt x="2455" y="324936"/>
                  </a:lnTo>
                  <a:lnTo>
                    <a:pt x="21598" y="366973"/>
                  </a:lnTo>
                  <a:lnTo>
                    <a:pt x="58617" y="406953"/>
                  </a:lnTo>
                  <a:lnTo>
                    <a:pt x="112185" y="444467"/>
                  </a:lnTo>
                  <a:lnTo>
                    <a:pt x="180980" y="479105"/>
                  </a:lnTo>
                  <a:lnTo>
                    <a:pt x="220674" y="495216"/>
                  </a:lnTo>
                  <a:lnTo>
                    <a:pt x="263677" y="510455"/>
                  </a:lnTo>
                  <a:lnTo>
                    <a:pt x="309825" y="524769"/>
                  </a:lnTo>
                  <a:lnTo>
                    <a:pt x="358952" y="538108"/>
                  </a:lnTo>
                  <a:lnTo>
                    <a:pt x="410892" y="550420"/>
                  </a:lnTo>
                  <a:lnTo>
                    <a:pt x="465481" y="561653"/>
                  </a:lnTo>
                  <a:lnTo>
                    <a:pt x="522551" y="571758"/>
                  </a:lnTo>
                  <a:lnTo>
                    <a:pt x="581938" y="580681"/>
                  </a:lnTo>
                  <a:lnTo>
                    <a:pt x="643477" y="588372"/>
                  </a:lnTo>
                  <a:lnTo>
                    <a:pt x="707001" y="594780"/>
                  </a:lnTo>
                  <a:lnTo>
                    <a:pt x="772346" y="599853"/>
                  </a:lnTo>
                  <a:lnTo>
                    <a:pt x="839345" y="603540"/>
                  </a:lnTo>
                  <a:lnTo>
                    <a:pt x="907833" y="605790"/>
                  </a:lnTo>
                  <a:lnTo>
                    <a:pt x="977646" y="606552"/>
                  </a:lnTo>
                  <a:lnTo>
                    <a:pt x="1047458" y="605790"/>
                  </a:lnTo>
                  <a:lnTo>
                    <a:pt x="1115946" y="603540"/>
                  </a:lnTo>
                  <a:lnTo>
                    <a:pt x="1182945" y="599853"/>
                  </a:lnTo>
                  <a:lnTo>
                    <a:pt x="1248290" y="594780"/>
                  </a:lnTo>
                  <a:lnTo>
                    <a:pt x="1311814" y="588372"/>
                  </a:lnTo>
                  <a:lnTo>
                    <a:pt x="1373353" y="580681"/>
                  </a:lnTo>
                  <a:lnTo>
                    <a:pt x="1432740" y="571758"/>
                  </a:lnTo>
                  <a:lnTo>
                    <a:pt x="1489810" y="561653"/>
                  </a:lnTo>
                  <a:lnTo>
                    <a:pt x="1544399" y="550420"/>
                  </a:lnTo>
                  <a:lnTo>
                    <a:pt x="1596339" y="538108"/>
                  </a:lnTo>
                  <a:lnTo>
                    <a:pt x="1645466" y="524769"/>
                  </a:lnTo>
                  <a:lnTo>
                    <a:pt x="1691614" y="510455"/>
                  </a:lnTo>
                  <a:lnTo>
                    <a:pt x="1734617" y="495216"/>
                  </a:lnTo>
                  <a:lnTo>
                    <a:pt x="1774311" y="479105"/>
                  </a:lnTo>
                  <a:lnTo>
                    <a:pt x="1810529" y="462171"/>
                  </a:lnTo>
                  <a:lnTo>
                    <a:pt x="1871876" y="426044"/>
                  </a:lnTo>
                  <a:lnTo>
                    <a:pt x="1917335" y="387246"/>
                  </a:lnTo>
                  <a:lnTo>
                    <a:pt x="1945582" y="346186"/>
                  </a:lnTo>
                  <a:lnTo>
                    <a:pt x="1955292" y="303276"/>
                  </a:lnTo>
                  <a:lnTo>
                    <a:pt x="1952836" y="281615"/>
                  </a:lnTo>
                  <a:lnTo>
                    <a:pt x="1933693" y="239578"/>
                  </a:lnTo>
                  <a:lnTo>
                    <a:pt x="1896674" y="199598"/>
                  </a:lnTo>
                  <a:lnTo>
                    <a:pt x="1843106" y="162084"/>
                  </a:lnTo>
                  <a:lnTo>
                    <a:pt x="1774311" y="127446"/>
                  </a:lnTo>
                  <a:lnTo>
                    <a:pt x="1734617" y="111335"/>
                  </a:lnTo>
                  <a:lnTo>
                    <a:pt x="1691614" y="96096"/>
                  </a:lnTo>
                  <a:lnTo>
                    <a:pt x="1645466" y="81782"/>
                  </a:lnTo>
                  <a:lnTo>
                    <a:pt x="1596339" y="68443"/>
                  </a:lnTo>
                  <a:lnTo>
                    <a:pt x="1544399" y="56131"/>
                  </a:lnTo>
                  <a:lnTo>
                    <a:pt x="1489810" y="44898"/>
                  </a:lnTo>
                  <a:lnTo>
                    <a:pt x="1432740" y="34793"/>
                  </a:lnTo>
                  <a:lnTo>
                    <a:pt x="1373353" y="25870"/>
                  </a:lnTo>
                  <a:lnTo>
                    <a:pt x="1311814" y="18179"/>
                  </a:lnTo>
                  <a:lnTo>
                    <a:pt x="1248290" y="11771"/>
                  </a:lnTo>
                  <a:lnTo>
                    <a:pt x="1182945" y="6698"/>
                  </a:lnTo>
                  <a:lnTo>
                    <a:pt x="1115946" y="3011"/>
                  </a:lnTo>
                  <a:lnTo>
                    <a:pt x="1047458" y="761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5179" y="5059680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0" y="303276"/>
                  </a:moveTo>
                  <a:lnTo>
                    <a:pt x="9709" y="260365"/>
                  </a:lnTo>
                  <a:lnTo>
                    <a:pt x="37956" y="219305"/>
                  </a:lnTo>
                  <a:lnTo>
                    <a:pt x="83415" y="180507"/>
                  </a:lnTo>
                  <a:lnTo>
                    <a:pt x="144762" y="144380"/>
                  </a:lnTo>
                  <a:lnTo>
                    <a:pt x="180980" y="127446"/>
                  </a:lnTo>
                  <a:lnTo>
                    <a:pt x="220674" y="111335"/>
                  </a:lnTo>
                  <a:lnTo>
                    <a:pt x="263677" y="96096"/>
                  </a:lnTo>
                  <a:lnTo>
                    <a:pt x="309825" y="81782"/>
                  </a:lnTo>
                  <a:lnTo>
                    <a:pt x="358952" y="68443"/>
                  </a:lnTo>
                  <a:lnTo>
                    <a:pt x="410892" y="56131"/>
                  </a:lnTo>
                  <a:lnTo>
                    <a:pt x="465481" y="44898"/>
                  </a:lnTo>
                  <a:lnTo>
                    <a:pt x="522551" y="34793"/>
                  </a:lnTo>
                  <a:lnTo>
                    <a:pt x="581938" y="25870"/>
                  </a:lnTo>
                  <a:lnTo>
                    <a:pt x="643477" y="18179"/>
                  </a:lnTo>
                  <a:lnTo>
                    <a:pt x="707001" y="11771"/>
                  </a:lnTo>
                  <a:lnTo>
                    <a:pt x="772346" y="6698"/>
                  </a:lnTo>
                  <a:lnTo>
                    <a:pt x="839345" y="3011"/>
                  </a:lnTo>
                  <a:lnTo>
                    <a:pt x="907833" y="761"/>
                  </a:lnTo>
                  <a:lnTo>
                    <a:pt x="977646" y="0"/>
                  </a:lnTo>
                  <a:lnTo>
                    <a:pt x="1047458" y="761"/>
                  </a:lnTo>
                  <a:lnTo>
                    <a:pt x="1115946" y="3011"/>
                  </a:lnTo>
                  <a:lnTo>
                    <a:pt x="1182945" y="6698"/>
                  </a:lnTo>
                  <a:lnTo>
                    <a:pt x="1248290" y="11771"/>
                  </a:lnTo>
                  <a:lnTo>
                    <a:pt x="1311814" y="18179"/>
                  </a:lnTo>
                  <a:lnTo>
                    <a:pt x="1373353" y="25870"/>
                  </a:lnTo>
                  <a:lnTo>
                    <a:pt x="1432740" y="34793"/>
                  </a:lnTo>
                  <a:lnTo>
                    <a:pt x="1489810" y="44898"/>
                  </a:lnTo>
                  <a:lnTo>
                    <a:pt x="1544399" y="56131"/>
                  </a:lnTo>
                  <a:lnTo>
                    <a:pt x="1596339" y="68443"/>
                  </a:lnTo>
                  <a:lnTo>
                    <a:pt x="1645466" y="81782"/>
                  </a:lnTo>
                  <a:lnTo>
                    <a:pt x="1691614" y="96096"/>
                  </a:lnTo>
                  <a:lnTo>
                    <a:pt x="1734617" y="111335"/>
                  </a:lnTo>
                  <a:lnTo>
                    <a:pt x="1774311" y="127446"/>
                  </a:lnTo>
                  <a:lnTo>
                    <a:pt x="1810529" y="144380"/>
                  </a:lnTo>
                  <a:lnTo>
                    <a:pt x="1871876" y="180507"/>
                  </a:lnTo>
                  <a:lnTo>
                    <a:pt x="1917335" y="219305"/>
                  </a:lnTo>
                  <a:lnTo>
                    <a:pt x="1945582" y="260365"/>
                  </a:lnTo>
                  <a:lnTo>
                    <a:pt x="1955292" y="303276"/>
                  </a:lnTo>
                  <a:lnTo>
                    <a:pt x="1952836" y="324936"/>
                  </a:lnTo>
                  <a:lnTo>
                    <a:pt x="1933693" y="366973"/>
                  </a:lnTo>
                  <a:lnTo>
                    <a:pt x="1896674" y="406953"/>
                  </a:lnTo>
                  <a:lnTo>
                    <a:pt x="1843106" y="444467"/>
                  </a:lnTo>
                  <a:lnTo>
                    <a:pt x="1774311" y="479105"/>
                  </a:lnTo>
                  <a:lnTo>
                    <a:pt x="1734617" y="495216"/>
                  </a:lnTo>
                  <a:lnTo>
                    <a:pt x="1691614" y="510455"/>
                  </a:lnTo>
                  <a:lnTo>
                    <a:pt x="1645466" y="524769"/>
                  </a:lnTo>
                  <a:lnTo>
                    <a:pt x="1596339" y="538108"/>
                  </a:lnTo>
                  <a:lnTo>
                    <a:pt x="1544399" y="550420"/>
                  </a:lnTo>
                  <a:lnTo>
                    <a:pt x="1489810" y="561653"/>
                  </a:lnTo>
                  <a:lnTo>
                    <a:pt x="1432740" y="571758"/>
                  </a:lnTo>
                  <a:lnTo>
                    <a:pt x="1373353" y="580681"/>
                  </a:lnTo>
                  <a:lnTo>
                    <a:pt x="1311814" y="588372"/>
                  </a:lnTo>
                  <a:lnTo>
                    <a:pt x="1248290" y="594780"/>
                  </a:lnTo>
                  <a:lnTo>
                    <a:pt x="1182945" y="599853"/>
                  </a:lnTo>
                  <a:lnTo>
                    <a:pt x="1115946" y="603540"/>
                  </a:lnTo>
                  <a:lnTo>
                    <a:pt x="1047458" y="605790"/>
                  </a:lnTo>
                  <a:lnTo>
                    <a:pt x="977646" y="606552"/>
                  </a:lnTo>
                  <a:lnTo>
                    <a:pt x="907833" y="605790"/>
                  </a:lnTo>
                  <a:lnTo>
                    <a:pt x="839345" y="603540"/>
                  </a:lnTo>
                  <a:lnTo>
                    <a:pt x="772346" y="599853"/>
                  </a:lnTo>
                  <a:lnTo>
                    <a:pt x="707001" y="594780"/>
                  </a:lnTo>
                  <a:lnTo>
                    <a:pt x="643477" y="588372"/>
                  </a:lnTo>
                  <a:lnTo>
                    <a:pt x="581938" y="580681"/>
                  </a:lnTo>
                  <a:lnTo>
                    <a:pt x="522551" y="571758"/>
                  </a:lnTo>
                  <a:lnTo>
                    <a:pt x="465481" y="561653"/>
                  </a:lnTo>
                  <a:lnTo>
                    <a:pt x="410892" y="550420"/>
                  </a:lnTo>
                  <a:lnTo>
                    <a:pt x="358952" y="538108"/>
                  </a:lnTo>
                  <a:lnTo>
                    <a:pt x="309825" y="524769"/>
                  </a:lnTo>
                  <a:lnTo>
                    <a:pt x="263677" y="510455"/>
                  </a:lnTo>
                  <a:lnTo>
                    <a:pt x="220674" y="495216"/>
                  </a:lnTo>
                  <a:lnTo>
                    <a:pt x="180980" y="479105"/>
                  </a:lnTo>
                  <a:lnTo>
                    <a:pt x="144762" y="462171"/>
                  </a:lnTo>
                  <a:lnTo>
                    <a:pt x="83415" y="426044"/>
                  </a:lnTo>
                  <a:lnTo>
                    <a:pt x="37956" y="387246"/>
                  </a:lnTo>
                  <a:lnTo>
                    <a:pt x="9709" y="346186"/>
                  </a:lnTo>
                  <a:lnTo>
                    <a:pt x="0" y="30327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77455" y="5199126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37589" y="5198109"/>
            <a:ext cx="1968500" cy="617855"/>
            <a:chOff x="1037589" y="5198109"/>
            <a:chExt cx="1968500" cy="617855"/>
          </a:xfrm>
        </p:grpSpPr>
        <p:sp>
          <p:nvSpPr>
            <p:cNvPr id="22" name="object 22"/>
            <p:cNvSpPr/>
            <p:nvPr/>
          </p:nvSpPr>
          <p:spPr>
            <a:xfrm>
              <a:off x="1043939" y="5204459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977646" y="0"/>
                  </a:moveTo>
                  <a:lnTo>
                    <a:pt x="907833" y="759"/>
                  </a:lnTo>
                  <a:lnTo>
                    <a:pt x="839345" y="3002"/>
                  </a:lnTo>
                  <a:lnTo>
                    <a:pt x="772346" y="6679"/>
                  </a:lnTo>
                  <a:lnTo>
                    <a:pt x="707001" y="11739"/>
                  </a:lnTo>
                  <a:lnTo>
                    <a:pt x="643477" y="18129"/>
                  </a:lnTo>
                  <a:lnTo>
                    <a:pt x="581938" y="25799"/>
                  </a:lnTo>
                  <a:lnTo>
                    <a:pt x="522551" y="34698"/>
                  </a:lnTo>
                  <a:lnTo>
                    <a:pt x="465481" y="44775"/>
                  </a:lnTo>
                  <a:lnTo>
                    <a:pt x="410892" y="55979"/>
                  </a:lnTo>
                  <a:lnTo>
                    <a:pt x="358952" y="68258"/>
                  </a:lnTo>
                  <a:lnTo>
                    <a:pt x="309825" y="81562"/>
                  </a:lnTo>
                  <a:lnTo>
                    <a:pt x="263677" y="95839"/>
                  </a:lnTo>
                  <a:lnTo>
                    <a:pt x="220674" y="111038"/>
                  </a:lnTo>
                  <a:lnTo>
                    <a:pt x="180980" y="127109"/>
                  </a:lnTo>
                  <a:lnTo>
                    <a:pt x="144762" y="143999"/>
                  </a:lnTo>
                  <a:lnTo>
                    <a:pt x="83415" y="180036"/>
                  </a:lnTo>
                  <a:lnTo>
                    <a:pt x="37956" y="218740"/>
                  </a:lnTo>
                  <a:lnTo>
                    <a:pt x="9709" y="259702"/>
                  </a:lnTo>
                  <a:lnTo>
                    <a:pt x="0" y="302513"/>
                  </a:lnTo>
                  <a:lnTo>
                    <a:pt x="2455" y="324117"/>
                  </a:lnTo>
                  <a:lnTo>
                    <a:pt x="21598" y="366044"/>
                  </a:lnTo>
                  <a:lnTo>
                    <a:pt x="58617" y="405921"/>
                  </a:lnTo>
                  <a:lnTo>
                    <a:pt x="112185" y="443340"/>
                  </a:lnTo>
                  <a:lnTo>
                    <a:pt x="180980" y="477890"/>
                  </a:lnTo>
                  <a:lnTo>
                    <a:pt x="220674" y="493962"/>
                  </a:lnTo>
                  <a:lnTo>
                    <a:pt x="263677" y="509163"/>
                  </a:lnTo>
                  <a:lnTo>
                    <a:pt x="309825" y="523442"/>
                  </a:lnTo>
                  <a:lnTo>
                    <a:pt x="358952" y="536748"/>
                  </a:lnTo>
                  <a:lnTo>
                    <a:pt x="410892" y="549030"/>
                  </a:lnTo>
                  <a:lnTo>
                    <a:pt x="465481" y="560237"/>
                  </a:lnTo>
                  <a:lnTo>
                    <a:pt x="522551" y="570316"/>
                  </a:lnTo>
                  <a:lnTo>
                    <a:pt x="581938" y="579218"/>
                  </a:lnTo>
                  <a:lnTo>
                    <a:pt x="643477" y="586891"/>
                  </a:lnTo>
                  <a:lnTo>
                    <a:pt x="707001" y="593284"/>
                  </a:lnTo>
                  <a:lnTo>
                    <a:pt x="772346" y="598345"/>
                  </a:lnTo>
                  <a:lnTo>
                    <a:pt x="839345" y="602023"/>
                  </a:lnTo>
                  <a:lnTo>
                    <a:pt x="907833" y="604268"/>
                  </a:lnTo>
                  <a:lnTo>
                    <a:pt x="977646" y="605027"/>
                  </a:lnTo>
                  <a:lnTo>
                    <a:pt x="1047458" y="604268"/>
                  </a:lnTo>
                  <a:lnTo>
                    <a:pt x="1115946" y="602023"/>
                  </a:lnTo>
                  <a:lnTo>
                    <a:pt x="1182945" y="598345"/>
                  </a:lnTo>
                  <a:lnTo>
                    <a:pt x="1248290" y="593284"/>
                  </a:lnTo>
                  <a:lnTo>
                    <a:pt x="1311814" y="586891"/>
                  </a:lnTo>
                  <a:lnTo>
                    <a:pt x="1373353" y="579218"/>
                  </a:lnTo>
                  <a:lnTo>
                    <a:pt x="1432740" y="570316"/>
                  </a:lnTo>
                  <a:lnTo>
                    <a:pt x="1489810" y="560237"/>
                  </a:lnTo>
                  <a:lnTo>
                    <a:pt x="1544399" y="549030"/>
                  </a:lnTo>
                  <a:lnTo>
                    <a:pt x="1596339" y="536748"/>
                  </a:lnTo>
                  <a:lnTo>
                    <a:pt x="1645466" y="523442"/>
                  </a:lnTo>
                  <a:lnTo>
                    <a:pt x="1691614" y="509163"/>
                  </a:lnTo>
                  <a:lnTo>
                    <a:pt x="1734617" y="493962"/>
                  </a:lnTo>
                  <a:lnTo>
                    <a:pt x="1774311" y="477890"/>
                  </a:lnTo>
                  <a:lnTo>
                    <a:pt x="1810529" y="460999"/>
                  </a:lnTo>
                  <a:lnTo>
                    <a:pt x="1871876" y="424963"/>
                  </a:lnTo>
                  <a:lnTo>
                    <a:pt x="1917335" y="386264"/>
                  </a:lnTo>
                  <a:lnTo>
                    <a:pt x="1945582" y="345311"/>
                  </a:lnTo>
                  <a:lnTo>
                    <a:pt x="1955291" y="302513"/>
                  </a:lnTo>
                  <a:lnTo>
                    <a:pt x="1952836" y="280902"/>
                  </a:lnTo>
                  <a:lnTo>
                    <a:pt x="1933693" y="238965"/>
                  </a:lnTo>
                  <a:lnTo>
                    <a:pt x="1896674" y="199080"/>
                  </a:lnTo>
                  <a:lnTo>
                    <a:pt x="1843106" y="161659"/>
                  </a:lnTo>
                  <a:lnTo>
                    <a:pt x="1774311" y="127109"/>
                  </a:lnTo>
                  <a:lnTo>
                    <a:pt x="1734617" y="111038"/>
                  </a:lnTo>
                  <a:lnTo>
                    <a:pt x="1691614" y="95839"/>
                  </a:lnTo>
                  <a:lnTo>
                    <a:pt x="1645466" y="81562"/>
                  </a:lnTo>
                  <a:lnTo>
                    <a:pt x="1596339" y="68258"/>
                  </a:lnTo>
                  <a:lnTo>
                    <a:pt x="1544399" y="55979"/>
                  </a:lnTo>
                  <a:lnTo>
                    <a:pt x="1489810" y="44775"/>
                  </a:lnTo>
                  <a:lnTo>
                    <a:pt x="1432740" y="34698"/>
                  </a:lnTo>
                  <a:lnTo>
                    <a:pt x="1373353" y="25799"/>
                  </a:lnTo>
                  <a:lnTo>
                    <a:pt x="1311814" y="18129"/>
                  </a:lnTo>
                  <a:lnTo>
                    <a:pt x="1248290" y="11739"/>
                  </a:lnTo>
                  <a:lnTo>
                    <a:pt x="1182945" y="6679"/>
                  </a:lnTo>
                  <a:lnTo>
                    <a:pt x="1115946" y="3002"/>
                  </a:lnTo>
                  <a:lnTo>
                    <a:pt x="1047458" y="759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3939" y="5204459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0" y="302513"/>
                  </a:moveTo>
                  <a:lnTo>
                    <a:pt x="9709" y="259702"/>
                  </a:lnTo>
                  <a:lnTo>
                    <a:pt x="37956" y="218740"/>
                  </a:lnTo>
                  <a:lnTo>
                    <a:pt x="83415" y="180036"/>
                  </a:lnTo>
                  <a:lnTo>
                    <a:pt x="144762" y="143999"/>
                  </a:lnTo>
                  <a:lnTo>
                    <a:pt x="180980" y="127109"/>
                  </a:lnTo>
                  <a:lnTo>
                    <a:pt x="220674" y="111038"/>
                  </a:lnTo>
                  <a:lnTo>
                    <a:pt x="263677" y="95839"/>
                  </a:lnTo>
                  <a:lnTo>
                    <a:pt x="309825" y="81562"/>
                  </a:lnTo>
                  <a:lnTo>
                    <a:pt x="358952" y="68258"/>
                  </a:lnTo>
                  <a:lnTo>
                    <a:pt x="410892" y="55979"/>
                  </a:lnTo>
                  <a:lnTo>
                    <a:pt x="465481" y="44775"/>
                  </a:lnTo>
                  <a:lnTo>
                    <a:pt x="522551" y="34698"/>
                  </a:lnTo>
                  <a:lnTo>
                    <a:pt x="581938" y="25799"/>
                  </a:lnTo>
                  <a:lnTo>
                    <a:pt x="643477" y="18129"/>
                  </a:lnTo>
                  <a:lnTo>
                    <a:pt x="707001" y="11739"/>
                  </a:lnTo>
                  <a:lnTo>
                    <a:pt x="772346" y="6679"/>
                  </a:lnTo>
                  <a:lnTo>
                    <a:pt x="839345" y="3002"/>
                  </a:lnTo>
                  <a:lnTo>
                    <a:pt x="907833" y="759"/>
                  </a:lnTo>
                  <a:lnTo>
                    <a:pt x="977646" y="0"/>
                  </a:lnTo>
                  <a:lnTo>
                    <a:pt x="1047458" y="759"/>
                  </a:lnTo>
                  <a:lnTo>
                    <a:pt x="1115946" y="3002"/>
                  </a:lnTo>
                  <a:lnTo>
                    <a:pt x="1182945" y="6679"/>
                  </a:lnTo>
                  <a:lnTo>
                    <a:pt x="1248290" y="11739"/>
                  </a:lnTo>
                  <a:lnTo>
                    <a:pt x="1311814" y="18129"/>
                  </a:lnTo>
                  <a:lnTo>
                    <a:pt x="1373353" y="25799"/>
                  </a:lnTo>
                  <a:lnTo>
                    <a:pt x="1432740" y="34698"/>
                  </a:lnTo>
                  <a:lnTo>
                    <a:pt x="1489810" y="44775"/>
                  </a:lnTo>
                  <a:lnTo>
                    <a:pt x="1544399" y="55979"/>
                  </a:lnTo>
                  <a:lnTo>
                    <a:pt x="1596339" y="68258"/>
                  </a:lnTo>
                  <a:lnTo>
                    <a:pt x="1645466" y="81562"/>
                  </a:lnTo>
                  <a:lnTo>
                    <a:pt x="1691614" y="95839"/>
                  </a:lnTo>
                  <a:lnTo>
                    <a:pt x="1734617" y="111038"/>
                  </a:lnTo>
                  <a:lnTo>
                    <a:pt x="1774311" y="127109"/>
                  </a:lnTo>
                  <a:lnTo>
                    <a:pt x="1810529" y="143999"/>
                  </a:lnTo>
                  <a:lnTo>
                    <a:pt x="1871876" y="180036"/>
                  </a:lnTo>
                  <a:lnTo>
                    <a:pt x="1917335" y="218740"/>
                  </a:lnTo>
                  <a:lnTo>
                    <a:pt x="1945582" y="259702"/>
                  </a:lnTo>
                  <a:lnTo>
                    <a:pt x="1955291" y="302513"/>
                  </a:lnTo>
                  <a:lnTo>
                    <a:pt x="1952836" y="324117"/>
                  </a:lnTo>
                  <a:lnTo>
                    <a:pt x="1933693" y="366044"/>
                  </a:lnTo>
                  <a:lnTo>
                    <a:pt x="1896674" y="405921"/>
                  </a:lnTo>
                  <a:lnTo>
                    <a:pt x="1843106" y="443340"/>
                  </a:lnTo>
                  <a:lnTo>
                    <a:pt x="1774311" y="477890"/>
                  </a:lnTo>
                  <a:lnTo>
                    <a:pt x="1734617" y="493962"/>
                  </a:lnTo>
                  <a:lnTo>
                    <a:pt x="1691614" y="509163"/>
                  </a:lnTo>
                  <a:lnTo>
                    <a:pt x="1645466" y="523442"/>
                  </a:lnTo>
                  <a:lnTo>
                    <a:pt x="1596339" y="536748"/>
                  </a:lnTo>
                  <a:lnTo>
                    <a:pt x="1544399" y="549030"/>
                  </a:lnTo>
                  <a:lnTo>
                    <a:pt x="1489810" y="560237"/>
                  </a:lnTo>
                  <a:lnTo>
                    <a:pt x="1432740" y="570316"/>
                  </a:lnTo>
                  <a:lnTo>
                    <a:pt x="1373353" y="579218"/>
                  </a:lnTo>
                  <a:lnTo>
                    <a:pt x="1311814" y="586891"/>
                  </a:lnTo>
                  <a:lnTo>
                    <a:pt x="1248290" y="593284"/>
                  </a:lnTo>
                  <a:lnTo>
                    <a:pt x="1182945" y="598345"/>
                  </a:lnTo>
                  <a:lnTo>
                    <a:pt x="1115946" y="602023"/>
                  </a:lnTo>
                  <a:lnTo>
                    <a:pt x="1047458" y="604268"/>
                  </a:lnTo>
                  <a:lnTo>
                    <a:pt x="977646" y="605027"/>
                  </a:lnTo>
                  <a:lnTo>
                    <a:pt x="907833" y="604268"/>
                  </a:lnTo>
                  <a:lnTo>
                    <a:pt x="839345" y="602023"/>
                  </a:lnTo>
                  <a:lnTo>
                    <a:pt x="772346" y="598345"/>
                  </a:lnTo>
                  <a:lnTo>
                    <a:pt x="707001" y="593284"/>
                  </a:lnTo>
                  <a:lnTo>
                    <a:pt x="643477" y="586891"/>
                  </a:lnTo>
                  <a:lnTo>
                    <a:pt x="581938" y="579218"/>
                  </a:lnTo>
                  <a:lnTo>
                    <a:pt x="522551" y="570316"/>
                  </a:lnTo>
                  <a:lnTo>
                    <a:pt x="465481" y="560237"/>
                  </a:lnTo>
                  <a:lnTo>
                    <a:pt x="410892" y="549030"/>
                  </a:lnTo>
                  <a:lnTo>
                    <a:pt x="358952" y="536748"/>
                  </a:lnTo>
                  <a:lnTo>
                    <a:pt x="309825" y="523442"/>
                  </a:lnTo>
                  <a:lnTo>
                    <a:pt x="263677" y="509163"/>
                  </a:lnTo>
                  <a:lnTo>
                    <a:pt x="220674" y="493962"/>
                  </a:lnTo>
                  <a:lnTo>
                    <a:pt x="180980" y="477890"/>
                  </a:lnTo>
                  <a:lnTo>
                    <a:pt x="144762" y="460999"/>
                  </a:lnTo>
                  <a:lnTo>
                    <a:pt x="83415" y="424963"/>
                  </a:lnTo>
                  <a:lnTo>
                    <a:pt x="37956" y="386264"/>
                  </a:lnTo>
                  <a:lnTo>
                    <a:pt x="9709" y="345311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64055" y="5342890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369552" y="5047488"/>
            <a:ext cx="1967864" cy="617220"/>
            <a:chOff x="9369552" y="5047488"/>
            <a:chExt cx="1967864" cy="617220"/>
          </a:xfrm>
        </p:grpSpPr>
        <p:sp>
          <p:nvSpPr>
            <p:cNvPr id="26" name="object 26"/>
            <p:cNvSpPr/>
            <p:nvPr/>
          </p:nvSpPr>
          <p:spPr>
            <a:xfrm>
              <a:off x="9375648" y="5053584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977646" y="0"/>
                  </a:moveTo>
                  <a:lnTo>
                    <a:pt x="907833" y="759"/>
                  </a:lnTo>
                  <a:lnTo>
                    <a:pt x="839345" y="3002"/>
                  </a:lnTo>
                  <a:lnTo>
                    <a:pt x="772346" y="6679"/>
                  </a:lnTo>
                  <a:lnTo>
                    <a:pt x="707001" y="11739"/>
                  </a:lnTo>
                  <a:lnTo>
                    <a:pt x="643477" y="18129"/>
                  </a:lnTo>
                  <a:lnTo>
                    <a:pt x="581938" y="25799"/>
                  </a:lnTo>
                  <a:lnTo>
                    <a:pt x="522551" y="34698"/>
                  </a:lnTo>
                  <a:lnTo>
                    <a:pt x="465481" y="44775"/>
                  </a:lnTo>
                  <a:lnTo>
                    <a:pt x="410892" y="55979"/>
                  </a:lnTo>
                  <a:lnTo>
                    <a:pt x="358952" y="68258"/>
                  </a:lnTo>
                  <a:lnTo>
                    <a:pt x="309825" y="81562"/>
                  </a:lnTo>
                  <a:lnTo>
                    <a:pt x="263677" y="95839"/>
                  </a:lnTo>
                  <a:lnTo>
                    <a:pt x="220674" y="111038"/>
                  </a:lnTo>
                  <a:lnTo>
                    <a:pt x="180980" y="127109"/>
                  </a:lnTo>
                  <a:lnTo>
                    <a:pt x="144762" y="143999"/>
                  </a:lnTo>
                  <a:lnTo>
                    <a:pt x="83415" y="180036"/>
                  </a:lnTo>
                  <a:lnTo>
                    <a:pt x="37956" y="218740"/>
                  </a:lnTo>
                  <a:lnTo>
                    <a:pt x="9709" y="259702"/>
                  </a:lnTo>
                  <a:lnTo>
                    <a:pt x="0" y="302514"/>
                  </a:lnTo>
                  <a:lnTo>
                    <a:pt x="2455" y="324125"/>
                  </a:lnTo>
                  <a:lnTo>
                    <a:pt x="21598" y="366062"/>
                  </a:lnTo>
                  <a:lnTo>
                    <a:pt x="58617" y="405947"/>
                  </a:lnTo>
                  <a:lnTo>
                    <a:pt x="112185" y="443368"/>
                  </a:lnTo>
                  <a:lnTo>
                    <a:pt x="180980" y="477918"/>
                  </a:lnTo>
                  <a:lnTo>
                    <a:pt x="220674" y="493989"/>
                  </a:lnTo>
                  <a:lnTo>
                    <a:pt x="263677" y="509188"/>
                  </a:lnTo>
                  <a:lnTo>
                    <a:pt x="309825" y="523465"/>
                  </a:lnTo>
                  <a:lnTo>
                    <a:pt x="358952" y="536769"/>
                  </a:lnTo>
                  <a:lnTo>
                    <a:pt x="410892" y="549048"/>
                  </a:lnTo>
                  <a:lnTo>
                    <a:pt x="465481" y="560252"/>
                  </a:lnTo>
                  <a:lnTo>
                    <a:pt x="522551" y="570329"/>
                  </a:lnTo>
                  <a:lnTo>
                    <a:pt x="581938" y="579228"/>
                  </a:lnTo>
                  <a:lnTo>
                    <a:pt x="643477" y="586898"/>
                  </a:lnTo>
                  <a:lnTo>
                    <a:pt x="707001" y="593288"/>
                  </a:lnTo>
                  <a:lnTo>
                    <a:pt x="772346" y="598348"/>
                  </a:lnTo>
                  <a:lnTo>
                    <a:pt x="839345" y="602025"/>
                  </a:lnTo>
                  <a:lnTo>
                    <a:pt x="907833" y="604268"/>
                  </a:lnTo>
                  <a:lnTo>
                    <a:pt x="977646" y="605028"/>
                  </a:lnTo>
                  <a:lnTo>
                    <a:pt x="1047458" y="604268"/>
                  </a:lnTo>
                  <a:lnTo>
                    <a:pt x="1115946" y="602025"/>
                  </a:lnTo>
                  <a:lnTo>
                    <a:pt x="1182945" y="598348"/>
                  </a:lnTo>
                  <a:lnTo>
                    <a:pt x="1248290" y="593288"/>
                  </a:lnTo>
                  <a:lnTo>
                    <a:pt x="1311814" y="586898"/>
                  </a:lnTo>
                  <a:lnTo>
                    <a:pt x="1373353" y="579228"/>
                  </a:lnTo>
                  <a:lnTo>
                    <a:pt x="1432740" y="570329"/>
                  </a:lnTo>
                  <a:lnTo>
                    <a:pt x="1489810" y="560252"/>
                  </a:lnTo>
                  <a:lnTo>
                    <a:pt x="1544399" y="549048"/>
                  </a:lnTo>
                  <a:lnTo>
                    <a:pt x="1596339" y="536769"/>
                  </a:lnTo>
                  <a:lnTo>
                    <a:pt x="1645466" y="523465"/>
                  </a:lnTo>
                  <a:lnTo>
                    <a:pt x="1691614" y="509188"/>
                  </a:lnTo>
                  <a:lnTo>
                    <a:pt x="1734617" y="493989"/>
                  </a:lnTo>
                  <a:lnTo>
                    <a:pt x="1774311" y="477918"/>
                  </a:lnTo>
                  <a:lnTo>
                    <a:pt x="1810529" y="461028"/>
                  </a:lnTo>
                  <a:lnTo>
                    <a:pt x="1871876" y="424991"/>
                  </a:lnTo>
                  <a:lnTo>
                    <a:pt x="1917335" y="386287"/>
                  </a:lnTo>
                  <a:lnTo>
                    <a:pt x="1945582" y="345325"/>
                  </a:lnTo>
                  <a:lnTo>
                    <a:pt x="1955292" y="302514"/>
                  </a:lnTo>
                  <a:lnTo>
                    <a:pt x="1952836" y="280902"/>
                  </a:lnTo>
                  <a:lnTo>
                    <a:pt x="1933693" y="238965"/>
                  </a:lnTo>
                  <a:lnTo>
                    <a:pt x="1896674" y="199080"/>
                  </a:lnTo>
                  <a:lnTo>
                    <a:pt x="1843106" y="161659"/>
                  </a:lnTo>
                  <a:lnTo>
                    <a:pt x="1774311" y="127109"/>
                  </a:lnTo>
                  <a:lnTo>
                    <a:pt x="1734617" y="111038"/>
                  </a:lnTo>
                  <a:lnTo>
                    <a:pt x="1691614" y="95839"/>
                  </a:lnTo>
                  <a:lnTo>
                    <a:pt x="1645466" y="81562"/>
                  </a:lnTo>
                  <a:lnTo>
                    <a:pt x="1596339" y="68258"/>
                  </a:lnTo>
                  <a:lnTo>
                    <a:pt x="1544399" y="55979"/>
                  </a:lnTo>
                  <a:lnTo>
                    <a:pt x="1489810" y="44775"/>
                  </a:lnTo>
                  <a:lnTo>
                    <a:pt x="1432740" y="34698"/>
                  </a:lnTo>
                  <a:lnTo>
                    <a:pt x="1373353" y="25799"/>
                  </a:lnTo>
                  <a:lnTo>
                    <a:pt x="1311814" y="18129"/>
                  </a:lnTo>
                  <a:lnTo>
                    <a:pt x="1248290" y="11739"/>
                  </a:lnTo>
                  <a:lnTo>
                    <a:pt x="1182945" y="6679"/>
                  </a:lnTo>
                  <a:lnTo>
                    <a:pt x="1115946" y="3002"/>
                  </a:lnTo>
                  <a:lnTo>
                    <a:pt x="1047458" y="759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75648" y="5053584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0" y="302514"/>
                  </a:moveTo>
                  <a:lnTo>
                    <a:pt x="9709" y="259702"/>
                  </a:lnTo>
                  <a:lnTo>
                    <a:pt x="37956" y="218740"/>
                  </a:lnTo>
                  <a:lnTo>
                    <a:pt x="83415" y="180036"/>
                  </a:lnTo>
                  <a:lnTo>
                    <a:pt x="144762" y="143999"/>
                  </a:lnTo>
                  <a:lnTo>
                    <a:pt x="180980" y="127109"/>
                  </a:lnTo>
                  <a:lnTo>
                    <a:pt x="220674" y="111038"/>
                  </a:lnTo>
                  <a:lnTo>
                    <a:pt x="263677" y="95839"/>
                  </a:lnTo>
                  <a:lnTo>
                    <a:pt x="309825" y="81562"/>
                  </a:lnTo>
                  <a:lnTo>
                    <a:pt x="358952" y="68258"/>
                  </a:lnTo>
                  <a:lnTo>
                    <a:pt x="410892" y="55979"/>
                  </a:lnTo>
                  <a:lnTo>
                    <a:pt x="465481" y="44775"/>
                  </a:lnTo>
                  <a:lnTo>
                    <a:pt x="522551" y="34698"/>
                  </a:lnTo>
                  <a:lnTo>
                    <a:pt x="581938" y="25799"/>
                  </a:lnTo>
                  <a:lnTo>
                    <a:pt x="643477" y="18129"/>
                  </a:lnTo>
                  <a:lnTo>
                    <a:pt x="707001" y="11739"/>
                  </a:lnTo>
                  <a:lnTo>
                    <a:pt x="772346" y="6679"/>
                  </a:lnTo>
                  <a:lnTo>
                    <a:pt x="839345" y="3002"/>
                  </a:lnTo>
                  <a:lnTo>
                    <a:pt x="907833" y="759"/>
                  </a:lnTo>
                  <a:lnTo>
                    <a:pt x="977646" y="0"/>
                  </a:lnTo>
                  <a:lnTo>
                    <a:pt x="1047458" y="759"/>
                  </a:lnTo>
                  <a:lnTo>
                    <a:pt x="1115946" y="3002"/>
                  </a:lnTo>
                  <a:lnTo>
                    <a:pt x="1182945" y="6679"/>
                  </a:lnTo>
                  <a:lnTo>
                    <a:pt x="1248290" y="11739"/>
                  </a:lnTo>
                  <a:lnTo>
                    <a:pt x="1311814" y="18129"/>
                  </a:lnTo>
                  <a:lnTo>
                    <a:pt x="1373353" y="25799"/>
                  </a:lnTo>
                  <a:lnTo>
                    <a:pt x="1432740" y="34698"/>
                  </a:lnTo>
                  <a:lnTo>
                    <a:pt x="1489810" y="44775"/>
                  </a:lnTo>
                  <a:lnTo>
                    <a:pt x="1544399" y="55979"/>
                  </a:lnTo>
                  <a:lnTo>
                    <a:pt x="1596339" y="68258"/>
                  </a:lnTo>
                  <a:lnTo>
                    <a:pt x="1645466" y="81562"/>
                  </a:lnTo>
                  <a:lnTo>
                    <a:pt x="1691614" y="95839"/>
                  </a:lnTo>
                  <a:lnTo>
                    <a:pt x="1734617" y="111038"/>
                  </a:lnTo>
                  <a:lnTo>
                    <a:pt x="1774311" y="127109"/>
                  </a:lnTo>
                  <a:lnTo>
                    <a:pt x="1810529" y="143999"/>
                  </a:lnTo>
                  <a:lnTo>
                    <a:pt x="1871876" y="180036"/>
                  </a:lnTo>
                  <a:lnTo>
                    <a:pt x="1917335" y="218740"/>
                  </a:lnTo>
                  <a:lnTo>
                    <a:pt x="1945582" y="259702"/>
                  </a:lnTo>
                  <a:lnTo>
                    <a:pt x="1955292" y="302514"/>
                  </a:lnTo>
                  <a:lnTo>
                    <a:pt x="1952836" y="324125"/>
                  </a:lnTo>
                  <a:lnTo>
                    <a:pt x="1933693" y="366062"/>
                  </a:lnTo>
                  <a:lnTo>
                    <a:pt x="1896674" y="405947"/>
                  </a:lnTo>
                  <a:lnTo>
                    <a:pt x="1843106" y="443368"/>
                  </a:lnTo>
                  <a:lnTo>
                    <a:pt x="1774311" y="477918"/>
                  </a:lnTo>
                  <a:lnTo>
                    <a:pt x="1734617" y="493989"/>
                  </a:lnTo>
                  <a:lnTo>
                    <a:pt x="1691614" y="509188"/>
                  </a:lnTo>
                  <a:lnTo>
                    <a:pt x="1645466" y="523465"/>
                  </a:lnTo>
                  <a:lnTo>
                    <a:pt x="1596339" y="536769"/>
                  </a:lnTo>
                  <a:lnTo>
                    <a:pt x="1544399" y="549048"/>
                  </a:lnTo>
                  <a:lnTo>
                    <a:pt x="1489810" y="560252"/>
                  </a:lnTo>
                  <a:lnTo>
                    <a:pt x="1432740" y="570329"/>
                  </a:lnTo>
                  <a:lnTo>
                    <a:pt x="1373353" y="579228"/>
                  </a:lnTo>
                  <a:lnTo>
                    <a:pt x="1311814" y="586898"/>
                  </a:lnTo>
                  <a:lnTo>
                    <a:pt x="1248290" y="593288"/>
                  </a:lnTo>
                  <a:lnTo>
                    <a:pt x="1182945" y="598348"/>
                  </a:lnTo>
                  <a:lnTo>
                    <a:pt x="1115946" y="602025"/>
                  </a:lnTo>
                  <a:lnTo>
                    <a:pt x="1047458" y="604268"/>
                  </a:lnTo>
                  <a:lnTo>
                    <a:pt x="977646" y="605028"/>
                  </a:lnTo>
                  <a:lnTo>
                    <a:pt x="907833" y="604268"/>
                  </a:lnTo>
                  <a:lnTo>
                    <a:pt x="839345" y="602025"/>
                  </a:lnTo>
                  <a:lnTo>
                    <a:pt x="772346" y="598348"/>
                  </a:lnTo>
                  <a:lnTo>
                    <a:pt x="707001" y="593288"/>
                  </a:lnTo>
                  <a:lnTo>
                    <a:pt x="643477" y="586898"/>
                  </a:lnTo>
                  <a:lnTo>
                    <a:pt x="581938" y="579228"/>
                  </a:lnTo>
                  <a:lnTo>
                    <a:pt x="522551" y="570329"/>
                  </a:lnTo>
                  <a:lnTo>
                    <a:pt x="465481" y="560252"/>
                  </a:lnTo>
                  <a:lnTo>
                    <a:pt x="410892" y="549048"/>
                  </a:lnTo>
                  <a:lnTo>
                    <a:pt x="358952" y="536769"/>
                  </a:lnTo>
                  <a:lnTo>
                    <a:pt x="309825" y="523465"/>
                  </a:lnTo>
                  <a:lnTo>
                    <a:pt x="263677" y="509188"/>
                  </a:lnTo>
                  <a:lnTo>
                    <a:pt x="220674" y="493989"/>
                  </a:lnTo>
                  <a:lnTo>
                    <a:pt x="180980" y="477918"/>
                  </a:lnTo>
                  <a:lnTo>
                    <a:pt x="144762" y="461028"/>
                  </a:lnTo>
                  <a:lnTo>
                    <a:pt x="83415" y="424991"/>
                  </a:lnTo>
                  <a:lnTo>
                    <a:pt x="37956" y="386287"/>
                  </a:lnTo>
                  <a:lnTo>
                    <a:pt x="9709" y="345325"/>
                  </a:lnTo>
                  <a:lnTo>
                    <a:pt x="0" y="30251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797922" y="5192395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59380" y="3650741"/>
            <a:ext cx="7180580" cy="1515110"/>
          </a:xfrm>
          <a:custGeom>
            <a:avLst/>
            <a:gdLst/>
            <a:ahLst/>
            <a:cxnLst/>
            <a:rect l="l" t="t" r="r" b="b"/>
            <a:pathLst>
              <a:path w="7180580" h="1515110">
                <a:moveTo>
                  <a:pt x="2380869" y="10668"/>
                </a:moveTo>
                <a:lnTo>
                  <a:pt x="2374011" y="0"/>
                </a:lnTo>
                <a:lnTo>
                  <a:pt x="60921" y="1468539"/>
                </a:lnTo>
                <a:lnTo>
                  <a:pt x="43942" y="1441704"/>
                </a:lnTo>
                <a:lnTo>
                  <a:pt x="0" y="1514729"/>
                </a:lnTo>
                <a:lnTo>
                  <a:pt x="84709" y="1506093"/>
                </a:lnTo>
                <a:lnTo>
                  <a:pt x="71996" y="1486027"/>
                </a:lnTo>
                <a:lnTo>
                  <a:pt x="67703" y="1479245"/>
                </a:lnTo>
                <a:lnTo>
                  <a:pt x="2380869" y="10668"/>
                </a:lnTo>
                <a:close/>
              </a:path>
              <a:path w="7180580" h="1515110">
                <a:moveTo>
                  <a:pt x="2845181" y="247523"/>
                </a:moveTo>
                <a:lnTo>
                  <a:pt x="2836037" y="238633"/>
                </a:lnTo>
                <a:lnTo>
                  <a:pt x="1751139" y="1344066"/>
                </a:lnTo>
                <a:lnTo>
                  <a:pt x="1728470" y="1321816"/>
                </a:lnTo>
                <a:lnTo>
                  <a:pt x="1702308" y="1402842"/>
                </a:lnTo>
                <a:lnTo>
                  <a:pt x="1782826" y="1375156"/>
                </a:lnTo>
                <a:lnTo>
                  <a:pt x="1769364" y="1361948"/>
                </a:lnTo>
                <a:lnTo>
                  <a:pt x="1760169" y="1352943"/>
                </a:lnTo>
                <a:lnTo>
                  <a:pt x="2845181" y="247523"/>
                </a:lnTo>
                <a:close/>
              </a:path>
              <a:path w="7180580" h="1515110">
                <a:moveTo>
                  <a:pt x="4959731" y="1329817"/>
                </a:moveTo>
                <a:lnTo>
                  <a:pt x="4944948" y="1291971"/>
                </a:lnTo>
                <a:lnTo>
                  <a:pt x="4928743" y="1250442"/>
                </a:lnTo>
                <a:lnTo>
                  <a:pt x="4907432" y="1273975"/>
                </a:lnTo>
                <a:lnTo>
                  <a:pt x="3812794" y="284099"/>
                </a:lnTo>
                <a:lnTo>
                  <a:pt x="3804158" y="293497"/>
                </a:lnTo>
                <a:lnTo>
                  <a:pt x="4898860" y="1283449"/>
                </a:lnTo>
                <a:lnTo>
                  <a:pt x="4877562" y="1306957"/>
                </a:lnTo>
                <a:lnTo>
                  <a:pt x="4959731" y="1329817"/>
                </a:lnTo>
                <a:close/>
              </a:path>
              <a:path w="7180580" h="1515110">
                <a:moveTo>
                  <a:pt x="7180326" y="1329436"/>
                </a:moveTo>
                <a:lnTo>
                  <a:pt x="7164260" y="1310767"/>
                </a:lnTo>
                <a:lnTo>
                  <a:pt x="7124700" y="1264793"/>
                </a:lnTo>
                <a:lnTo>
                  <a:pt x="7112406" y="1294142"/>
                </a:lnTo>
                <a:lnTo>
                  <a:pt x="4335145" y="129032"/>
                </a:lnTo>
                <a:lnTo>
                  <a:pt x="4330319" y="140716"/>
                </a:lnTo>
                <a:lnTo>
                  <a:pt x="7107504" y="1305852"/>
                </a:lnTo>
                <a:lnTo>
                  <a:pt x="7095236" y="1335151"/>
                </a:lnTo>
                <a:lnTo>
                  <a:pt x="7180326" y="132943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17850" y="3894582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50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79056" y="4244467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22742" y="3894582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55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0182" y="4155389"/>
            <a:ext cx="664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74945" y="4340174"/>
            <a:ext cx="664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20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1340" y="380809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791" y="1380490"/>
            <a:ext cx="8583169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85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egoe Print"/>
                <a:cs typeface="Segoe Print"/>
              </a:rPr>
              <a:t>Cost</a:t>
            </a:r>
            <a:r>
              <a:rPr sz="2400" spc="-60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FF0000"/>
                </a:solidFill>
                <a:latin typeface="Segoe Print"/>
                <a:cs typeface="Segoe Print"/>
              </a:rPr>
              <a:t>Function</a:t>
            </a:r>
            <a:endParaRPr sz="2400" dirty="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decision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0470" y="2912110"/>
            <a:ext cx="2131060" cy="921385"/>
            <a:chOff x="5030470" y="2912110"/>
            <a:chExt cx="2131060" cy="921385"/>
          </a:xfrm>
        </p:grpSpPr>
        <p:sp>
          <p:nvSpPr>
            <p:cNvPr id="5" name="object 5"/>
            <p:cNvSpPr/>
            <p:nvPr/>
          </p:nvSpPr>
          <p:spPr>
            <a:xfrm>
              <a:off x="5036820" y="2918460"/>
              <a:ext cx="2118360" cy="908685"/>
            </a:xfrm>
            <a:custGeom>
              <a:avLst/>
              <a:gdLst/>
              <a:ahLst/>
              <a:cxnLst/>
              <a:rect l="l" t="t" r="r" b="b"/>
              <a:pathLst>
                <a:path w="2118359" h="908685">
                  <a:moveTo>
                    <a:pt x="1059179" y="0"/>
                  </a:moveTo>
                  <a:lnTo>
                    <a:pt x="994658" y="828"/>
                  </a:lnTo>
                  <a:lnTo>
                    <a:pt x="931159" y="3283"/>
                  </a:lnTo>
                  <a:lnTo>
                    <a:pt x="868792" y="7316"/>
                  </a:lnTo>
                  <a:lnTo>
                    <a:pt x="807670" y="12881"/>
                  </a:lnTo>
                  <a:lnTo>
                    <a:pt x="747902" y="19928"/>
                  </a:lnTo>
                  <a:lnTo>
                    <a:pt x="689600" y="28412"/>
                  </a:lnTo>
                  <a:lnTo>
                    <a:pt x="632874" y="38284"/>
                  </a:lnTo>
                  <a:lnTo>
                    <a:pt x="577835" y="49497"/>
                  </a:lnTo>
                  <a:lnTo>
                    <a:pt x="524594" y="62004"/>
                  </a:lnTo>
                  <a:lnTo>
                    <a:pt x="473262" y="75756"/>
                  </a:lnTo>
                  <a:lnTo>
                    <a:pt x="423949" y="90707"/>
                  </a:lnTo>
                  <a:lnTo>
                    <a:pt x="376766" y="106809"/>
                  </a:lnTo>
                  <a:lnTo>
                    <a:pt x="331825" y="124014"/>
                  </a:lnTo>
                  <a:lnTo>
                    <a:pt x="289235" y="142276"/>
                  </a:lnTo>
                  <a:lnTo>
                    <a:pt x="249108" y="161546"/>
                  </a:lnTo>
                  <a:lnTo>
                    <a:pt x="211554" y="181776"/>
                  </a:lnTo>
                  <a:lnTo>
                    <a:pt x="176685" y="202920"/>
                  </a:lnTo>
                  <a:lnTo>
                    <a:pt x="144610" y="224931"/>
                  </a:lnTo>
                  <a:lnTo>
                    <a:pt x="89290" y="271359"/>
                  </a:lnTo>
                  <a:lnTo>
                    <a:pt x="46479" y="320681"/>
                  </a:lnTo>
                  <a:lnTo>
                    <a:pt x="17065" y="372516"/>
                  </a:lnTo>
                  <a:lnTo>
                    <a:pt x="1933" y="426485"/>
                  </a:lnTo>
                  <a:lnTo>
                    <a:pt x="0" y="454151"/>
                  </a:lnTo>
                  <a:lnTo>
                    <a:pt x="1933" y="481818"/>
                  </a:lnTo>
                  <a:lnTo>
                    <a:pt x="17065" y="535787"/>
                  </a:lnTo>
                  <a:lnTo>
                    <a:pt x="46479" y="587622"/>
                  </a:lnTo>
                  <a:lnTo>
                    <a:pt x="89290" y="636944"/>
                  </a:lnTo>
                  <a:lnTo>
                    <a:pt x="144610" y="683372"/>
                  </a:lnTo>
                  <a:lnTo>
                    <a:pt x="176685" y="705383"/>
                  </a:lnTo>
                  <a:lnTo>
                    <a:pt x="211554" y="726527"/>
                  </a:lnTo>
                  <a:lnTo>
                    <a:pt x="249108" y="746757"/>
                  </a:lnTo>
                  <a:lnTo>
                    <a:pt x="289235" y="766027"/>
                  </a:lnTo>
                  <a:lnTo>
                    <a:pt x="331825" y="784289"/>
                  </a:lnTo>
                  <a:lnTo>
                    <a:pt x="376766" y="801494"/>
                  </a:lnTo>
                  <a:lnTo>
                    <a:pt x="423949" y="817596"/>
                  </a:lnTo>
                  <a:lnTo>
                    <a:pt x="473262" y="832547"/>
                  </a:lnTo>
                  <a:lnTo>
                    <a:pt x="524594" y="846299"/>
                  </a:lnTo>
                  <a:lnTo>
                    <a:pt x="577835" y="858806"/>
                  </a:lnTo>
                  <a:lnTo>
                    <a:pt x="632874" y="870019"/>
                  </a:lnTo>
                  <a:lnTo>
                    <a:pt x="689600" y="879891"/>
                  </a:lnTo>
                  <a:lnTo>
                    <a:pt x="747902" y="888375"/>
                  </a:lnTo>
                  <a:lnTo>
                    <a:pt x="807670" y="895422"/>
                  </a:lnTo>
                  <a:lnTo>
                    <a:pt x="868792" y="900987"/>
                  </a:lnTo>
                  <a:lnTo>
                    <a:pt x="931159" y="905020"/>
                  </a:lnTo>
                  <a:lnTo>
                    <a:pt x="994658" y="907475"/>
                  </a:lnTo>
                  <a:lnTo>
                    <a:pt x="1059179" y="908303"/>
                  </a:lnTo>
                  <a:lnTo>
                    <a:pt x="1123701" y="907475"/>
                  </a:lnTo>
                  <a:lnTo>
                    <a:pt x="1187200" y="905020"/>
                  </a:lnTo>
                  <a:lnTo>
                    <a:pt x="1249567" y="900987"/>
                  </a:lnTo>
                  <a:lnTo>
                    <a:pt x="1310689" y="895422"/>
                  </a:lnTo>
                  <a:lnTo>
                    <a:pt x="1370457" y="888375"/>
                  </a:lnTo>
                  <a:lnTo>
                    <a:pt x="1428759" y="879891"/>
                  </a:lnTo>
                  <a:lnTo>
                    <a:pt x="1485485" y="870019"/>
                  </a:lnTo>
                  <a:lnTo>
                    <a:pt x="1540524" y="858806"/>
                  </a:lnTo>
                  <a:lnTo>
                    <a:pt x="1593765" y="846299"/>
                  </a:lnTo>
                  <a:lnTo>
                    <a:pt x="1645097" y="832547"/>
                  </a:lnTo>
                  <a:lnTo>
                    <a:pt x="1694410" y="817596"/>
                  </a:lnTo>
                  <a:lnTo>
                    <a:pt x="1741593" y="801494"/>
                  </a:lnTo>
                  <a:lnTo>
                    <a:pt x="1786534" y="784289"/>
                  </a:lnTo>
                  <a:lnTo>
                    <a:pt x="1829124" y="766027"/>
                  </a:lnTo>
                  <a:lnTo>
                    <a:pt x="1869251" y="746757"/>
                  </a:lnTo>
                  <a:lnTo>
                    <a:pt x="1906805" y="726527"/>
                  </a:lnTo>
                  <a:lnTo>
                    <a:pt x="1941674" y="705383"/>
                  </a:lnTo>
                  <a:lnTo>
                    <a:pt x="1973749" y="683372"/>
                  </a:lnTo>
                  <a:lnTo>
                    <a:pt x="2029069" y="636944"/>
                  </a:lnTo>
                  <a:lnTo>
                    <a:pt x="2071880" y="587622"/>
                  </a:lnTo>
                  <a:lnTo>
                    <a:pt x="2101294" y="535787"/>
                  </a:lnTo>
                  <a:lnTo>
                    <a:pt x="2116426" y="481818"/>
                  </a:lnTo>
                  <a:lnTo>
                    <a:pt x="2118359" y="454151"/>
                  </a:lnTo>
                  <a:lnTo>
                    <a:pt x="2116426" y="426485"/>
                  </a:lnTo>
                  <a:lnTo>
                    <a:pt x="2101294" y="372516"/>
                  </a:lnTo>
                  <a:lnTo>
                    <a:pt x="2071880" y="320681"/>
                  </a:lnTo>
                  <a:lnTo>
                    <a:pt x="2029069" y="271359"/>
                  </a:lnTo>
                  <a:lnTo>
                    <a:pt x="1973749" y="224931"/>
                  </a:lnTo>
                  <a:lnTo>
                    <a:pt x="1941674" y="202920"/>
                  </a:lnTo>
                  <a:lnTo>
                    <a:pt x="1906805" y="181776"/>
                  </a:lnTo>
                  <a:lnTo>
                    <a:pt x="1869251" y="161546"/>
                  </a:lnTo>
                  <a:lnTo>
                    <a:pt x="1829124" y="142276"/>
                  </a:lnTo>
                  <a:lnTo>
                    <a:pt x="1786534" y="124014"/>
                  </a:lnTo>
                  <a:lnTo>
                    <a:pt x="1741593" y="106809"/>
                  </a:lnTo>
                  <a:lnTo>
                    <a:pt x="1694410" y="90707"/>
                  </a:lnTo>
                  <a:lnTo>
                    <a:pt x="1645097" y="75756"/>
                  </a:lnTo>
                  <a:lnTo>
                    <a:pt x="1593765" y="62004"/>
                  </a:lnTo>
                  <a:lnTo>
                    <a:pt x="1540524" y="49497"/>
                  </a:lnTo>
                  <a:lnTo>
                    <a:pt x="1485485" y="38284"/>
                  </a:lnTo>
                  <a:lnTo>
                    <a:pt x="1428759" y="28412"/>
                  </a:lnTo>
                  <a:lnTo>
                    <a:pt x="1370457" y="19928"/>
                  </a:lnTo>
                  <a:lnTo>
                    <a:pt x="1310689" y="12881"/>
                  </a:lnTo>
                  <a:lnTo>
                    <a:pt x="1249567" y="7316"/>
                  </a:lnTo>
                  <a:lnTo>
                    <a:pt x="1187200" y="3283"/>
                  </a:lnTo>
                  <a:lnTo>
                    <a:pt x="1123701" y="828"/>
                  </a:lnTo>
                  <a:lnTo>
                    <a:pt x="10591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6820" y="2918460"/>
              <a:ext cx="2118360" cy="908685"/>
            </a:xfrm>
            <a:custGeom>
              <a:avLst/>
              <a:gdLst/>
              <a:ahLst/>
              <a:cxnLst/>
              <a:rect l="l" t="t" r="r" b="b"/>
              <a:pathLst>
                <a:path w="2118359" h="908685">
                  <a:moveTo>
                    <a:pt x="0" y="454151"/>
                  </a:moveTo>
                  <a:lnTo>
                    <a:pt x="7658" y="399258"/>
                  </a:lnTo>
                  <a:lnTo>
                    <a:pt x="30042" y="346308"/>
                  </a:lnTo>
                  <a:lnTo>
                    <a:pt x="66265" y="295682"/>
                  </a:lnTo>
                  <a:lnTo>
                    <a:pt x="115442" y="247759"/>
                  </a:lnTo>
                  <a:lnTo>
                    <a:pt x="176685" y="202920"/>
                  </a:lnTo>
                  <a:lnTo>
                    <a:pt x="211554" y="181776"/>
                  </a:lnTo>
                  <a:lnTo>
                    <a:pt x="249108" y="161546"/>
                  </a:lnTo>
                  <a:lnTo>
                    <a:pt x="289235" y="142276"/>
                  </a:lnTo>
                  <a:lnTo>
                    <a:pt x="331825" y="124014"/>
                  </a:lnTo>
                  <a:lnTo>
                    <a:pt x="376766" y="106809"/>
                  </a:lnTo>
                  <a:lnTo>
                    <a:pt x="423949" y="90707"/>
                  </a:lnTo>
                  <a:lnTo>
                    <a:pt x="473262" y="75756"/>
                  </a:lnTo>
                  <a:lnTo>
                    <a:pt x="524594" y="62004"/>
                  </a:lnTo>
                  <a:lnTo>
                    <a:pt x="577835" y="49497"/>
                  </a:lnTo>
                  <a:lnTo>
                    <a:pt x="632874" y="38284"/>
                  </a:lnTo>
                  <a:lnTo>
                    <a:pt x="689600" y="28412"/>
                  </a:lnTo>
                  <a:lnTo>
                    <a:pt x="747902" y="19928"/>
                  </a:lnTo>
                  <a:lnTo>
                    <a:pt x="807670" y="12881"/>
                  </a:lnTo>
                  <a:lnTo>
                    <a:pt x="868792" y="7316"/>
                  </a:lnTo>
                  <a:lnTo>
                    <a:pt x="931159" y="3283"/>
                  </a:lnTo>
                  <a:lnTo>
                    <a:pt x="994658" y="828"/>
                  </a:lnTo>
                  <a:lnTo>
                    <a:pt x="1059179" y="0"/>
                  </a:lnTo>
                  <a:lnTo>
                    <a:pt x="1123701" y="828"/>
                  </a:lnTo>
                  <a:lnTo>
                    <a:pt x="1187200" y="3283"/>
                  </a:lnTo>
                  <a:lnTo>
                    <a:pt x="1249567" y="7316"/>
                  </a:lnTo>
                  <a:lnTo>
                    <a:pt x="1310689" y="12881"/>
                  </a:lnTo>
                  <a:lnTo>
                    <a:pt x="1370457" y="19928"/>
                  </a:lnTo>
                  <a:lnTo>
                    <a:pt x="1428759" y="28412"/>
                  </a:lnTo>
                  <a:lnTo>
                    <a:pt x="1485485" y="38284"/>
                  </a:lnTo>
                  <a:lnTo>
                    <a:pt x="1540524" y="49497"/>
                  </a:lnTo>
                  <a:lnTo>
                    <a:pt x="1593765" y="62004"/>
                  </a:lnTo>
                  <a:lnTo>
                    <a:pt x="1645097" y="75756"/>
                  </a:lnTo>
                  <a:lnTo>
                    <a:pt x="1694410" y="90707"/>
                  </a:lnTo>
                  <a:lnTo>
                    <a:pt x="1741593" y="106809"/>
                  </a:lnTo>
                  <a:lnTo>
                    <a:pt x="1786534" y="124014"/>
                  </a:lnTo>
                  <a:lnTo>
                    <a:pt x="1829124" y="142276"/>
                  </a:lnTo>
                  <a:lnTo>
                    <a:pt x="1869251" y="161546"/>
                  </a:lnTo>
                  <a:lnTo>
                    <a:pt x="1906805" y="181776"/>
                  </a:lnTo>
                  <a:lnTo>
                    <a:pt x="1941674" y="202920"/>
                  </a:lnTo>
                  <a:lnTo>
                    <a:pt x="1973749" y="224931"/>
                  </a:lnTo>
                  <a:lnTo>
                    <a:pt x="2029069" y="271359"/>
                  </a:lnTo>
                  <a:lnTo>
                    <a:pt x="2071880" y="320681"/>
                  </a:lnTo>
                  <a:lnTo>
                    <a:pt x="2101294" y="372516"/>
                  </a:lnTo>
                  <a:lnTo>
                    <a:pt x="2116426" y="426485"/>
                  </a:lnTo>
                  <a:lnTo>
                    <a:pt x="2118359" y="454151"/>
                  </a:lnTo>
                  <a:lnTo>
                    <a:pt x="2116426" y="481818"/>
                  </a:lnTo>
                  <a:lnTo>
                    <a:pt x="2101294" y="535787"/>
                  </a:lnTo>
                  <a:lnTo>
                    <a:pt x="2071880" y="587622"/>
                  </a:lnTo>
                  <a:lnTo>
                    <a:pt x="2029069" y="636944"/>
                  </a:lnTo>
                  <a:lnTo>
                    <a:pt x="1973749" y="683372"/>
                  </a:lnTo>
                  <a:lnTo>
                    <a:pt x="1941674" y="705383"/>
                  </a:lnTo>
                  <a:lnTo>
                    <a:pt x="1906805" y="726527"/>
                  </a:lnTo>
                  <a:lnTo>
                    <a:pt x="1869251" y="746757"/>
                  </a:lnTo>
                  <a:lnTo>
                    <a:pt x="1829124" y="766027"/>
                  </a:lnTo>
                  <a:lnTo>
                    <a:pt x="1786534" y="784289"/>
                  </a:lnTo>
                  <a:lnTo>
                    <a:pt x="1741593" y="801494"/>
                  </a:lnTo>
                  <a:lnTo>
                    <a:pt x="1694410" y="817596"/>
                  </a:lnTo>
                  <a:lnTo>
                    <a:pt x="1645097" y="832547"/>
                  </a:lnTo>
                  <a:lnTo>
                    <a:pt x="1593765" y="846299"/>
                  </a:lnTo>
                  <a:lnTo>
                    <a:pt x="1540524" y="858806"/>
                  </a:lnTo>
                  <a:lnTo>
                    <a:pt x="1485485" y="870019"/>
                  </a:lnTo>
                  <a:lnTo>
                    <a:pt x="1428759" y="879891"/>
                  </a:lnTo>
                  <a:lnTo>
                    <a:pt x="1370457" y="888375"/>
                  </a:lnTo>
                  <a:lnTo>
                    <a:pt x="1310689" y="895422"/>
                  </a:lnTo>
                  <a:lnTo>
                    <a:pt x="1249567" y="900987"/>
                  </a:lnTo>
                  <a:lnTo>
                    <a:pt x="1187200" y="905020"/>
                  </a:lnTo>
                  <a:lnTo>
                    <a:pt x="1123701" y="907475"/>
                  </a:lnTo>
                  <a:lnTo>
                    <a:pt x="1059179" y="908303"/>
                  </a:lnTo>
                  <a:lnTo>
                    <a:pt x="994658" y="907475"/>
                  </a:lnTo>
                  <a:lnTo>
                    <a:pt x="931159" y="905020"/>
                  </a:lnTo>
                  <a:lnTo>
                    <a:pt x="868792" y="900987"/>
                  </a:lnTo>
                  <a:lnTo>
                    <a:pt x="807670" y="895422"/>
                  </a:lnTo>
                  <a:lnTo>
                    <a:pt x="747902" y="888375"/>
                  </a:lnTo>
                  <a:lnTo>
                    <a:pt x="689600" y="879891"/>
                  </a:lnTo>
                  <a:lnTo>
                    <a:pt x="632874" y="870019"/>
                  </a:lnTo>
                  <a:lnTo>
                    <a:pt x="577835" y="858806"/>
                  </a:lnTo>
                  <a:lnTo>
                    <a:pt x="524594" y="846299"/>
                  </a:lnTo>
                  <a:lnTo>
                    <a:pt x="473262" y="832547"/>
                  </a:lnTo>
                  <a:lnTo>
                    <a:pt x="423949" y="817596"/>
                  </a:lnTo>
                  <a:lnTo>
                    <a:pt x="376766" y="801494"/>
                  </a:lnTo>
                  <a:lnTo>
                    <a:pt x="331825" y="784289"/>
                  </a:lnTo>
                  <a:lnTo>
                    <a:pt x="289235" y="766027"/>
                  </a:lnTo>
                  <a:lnTo>
                    <a:pt x="249108" y="746757"/>
                  </a:lnTo>
                  <a:lnTo>
                    <a:pt x="211554" y="726527"/>
                  </a:lnTo>
                  <a:lnTo>
                    <a:pt x="176685" y="705383"/>
                  </a:lnTo>
                  <a:lnTo>
                    <a:pt x="144610" y="683372"/>
                  </a:lnTo>
                  <a:lnTo>
                    <a:pt x="89290" y="636944"/>
                  </a:lnTo>
                  <a:lnTo>
                    <a:pt x="46479" y="587622"/>
                  </a:lnTo>
                  <a:lnTo>
                    <a:pt x="17065" y="535787"/>
                  </a:lnTo>
                  <a:lnTo>
                    <a:pt x="1933" y="481818"/>
                  </a:lnTo>
                  <a:lnTo>
                    <a:pt x="0" y="45415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71717" y="3208782"/>
            <a:ext cx="45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7900" y="3980688"/>
            <a:ext cx="76200" cy="998855"/>
          </a:xfrm>
          <a:custGeom>
            <a:avLst/>
            <a:gdLst/>
            <a:ahLst/>
            <a:cxnLst/>
            <a:rect l="l" t="t" r="r" b="b"/>
            <a:pathLst>
              <a:path w="76200" h="998854">
                <a:moveTo>
                  <a:pt x="31750" y="922655"/>
                </a:moveTo>
                <a:lnTo>
                  <a:pt x="0" y="922655"/>
                </a:lnTo>
                <a:lnTo>
                  <a:pt x="38100" y="998855"/>
                </a:lnTo>
                <a:lnTo>
                  <a:pt x="69850" y="935355"/>
                </a:lnTo>
                <a:lnTo>
                  <a:pt x="31750" y="935355"/>
                </a:lnTo>
                <a:lnTo>
                  <a:pt x="31750" y="922655"/>
                </a:lnTo>
                <a:close/>
              </a:path>
              <a:path w="76200" h="998854">
                <a:moveTo>
                  <a:pt x="44450" y="0"/>
                </a:moveTo>
                <a:lnTo>
                  <a:pt x="31750" y="0"/>
                </a:lnTo>
                <a:lnTo>
                  <a:pt x="31750" y="935355"/>
                </a:lnTo>
                <a:lnTo>
                  <a:pt x="44450" y="935355"/>
                </a:lnTo>
                <a:lnTo>
                  <a:pt x="44450" y="0"/>
                </a:lnTo>
                <a:close/>
              </a:path>
              <a:path w="76200" h="998854">
                <a:moveTo>
                  <a:pt x="76200" y="922655"/>
                </a:moveTo>
                <a:lnTo>
                  <a:pt x="44450" y="922655"/>
                </a:lnTo>
                <a:lnTo>
                  <a:pt x="44450" y="935355"/>
                </a:lnTo>
                <a:lnTo>
                  <a:pt x="69850" y="935355"/>
                </a:lnTo>
                <a:lnTo>
                  <a:pt x="76200" y="92265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111496" y="5158740"/>
            <a:ext cx="1969135" cy="619125"/>
            <a:chOff x="5111496" y="5158740"/>
            <a:chExt cx="1969135" cy="619125"/>
          </a:xfrm>
        </p:grpSpPr>
        <p:sp>
          <p:nvSpPr>
            <p:cNvPr id="10" name="object 10"/>
            <p:cNvSpPr/>
            <p:nvPr/>
          </p:nvSpPr>
          <p:spPr>
            <a:xfrm>
              <a:off x="5117592" y="5164836"/>
              <a:ext cx="1957070" cy="607060"/>
            </a:xfrm>
            <a:custGeom>
              <a:avLst/>
              <a:gdLst/>
              <a:ahLst/>
              <a:cxnLst/>
              <a:rect l="l" t="t" r="r" b="b"/>
              <a:pathLst>
                <a:path w="1957070" h="607060">
                  <a:moveTo>
                    <a:pt x="978408" y="0"/>
                  </a:moveTo>
                  <a:lnTo>
                    <a:pt x="908531" y="761"/>
                  </a:lnTo>
                  <a:lnTo>
                    <a:pt x="839980" y="3011"/>
                  </a:lnTo>
                  <a:lnTo>
                    <a:pt x="772922" y="6698"/>
                  </a:lnTo>
                  <a:lnTo>
                    <a:pt x="707521" y="11771"/>
                  </a:lnTo>
                  <a:lnTo>
                    <a:pt x="643944" y="18179"/>
                  </a:lnTo>
                  <a:lnTo>
                    <a:pt x="582355" y="25870"/>
                  </a:lnTo>
                  <a:lnTo>
                    <a:pt x="522920" y="34793"/>
                  </a:lnTo>
                  <a:lnTo>
                    <a:pt x="465805" y="44898"/>
                  </a:lnTo>
                  <a:lnTo>
                    <a:pt x="411175" y="56131"/>
                  </a:lnTo>
                  <a:lnTo>
                    <a:pt x="359196" y="68443"/>
                  </a:lnTo>
                  <a:lnTo>
                    <a:pt x="310033" y="81782"/>
                  </a:lnTo>
                  <a:lnTo>
                    <a:pt x="263852" y="96096"/>
                  </a:lnTo>
                  <a:lnTo>
                    <a:pt x="220818" y="111335"/>
                  </a:lnTo>
                  <a:lnTo>
                    <a:pt x="181097" y="127446"/>
                  </a:lnTo>
                  <a:lnTo>
                    <a:pt x="144855" y="144380"/>
                  </a:lnTo>
                  <a:lnTo>
                    <a:pt x="83467" y="180507"/>
                  </a:lnTo>
                  <a:lnTo>
                    <a:pt x="37979" y="219305"/>
                  </a:lnTo>
                  <a:lnTo>
                    <a:pt x="9715" y="260365"/>
                  </a:lnTo>
                  <a:lnTo>
                    <a:pt x="0" y="303275"/>
                  </a:lnTo>
                  <a:lnTo>
                    <a:pt x="2456" y="324935"/>
                  </a:lnTo>
                  <a:lnTo>
                    <a:pt x="21611" y="366969"/>
                  </a:lnTo>
                  <a:lnTo>
                    <a:pt x="58653" y="406948"/>
                  </a:lnTo>
                  <a:lnTo>
                    <a:pt x="112256" y="444462"/>
                  </a:lnTo>
                  <a:lnTo>
                    <a:pt x="181097" y="479099"/>
                  </a:lnTo>
                  <a:lnTo>
                    <a:pt x="220818" y="495211"/>
                  </a:lnTo>
                  <a:lnTo>
                    <a:pt x="263852" y="510450"/>
                  </a:lnTo>
                  <a:lnTo>
                    <a:pt x="310033" y="524765"/>
                  </a:lnTo>
                  <a:lnTo>
                    <a:pt x="359196" y="538104"/>
                  </a:lnTo>
                  <a:lnTo>
                    <a:pt x="411175" y="550416"/>
                  </a:lnTo>
                  <a:lnTo>
                    <a:pt x="465805" y="561650"/>
                  </a:lnTo>
                  <a:lnTo>
                    <a:pt x="522920" y="571755"/>
                  </a:lnTo>
                  <a:lnTo>
                    <a:pt x="582355" y="580679"/>
                  </a:lnTo>
                  <a:lnTo>
                    <a:pt x="643944" y="588371"/>
                  </a:lnTo>
                  <a:lnTo>
                    <a:pt x="707521" y="594779"/>
                  </a:lnTo>
                  <a:lnTo>
                    <a:pt x="772922" y="599852"/>
                  </a:lnTo>
                  <a:lnTo>
                    <a:pt x="839980" y="603540"/>
                  </a:lnTo>
                  <a:lnTo>
                    <a:pt x="908531" y="605790"/>
                  </a:lnTo>
                  <a:lnTo>
                    <a:pt x="978408" y="606551"/>
                  </a:lnTo>
                  <a:lnTo>
                    <a:pt x="1048284" y="605790"/>
                  </a:lnTo>
                  <a:lnTo>
                    <a:pt x="1116835" y="603540"/>
                  </a:lnTo>
                  <a:lnTo>
                    <a:pt x="1183893" y="599852"/>
                  </a:lnTo>
                  <a:lnTo>
                    <a:pt x="1249294" y="594779"/>
                  </a:lnTo>
                  <a:lnTo>
                    <a:pt x="1312871" y="588371"/>
                  </a:lnTo>
                  <a:lnTo>
                    <a:pt x="1374460" y="580679"/>
                  </a:lnTo>
                  <a:lnTo>
                    <a:pt x="1433895" y="571755"/>
                  </a:lnTo>
                  <a:lnTo>
                    <a:pt x="1491010" y="561650"/>
                  </a:lnTo>
                  <a:lnTo>
                    <a:pt x="1545640" y="550416"/>
                  </a:lnTo>
                  <a:lnTo>
                    <a:pt x="1597619" y="538104"/>
                  </a:lnTo>
                  <a:lnTo>
                    <a:pt x="1646782" y="524765"/>
                  </a:lnTo>
                  <a:lnTo>
                    <a:pt x="1692963" y="510450"/>
                  </a:lnTo>
                  <a:lnTo>
                    <a:pt x="1735997" y="495211"/>
                  </a:lnTo>
                  <a:lnTo>
                    <a:pt x="1775718" y="479099"/>
                  </a:lnTo>
                  <a:lnTo>
                    <a:pt x="1811960" y="462165"/>
                  </a:lnTo>
                  <a:lnTo>
                    <a:pt x="1873348" y="426039"/>
                  </a:lnTo>
                  <a:lnTo>
                    <a:pt x="1918836" y="387241"/>
                  </a:lnTo>
                  <a:lnTo>
                    <a:pt x="1947100" y="346183"/>
                  </a:lnTo>
                  <a:lnTo>
                    <a:pt x="1956815" y="303275"/>
                  </a:lnTo>
                  <a:lnTo>
                    <a:pt x="1954359" y="281615"/>
                  </a:lnTo>
                  <a:lnTo>
                    <a:pt x="1935204" y="239578"/>
                  </a:lnTo>
                  <a:lnTo>
                    <a:pt x="1898162" y="199598"/>
                  </a:lnTo>
                  <a:lnTo>
                    <a:pt x="1844559" y="162084"/>
                  </a:lnTo>
                  <a:lnTo>
                    <a:pt x="1775718" y="127446"/>
                  </a:lnTo>
                  <a:lnTo>
                    <a:pt x="1735997" y="111335"/>
                  </a:lnTo>
                  <a:lnTo>
                    <a:pt x="1692963" y="96096"/>
                  </a:lnTo>
                  <a:lnTo>
                    <a:pt x="1646782" y="81782"/>
                  </a:lnTo>
                  <a:lnTo>
                    <a:pt x="1597619" y="68443"/>
                  </a:lnTo>
                  <a:lnTo>
                    <a:pt x="1545640" y="56131"/>
                  </a:lnTo>
                  <a:lnTo>
                    <a:pt x="1491010" y="44898"/>
                  </a:lnTo>
                  <a:lnTo>
                    <a:pt x="1433895" y="34793"/>
                  </a:lnTo>
                  <a:lnTo>
                    <a:pt x="1374460" y="25870"/>
                  </a:lnTo>
                  <a:lnTo>
                    <a:pt x="1312871" y="18179"/>
                  </a:lnTo>
                  <a:lnTo>
                    <a:pt x="1249294" y="11771"/>
                  </a:lnTo>
                  <a:lnTo>
                    <a:pt x="1183893" y="6698"/>
                  </a:lnTo>
                  <a:lnTo>
                    <a:pt x="1116835" y="3011"/>
                  </a:lnTo>
                  <a:lnTo>
                    <a:pt x="1048284" y="761"/>
                  </a:lnTo>
                  <a:lnTo>
                    <a:pt x="9784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7592" y="5164836"/>
              <a:ext cx="1957070" cy="607060"/>
            </a:xfrm>
            <a:custGeom>
              <a:avLst/>
              <a:gdLst/>
              <a:ahLst/>
              <a:cxnLst/>
              <a:rect l="l" t="t" r="r" b="b"/>
              <a:pathLst>
                <a:path w="1957070" h="607060">
                  <a:moveTo>
                    <a:pt x="0" y="303275"/>
                  </a:moveTo>
                  <a:lnTo>
                    <a:pt x="9715" y="260365"/>
                  </a:lnTo>
                  <a:lnTo>
                    <a:pt x="37979" y="219305"/>
                  </a:lnTo>
                  <a:lnTo>
                    <a:pt x="83467" y="180507"/>
                  </a:lnTo>
                  <a:lnTo>
                    <a:pt x="144855" y="144380"/>
                  </a:lnTo>
                  <a:lnTo>
                    <a:pt x="181097" y="127446"/>
                  </a:lnTo>
                  <a:lnTo>
                    <a:pt x="220818" y="111335"/>
                  </a:lnTo>
                  <a:lnTo>
                    <a:pt x="263852" y="96096"/>
                  </a:lnTo>
                  <a:lnTo>
                    <a:pt x="310033" y="81782"/>
                  </a:lnTo>
                  <a:lnTo>
                    <a:pt x="359196" y="68443"/>
                  </a:lnTo>
                  <a:lnTo>
                    <a:pt x="411175" y="56131"/>
                  </a:lnTo>
                  <a:lnTo>
                    <a:pt x="465805" y="44898"/>
                  </a:lnTo>
                  <a:lnTo>
                    <a:pt x="522920" y="34793"/>
                  </a:lnTo>
                  <a:lnTo>
                    <a:pt x="582355" y="25870"/>
                  </a:lnTo>
                  <a:lnTo>
                    <a:pt x="643944" y="18179"/>
                  </a:lnTo>
                  <a:lnTo>
                    <a:pt x="707521" y="11771"/>
                  </a:lnTo>
                  <a:lnTo>
                    <a:pt x="772922" y="6698"/>
                  </a:lnTo>
                  <a:lnTo>
                    <a:pt x="839980" y="3011"/>
                  </a:lnTo>
                  <a:lnTo>
                    <a:pt x="908531" y="761"/>
                  </a:lnTo>
                  <a:lnTo>
                    <a:pt x="978408" y="0"/>
                  </a:lnTo>
                  <a:lnTo>
                    <a:pt x="1048284" y="761"/>
                  </a:lnTo>
                  <a:lnTo>
                    <a:pt x="1116835" y="3011"/>
                  </a:lnTo>
                  <a:lnTo>
                    <a:pt x="1183893" y="6698"/>
                  </a:lnTo>
                  <a:lnTo>
                    <a:pt x="1249294" y="11771"/>
                  </a:lnTo>
                  <a:lnTo>
                    <a:pt x="1312871" y="18179"/>
                  </a:lnTo>
                  <a:lnTo>
                    <a:pt x="1374460" y="25870"/>
                  </a:lnTo>
                  <a:lnTo>
                    <a:pt x="1433895" y="34793"/>
                  </a:lnTo>
                  <a:lnTo>
                    <a:pt x="1491010" y="44898"/>
                  </a:lnTo>
                  <a:lnTo>
                    <a:pt x="1545640" y="56131"/>
                  </a:lnTo>
                  <a:lnTo>
                    <a:pt x="1597619" y="68443"/>
                  </a:lnTo>
                  <a:lnTo>
                    <a:pt x="1646782" y="81782"/>
                  </a:lnTo>
                  <a:lnTo>
                    <a:pt x="1692963" y="96096"/>
                  </a:lnTo>
                  <a:lnTo>
                    <a:pt x="1735997" y="111335"/>
                  </a:lnTo>
                  <a:lnTo>
                    <a:pt x="1775718" y="127446"/>
                  </a:lnTo>
                  <a:lnTo>
                    <a:pt x="1811960" y="144380"/>
                  </a:lnTo>
                  <a:lnTo>
                    <a:pt x="1873348" y="180507"/>
                  </a:lnTo>
                  <a:lnTo>
                    <a:pt x="1918836" y="219305"/>
                  </a:lnTo>
                  <a:lnTo>
                    <a:pt x="1947100" y="260365"/>
                  </a:lnTo>
                  <a:lnTo>
                    <a:pt x="1956815" y="303275"/>
                  </a:lnTo>
                  <a:lnTo>
                    <a:pt x="1954359" y="324935"/>
                  </a:lnTo>
                  <a:lnTo>
                    <a:pt x="1935204" y="366969"/>
                  </a:lnTo>
                  <a:lnTo>
                    <a:pt x="1898162" y="406948"/>
                  </a:lnTo>
                  <a:lnTo>
                    <a:pt x="1844559" y="444462"/>
                  </a:lnTo>
                  <a:lnTo>
                    <a:pt x="1775718" y="479099"/>
                  </a:lnTo>
                  <a:lnTo>
                    <a:pt x="1735997" y="495211"/>
                  </a:lnTo>
                  <a:lnTo>
                    <a:pt x="1692963" y="510450"/>
                  </a:lnTo>
                  <a:lnTo>
                    <a:pt x="1646782" y="524765"/>
                  </a:lnTo>
                  <a:lnTo>
                    <a:pt x="1597619" y="538104"/>
                  </a:lnTo>
                  <a:lnTo>
                    <a:pt x="1545640" y="550416"/>
                  </a:lnTo>
                  <a:lnTo>
                    <a:pt x="1491010" y="561650"/>
                  </a:lnTo>
                  <a:lnTo>
                    <a:pt x="1433895" y="571755"/>
                  </a:lnTo>
                  <a:lnTo>
                    <a:pt x="1374460" y="580679"/>
                  </a:lnTo>
                  <a:lnTo>
                    <a:pt x="1312871" y="588371"/>
                  </a:lnTo>
                  <a:lnTo>
                    <a:pt x="1249294" y="594779"/>
                  </a:lnTo>
                  <a:lnTo>
                    <a:pt x="1183893" y="599852"/>
                  </a:lnTo>
                  <a:lnTo>
                    <a:pt x="1116835" y="603540"/>
                  </a:lnTo>
                  <a:lnTo>
                    <a:pt x="1048284" y="605790"/>
                  </a:lnTo>
                  <a:lnTo>
                    <a:pt x="978408" y="606551"/>
                  </a:lnTo>
                  <a:lnTo>
                    <a:pt x="908531" y="605790"/>
                  </a:lnTo>
                  <a:lnTo>
                    <a:pt x="839980" y="603540"/>
                  </a:lnTo>
                  <a:lnTo>
                    <a:pt x="772922" y="599852"/>
                  </a:lnTo>
                  <a:lnTo>
                    <a:pt x="707521" y="594779"/>
                  </a:lnTo>
                  <a:lnTo>
                    <a:pt x="643944" y="588371"/>
                  </a:lnTo>
                  <a:lnTo>
                    <a:pt x="582355" y="580679"/>
                  </a:lnTo>
                  <a:lnTo>
                    <a:pt x="522920" y="571755"/>
                  </a:lnTo>
                  <a:lnTo>
                    <a:pt x="465805" y="561650"/>
                  </a:lnTo>
                  <a:lnTo>
                    <a:pt x="411175" y="550416"/>
                  </a:lnTo>
                  <a:lnTo>
                    <a:pt x="359196" y="538104"/>
                  </a:lnTo>
                  <a:lnTo>
                    <a:pt x="310033" y="524765"/>
                  </a:lnTo>
                  <a:lnTo>
                    <a:pt x="263852" y="510450"/>
                  </a:lnTo>
                  <a:lnTo>
                    <a:pt x="220818" y="495211"/>
                  </a:lnTo>
                  <a:lnTo>
                    <a:pt x="181097" y="479099"/>
                  </a:lnTo>
                  <a:lnTo>
                    <a:pt x="144855" y="462165"/>
                  </a:lnTo>
                  <a:lnTo>
                    <a:pt x="83467" y="426039"/>
                  </a:lnTo>
                  <a:lnTo>
                    <a:pt x="37979" y="387241"/>
                  </a:lnTo>
                  <a:lnTo>
                    <a:pt x="9715" y="34618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39485" y="5303596"/>
            <a:ext cx="1113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5177" y="5158485"/>
            <a:ext cx="1968500" cy="619760"/>
            <a:chOff x="3075177" y="5158485"/>
            <a:chExt cx="1968500" cy="619760"/>
          </a:xfrm>
        </p:grpSpPr>
        <p:sp>
          <p:nvSpPr>
            <p:cNvPr id="14" name="object 14"/>
            <p:cNvSpPr/>
            <p:nvPr/>
          </p:nvSpPr>
          <p:spPr>
            <a:xfrm>
              <a:off x="3081527" y="5164835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977646" y="0"/>
                  </a:moveTo>
                  <a:lnTo>
                    <a:pt x="907833" y="761"/>
                  </a:lnTo>
                  <a:lnTo>
                    <a:pt x="839345" y="3011"/>
                  </a:lnTo>
                  <a:lnTo>
                    <a:pt x="772346" y="6698"/>
                  </a:lnTo>
                  <a:lnTo>
                    <a:pt x="707001" y="11771"/>
                  </a:lnTo>
                  <a:lnTo>
                    <a:pt x="643477" y="18179"/>
                  </a:lnTo>
                  <a:lnTo>
                    <a:pt x="581938" y="25870"/>
                  </a:lnTo>
                  <a:lnTo>
                    <a:pt x="522551" y="34793"/>
                  </a:lnTo>
                  <a:lnTo>
                    <a:pt x="465481" y="44898"/>
                  </a:lnTo>
                  <a:lnTo>
                    <a:pt x="410892" y="56131"/>
                  </a:lnTo>
                  <a:lnTo>
                    <a:pt x="358952" y="68443"/>
                  </a:lnTo>
                  <a:lnTo>
                    <a:pt x="309825" y="81782"/>
                  </a:lnTo>
                  <a:lnTo>
                    <a:pt x="263677" y="96096"/>
                  </a:lnTo>
                  <a:lnTo>
                    <a:pt x="220674" y="111335"/>
                  </a:lnTo>
                  <a:lnTo>
                    <a:pt x="180980" y="127446"/>
                  </a:lnTo>
                  <a:lnTo>
                    <a:pt x="144762" y="144380"/>
                  </a:lnTo>
                  <a:lnTo>
                    <a:pt x="83415" y="180507"/>
                  </a:lnTo>
                  <a:lnTo>
                    <a:pt x="37956" y="219305"/>
                  </a:lnTo>
                  <a:lnTo>
                    <a:pt x="9709" y="260365"/>
                  </a:lnTo>
                  <a:lnTo>
                    <a:pt x="0" y="303275"/>
                  </a:lnTo>
                  <a:lnTo>
                    <a:pt x="2455" y="324935"/>
                  </a:lnTo>
                  <a:lnTo>
                    <a:pt x="21598" y="366969"/>
                  </a:lnTo>
                  <a:lnTo>
                    <a:pt x="58617" y="406948"/>
                  </a:lnTo>
                  <a:lnTo>
                    <a:pt x="112185" y="444462"/>
                  </a:lnTo>
                  <a:lnTo>
                    <a:pt x="180980" y="479099"/>
                  </a:lnTo>
                  <a:lnTo>
                    <a:pt x="220674" y="495211"/>
                  </a:lnTo>
                  <a:lnTo>
                    <a:pt x="263677" y="510450"/>
                  </a:lnTo>
                  <a:lnTo>
                    <a:pt x="309825" y="524765"/>
                  </a:lnTo>
                  <a:lnTo>
                    <a:pt x="358952" y="538104"/>
                  </a:lnTo>
                  <a:lnTo>
                    <a:pt x="410892" y="550416"/>
                  </a:lnTo>
                  <a:lnTo>
                    <a:pt x="465481" y="561650"/>
                  </a:lnTo>
                  <a:lnTo>
                    <a:pt x="522551" y="571755"/>
                  </a:lnTo>
                  <a:lnTo>
                    <a:pt x="581938" y="580679"/>
                  </a:lnTo>
                  <a:lnTo>
                    <a:pt x="643477" y="588371"/>
                  </a:lnTo>
                  <a:lnTo>
                    <a:pt x="707001" y="594779"/>
                  </a:lnTo>
                  <a:lnTo>
                    <a:pt x="772346" y="599852"/>
                  </a:lnTo>
                  <a:lnTo>
                    <a:pt x="839345" y="603540"/>
                  </a:lnTo>
                  <a:lnTo>
                    <a:pt x="907833" y="605790"/>
                  </a:lnTo>
                  <a:lnTo>
                    <a:pt x="977646" y="606551"/>
                  </a:lnTo>
                  <a:lnTo>
                    <a:pt x="1047458" y="605790"/>
                  </a:lnTo>
                  <a:lnTo>
                    <a:pt x="1115946" y="603540"/>
                  </a:lnTo>
                  <a:lnTo>
                    <a:pt x="1182945" y="599852"/>
                  </a:lnTo>
                  <a:lnTo>
                    <a:pt x="1248290" y="594779"/>
                  </a:lnTo>
                  <a:lnTo>
                    <a:pt x="1311814" y="588371"/>
                  </a:lnTo>
                  <a:lnTo>
                    <a:pt x="1373353" y="580679"/>
                  </a:lnTo>
                  <a:lnTo>
                    <a:pt x="1432740" y="571755"/>
                  </a:lnTo>
                  <a:lnTo>
                    <a:pt x="1489810" y="561650"/>
                  </a:lnTo>
                  <a:lnTo>
                    <a:pt x="1544399" y="550416"/>
                  </a:lnTo>
                  <a:lnTo>
                    <a:pt x="1596339" y="538104"/>
                  </a:lnTo>
                  <a:lnTo>
                    <a:pt x="1645466" y="524765"/>
                  </a:lnTo>
                  <a:lnTo>
                    <a:pt x="1691614" y="510450"/>
                  </a:lnTo>
                  <a:lnTo>
                    <a:pt x="1734617" y="495211"/>
                  </a:lnTo>
                  <a:lnTo>
                    <a:pt x="1774311" y="479099"/>
                  </a:lnTo>
                  <a:lnTo>
                    <a:pt x="1810529" y="462165"/>
                  </a:lnTo>
                  <a:lnTo>
                    <a:pt x="1871876" y="426039"/>
                  </a:lnTo>
                  <a:lnTo>
                    <a:pt x="1917335" y="387241"/>
                  </a:lnTo>
                  <a:lnTo>
                    <a:pt x="1945582" y="346183"/>
                  </a:lnTo>
                  <a:lnTo>
                    <a:pt x="1955292" y="303275"/>
                  </a:lnTo>
                  <a:lnTo>
                    <a:pt x="1952836" y="281615"/>
                  </a:lnTo>
                  <a:lnTo>
                    <a:pt x="1933693" y="239578"/>
                  </a:lnTo>
                  <a:lnTo>
                    <a:pt x="1896674" y="199598"/>
                  </a:lnTo>
                  <a:lnTo>
                    <a:pt x="1843106" y="162084"/>
                  </a:lnTo>
                  <a:lnTo>
                    <a:pt x="1774311" y="127446"/>
                  </a:lnTo>
                  <a:lnTo>
                    <a:pt x="1734617" y="111335"/>
                  </a:lnTo>
                  <a:lnTo>
                    <a:pt x="1691614" y="96096"/>
                  </a:lnTo>
                  <a:lnTo>
                    <a:pt x="1645466" y="81782"/>
                  </a:lnTo>
                  <a:lnTo>
                    <a:pt x="1596339" y="68443"/>
                  </a:lnTo>
                  <a:lnTo>
                    <a:pt x="1544399" y="56131"/>
                  </a:lnTo>
                  <a:lnTo>
                    <a:pt x="1489810" y="44898"/>
                  </a:lnTo>
                  <a:lnTo>
                    <a:pt x="1432740" y="34793"/>
                  </a:lnTo>
                  <a:lnTo>
                    <a:pt x="1373353" y="25870"/>
                  </a:lnTo>
                  <a:lnTo>
                    <a:pt x="1311814" y="18179"/>
                  </a:lnTo>
                  <a:lnTo>
                    <a:pt x="1248290" y="11771"/>
                  </a:lnTo>
                  <a:lnTo>
                    <a:pt x="1182945" y="6698"/>
                  </a:lnTo>
                  <a:lnTo>
                    <a:pt x="1115946" y="3011"/>
                  </a:lnTo>
                  <a:lnTo>
                    <a:pt x="1047458" y="761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1527" y="5164835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0" y="303275"/>
                  </a:moveTo>
                  <a:lnTo>
                    <a:pt x="9709" y="260365"/>
                  </a:lnTo>
                  <a:lnTo>
                    <a:pt x="37956" y="219305"/>
                  </a:lnTo>
                  <a:lnTo>
                    <a:pt x="83415" y="180507"/>
                  </a:lnTo>
                  <a:lnTo>
                    <a:pt x="144762" y="144380"/>
                  </a:lnTo>
                  <a:lnTo>
                    <a:pt x="180980" y="127446"/>
                  </a:lnTo>
                  <a:lnTo>
                    <a:pt x="220674" y="111335"/>
                  </a:lnTo>
                  <a:lnTo>
                    <a:pt x="263677" y="96096"/>
                  </a:lnTo>
                  <a:lnTo>
                    <a:pt x="309825" y="81782"/>
                  </a:lnTo>
                  <a:lnTo>
                    <a:pt x="358952" y="68443"/>
                  </a:lnTo>
                  <a:lnTo>
                    <a:pt x="410892" y="56131"/>
                  </a:lnTo>
                  <a:lnTo>
                    <a:pt x="465481" y="44898"/>
                  </a:lnTo>
                  <a:lnTo>
                    <a:pt x="522551" y="34793"/>
                  </a:lnTo>
                  <a:lnTo>
                    <a:pt x="581938" y="25870"/>
                  </a:lnTo>
                  <a:lnTo>
                    <a:pt x="643477" y="18179"/>
                  </a:lnTo>
                  <a:lnTo>
                    <a:pt x="707001" y="11771"/>
                  </a:lnTo>
                  <a:lnTo>
                    <a:pt x="772346" y="6698"/>
                  </a:lnTo>
                  <a:lnTo>
                    <a:pt x="839345" y="3011"/>
                  </a:lnTo>
                  <a:lnTo>
                    <a:pt x="907833" y="761"/>
                  </a:lnTo>
                  <a:lnTo>
                    <a:pt x="977646" y="0"/>
                  </a:lnTo>
                  <a:lnTo>
                    <a:pt x="1047458" y="761"/>
                  </a:lnTo>
                  <a:lnTo>
                    <a:pt x="1115946" y="3011"/>
                  </a:lnTo>
                  <a:lnTo>
                    <a:pt x="1182945" y="6698"/>
                  </a:lnTo>
                  <a:lnTo>
                    <a:pt x="1248290" y="11771"/>
                  </a:lnTo>
                  <a:lnTo>
                    <a:pt x="1311814" y="18179"/>
                  </a:lnTo>
                  <a:lnTo>
                    <a:pt x="1373353" y="25870"/>
                  </a:lnTo>
                  <a:lnTo>
                    <a:pt x="1432740" y="34793"/>
                  </a:lnTo>
                  <a:lnTo>
                    <a:pt x="1489810" y="44898"/>
                  </a:lnTo>
                  <a:lnTo>
                    <a:pt x="1544399" y="56131"/>
                  </a:lnTo>
                  <a:lnTo>
                    <a:pt x="1596339" y="68443"/>
                  </a:lnTo>
                  <a:lnTo>
                    <a:pt x="1645466" y="81782"/>
                  </a:lnTo>
                  <a:lnTo>
                    <a:pt x="1691614" y="96096"/>
                  </a:lnTo>
                  <a:lnTo>
                    <a:pt x="1734617" y="111335"/>
                  </a:lnTo>
                  <a:lnTo>
                    <a:pt x="1774311" y="127446"/>
                  </a:lnTo>
                  <a:lnTo>
                    <a:pt x="1810529" y="144380"/>
                  </a:lnTo>
                  <a:lnTo>
                    <a:pt x="1871876" y="180507"/>
                  </a:lnTo>
                  <a:lnTo>
                    <a:pt x="1917335" y="219305"/>
                  </a:lnTo>
                  <a:lnTo>
                    <a:pt x="1945582" y="260365"/>
                  </a:lnTo>
                  <a:lnTo>
                    <a:pt x="1955292" y="303275"/>
                  </a:lnTo>
                  <a:lnTo>
                    <a:pt x="1952836" y="324935"/>
                  </a:lnTo>
                  <a:lnTo>
                    <a:pt x="1933693" y="366969"/>
                  </a:lnTo>
                  <a:lnTo>
                    <a:pt x="1896674" y="406948"/>
                  </a:lnTo>
                  <a:lnTo>
                    <a:pt x="1843106" y="444462"/>
                  </a:lnTo>
                  <a:lnTo>
                    <a:pt x="1774311" y="479099"/>
                  </a:lnTo>
                  <a:lnTo>
                    <a:pt x="1734617" y="495211"/>
                  </a:lnTo>
                  <a:lnTo>
                    <a:pt x="1691614" y="510450"/>
                  </a:lnTo>
                  <a:lnTo>
                    <a:pt x="1645466" y="524765"/>
                  </a:lnTo>
                  <a:lnTo>
                    <a:pt x="1596339" y="538104"/>
                  </a:lnTo>
                  <a:lnTo>
                    <a:pt x="1544399" y="550416"/>
                  </a:lnTo>
                  <a:lnTo>
                    <a:pt x="1489810" y="561650"/>
                  </a:lnTo>
                  <a:lnTo>
                    <a:pt x="1432740" y="571755"/>
                  </a:lnTo>
                  <a:lnTo>
                    <a:pt x="1373353" y="580679"/>
                  </a:lnTo>
                  <a:lnTo>
                    <a:pt x="1311814" y="588371"/>
                  </a:lnTo>
                  <a:lnTo>
                    <a:pt x="1248290" y="594779"/>
                  </a:lnTo>
                  <a:lnTo>
                    <a:pt x="1182945" y="599852"/>
                  </a:lnTo>
                  <a:lnTo>
                    <a:pt x="1115946" y="603540"/>
                  </a:lnTo>
                  <a:lnTo>
                    <a:pt x="1047458" y="605790"/>
                  </a:lnTo>
                  <a:lnTo>
                    <a:pt x="977646" y="606551"/>
                  </a:lnTo>
                  <a:lnTo>
                    <a:pt x="907833" y="605790"/>
                  </a:lnTo>
                  <a:lnTo>
                    <a:pt x="839345" y="603540"/>
                  </a:lnTo>
                  <a:lnTo>
                    <a:pt x="772346" y="599852"/>
                  </a:lnTo>
                  <a:lnTo>
                    <a:pt x="707001" y="594779"/>
                  </a:lnTo>
                  <a:lnTo>
                    <a:pt x="643477" y="588371"/>
                  </a:lnTo>
                  <a:lnTo>
                    <a:pt x="581938" y="580679"/>
                  </a:lnTo>
                  <a:lnTo>
                    <a:pt x="522551" y="571755"/>
                  </a:lnTo>
                  <a:lnTo>
                    <a:pt x="465481" y="561650"/>
                  </a:lnTo>
                  <a:lnTo>
                    <a:pt x="410892" y="550416"/>
                  </a:lnTo>
                  <a:lnTo>
                    <a:pt x="358952" y="538104"/>
                  </a:lnTo>
                  <a:lnTo>
                    <a:pt x="309825" y="524765"/>
                  </a:lnTo>
                  <a:lnTo>
                    <a:pt x="263677" y="510450"/>
                  </a:lnTo>
                  <a:lnTo>
                    <a:pt x="220674" y="495211"/>
                  </a:lnTo>
                  <a:lnTo>
                    <a:pt x="180980" y="479099"/>
                  </a:lnTo>
                  <a:lnTo>
                    <a:pt x="144762" y="462165"/>
                  </a:lnTo>
                  <a:lnTo>
                    <a:pt x="83415" y="426039"/>
                  </a:lnTo>
                  <a:lnTo>
                    <a:pt x="37956" y="387241"/>
                  </a:lnTo>
                  <a:lnTo>
                    <a:pt x="9709" y="34618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01897" y="5303596"/>
            <a:ext cx="1113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49083" y="5053584"/>
            <a:ext cx="1967864" cy="619125"/>
            <a:chOff x="7149083" y="5053584"/>
            <a:chExt cx="1967864" cy="619125"/>
          </a:xfrm>
        </p:grpSpPr>
        <p:sp>
          <p:nvSpPr>
            <p:cNvPr id="18" name="object 18"/>
            <p:cNvSpPr/>
            <p:nvPr/>
          </p:nvSpPr>
          <p:spPr>
            <a:xfrm>
              <a:off x="7155179" y="5059680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977646" y="0"/>
                  </a:moveTo>
                  <a:lnTo>
                    <a:pt x="907833" y="761"/>
                  </a:lnTo>
                  <a:lnTo>
                    <a:pt x="839345" y="3011"/>
                  </a:lnTo>
                  <a:lnTo>
                    <a:pt x="772346" y="6698"/>
                  </a:lnTo>
                  <a:lnTo>
                    <a:pt x="707001" y="11771"/>
                  </a:lnTo>
                  <a:lnTo>
                    <a:pt x="643477" y="18179"/>
                  </a:lnTo>
                  <a:lnTo>
                    <a:pt x="581938" y="25870"/>
                  </a:lnTo>
                  <a:lnTo>
                    <a:pt x="522551" y="34793"/>
                  </a:lnTo>
                  <a:lnTo>
                    <a:pt x="465481" y="44898"/>
                  </a:lnTo>
                  <a:lnTo>
                    <a:pt x="410892" y="56131"/>
                  </a:lnTo>
                  <a:lnTo>
                    <a:pt x="358952" y="68443"/>
                  </a:lnTo>
                  <a:lnTo>
                    <a:pt x="309825" y="81782"/>
                  </a:lnTo>
                  <a:lnTo>
                    <a:pt x="263677" y="96096"/>
                  </a:lnTo>
                  <a:lnTo>
                    <a:pt x="220674" y="111335"/>
                  </a:lnTo>
                  <a:lnTo>
                    <a:pt x="180980" y="127446"/>
                  </a:lnTo>
                  <a:lnTo>
                    <a:pt x="144762" y="144380"/>
                  </a:lnTo>
                  <a:lnTo>
                    <a:pt x="83415" y="180507"/>
                  </a:lnTo>
                  <a:lnTo>
                    <a:pt x="37956" y="219305"/>
                  </a:lnTo>
                  <a:lnTo>
                    <a:pt x="9709" y="260365"/>
                  </a:lnTo>
                  <a:lnTo>
                    <a:pt x="0" y="303276"/>
                  </a:lnTo>
                  <a:lnTo>
                    <a:pt x="2455" y="324936"/>
                  </a:lnTo>
                  <a:lnTo>
                    <a:pt x="21598" y="366973"/>
                  </a:lnTo>
                  <a:lnTo>
                    <a:pt x="58617" y="406953"/>
                  </a:lnTo>
                  <a:lnTo>
                    <a:pt x="112185" y="444467"/>
                  </a:lnTo>
                  <a:lnTo>
                    <a:pt x="180980" y="479105"/>
                  </a:lnTo>
                  <a:lnTo>
                    <a:pt x="220674" y="495216"/>
                  </a:lnTo>
                  <a:lnTo>
                    <a:pt x="263677" y="510455"/>
                  </a:lnTo>
                  <a:lnTo>
                    <a:pt x="309825" y="524769"/>
                  </a:lnTo>
                  <a:lnTo>
                    <a:pt x="358952" y="538108"/>
                  </a:lnTo>
                  <a:lnTo>
                    <a:pt x="410892" y="550420"/>
                  </a:lnTo>
                  <a:lnTo>
                    <a:pt x="465481" y="561653"/>
                  </a:lnTo>
                  <a:lnTo>
                    <a:pt x="522551" y="571758"/>
                  </a:lnTo>
                  <a:lnTo>
                    <a:pt x="581938" y="580681"/>
                  </a:lnTo>
                  <a:lnTo>
                    <a:pt x="643477" y="588372"/>
                  </a:lnTo>
                  <a:lnTo>
                    <a:pt x="707001" y="594780"/>
                  </a:lnTo>
                  <a:lnTo>
                    <a:pt x="772346" y="599853"/>
                  </a:lnTo>
                  <a:lnTo>
                    <a:pt x="839345" y="603540"/>
                  </a:lnTo>
                  <a:lnTo>
                    <a:pt x="907833" y="605790"/>
                  </a:lnTo>
                  <a:lnTo>
                    <a:pt x="977646" y="606552"/>
                  </a:lnTo>
                  <a:lnTo>
                    <a:pt x="1047458" y="605790"/>
                  </a:lnTo>
                  <a:lnTo>
                    <a:pt x="1115946" y="603540"/>
                  </a:lnTo>
                  <a:lnTo>
                    <a:pt x="1182945" y="599853"/>
                  </a:lnTo>
                  <a:lnTo>
                    <a:pt x="1248290" y="594780"/>
                  </a:lnTo>
                  <a:lnTo>
                    <a:pt x="1311814" y="588372"/>
                  </a:lnTo>
                  <a:lnTo>
                    <a:pt x="1373353" y="580681"/>
                  </a:lnTo>
                  <a:lnTo>
                    <a:pt x="1432740" y="571758"/>
                  </a:lnTo>
                  <a:lnTo>
                    <a:pt x="1489810" y="561653"/>
                  </a:lnTo>
                  <a:lnTo>
                    <a:pt x="1544399" y="550420"/>
                  </a:lnTo>
                  <a:lnTo>
                    <a:pt x="1596339" y="538108"/>
                  </a:lnTo>
                  <a:lnTo>
                    <a:pt x="1645466" y="524769"/>
                  </a:lnTo>
                  <a:lnTo>
                    <a:pt x="1691614" y="510455"/>
                  </a:lnTo>
                  <a:lnTo>
                    <a:pt x="1734617" y="495216"/>
                  </a:lnTo>
                  <a:lnTo>
                    <a:pt x="1774311" y="479105"/>
                  </a:lnTo>
                  <a:lnTo>
                    <a:pt x="1810529" y="462171"/>
                  </a:lnTo>
                  <a:lnTo>
                    <a:pt x="1871876" y="426044"/>
                  </a:lnTo>
                  <a:lnTo>
                    <a:pt x="1917335" y="387246"/>
                  </a:lnTo>
                  <a:lnTo>
                    <a:pt x="1945582" y="346186"/>
                  </a:lnTo>
                  <a:lnTo>
                    <a:pt x="1955292" y="303276"/>
                  </a:lnTo>
                  <a:lnTo>
                    <a:pt x="1952836" y="281615"/>
                  </a:lnTo>
                  <a:lnTo>
                    <a:pt x="1933693" y="239578"/>
                  </a:lnTo>
                  <a:lnTo>
                    <a:pt x="1896674" y="199598"/>
                  </a:lnTo>
                  <a:lnTo>
                    <a:pt x="1843106" y="162084"/>
                  </a:lnTo>
                  <a:lnTo>
                    <a:pt x="1774311" y="127446"/>
                  </a:lnTo>
                  <a:lnTo>
                    <a:pt x="1734617" y="111335"/>
                  </a:lnTo>
                  <a:lnTo>
                    <a:pt x="1691614" y="96096"/>
                  </a:lnTo>
                  <a:lnTo>
                    <a:pt x="1645466" y="81782"/>
                  </a:lnTo>
                  <a:lnTo>
                    <a:pt x="1596339" y="68443"/>
                  </a:lnTo>
                  <a:lnTo>
                    <a:pt x="1544399" y="56131"/>
                  </a:lnTo>
                  <a:lnTo>
                    <a:pt x="1489810" y="44898"/>
                  </a:lnTo>
                  <a:lnTo>
                    <a:pt x="1432740" y="34793"/>
                  </a:lnTo>
                  <a:lnTo>
                    <a:pt x="1373353" y="25870"/>
                  </a:lnTo>
                  <a:lnTo>
                    <a:pt x="1311814" y="18179"/>
                  </a:lnTo>
                  <a:lnTo>
                    <a:pt x="1248290" y="11771"/>
                  </a:lnTo>
                  <a:lnTo>
                    <a:pt x="1182945" y="6698"/>
                  </a:lnTo>
                  <a:lnTo>
                    <a:pt x="1115946" y="3011"/>
                  </a:lnTo>
                  <a:lnTo>
                    <a:pt x="1047458" y="761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5179" y="5059680"/>
              <a:ext cx="1955800" cy="607060"/>
            </a:xfrm>
            <a:custGeom>
              <a:avLst/>
              <a:gdLst/>
              <a:ahLst/>
              <a:cxnLst/>
              <a:rect l="l" t="t" r="r" b="b"/>
              <a:pathLst>
                <a:path w="1955800" h="607060">
                  <a:moveTo>
                    <a:pt x="0" y="303276"/>
                  </a:moveTo>
                  <a:lnTo>
                    <a:pt x="9709" y="260365"/>
                  </a:lnTo>
                  <a:lnTo>
                    <a:pt x="37956" y="219305"/>
                  </a:lnTo>
                  <a:lnTo>
                    <a:pt x="83415" y="180507"/>
                  </a:lnTo>
                  <a:lnTo>
                    <a:pt x="144762" y="144380"/>
                  </a:lnTo>
                  <a:lnTo>
                    <a:pt x="180980" y="127446"/>
                  </a:lnTo>
                  <a:lnTo>
                    <a:pt x="220674" y="111335"/>
                  </a:lnTo>
                  <a:lnTo>
                    <a:pt x="263677" y="96096"/>
                  </a:lnTo>
                  <a:lnTo>
                    <a:pt x="309825" y="81782"/>
                  </a:lnTo>
                  <a:lnTo>
                    <a:pt x="358952" y="68443"/>
                  </a:lnTo>
                  <a:lnTo>
                    <a:pt x="410892" y="56131"/>
                  </a:lnTo>
                  <a:lnTo>
                    <a:pt x="465481" y="44898"/>
                  </a:lnTo>
                  <a:lnTo>
                    <a:pt x="522551" y="34793"/>
                  </a:lnTo>
                  <a:lnTo>
                    <a:pt x="581938" y="25870"/>
                  </a:lnTo>
                  <a:lnTo>
                    <a:pt x="643477" y="18179"/>
                  </a:lnTo>
                  <a:lnTo>
                    <a:pt x="707001" y="11771"/>
                  </a:lnTo>
                  <a:lnTo>
                    <a:pt x="772346" y="6698"/>
                  </a:lnTo>
                  <a:lnTo>
                    <a:pt x="839345" y="3011"/>
                  </a:lnTo>
                  <a:lnTo>
                    <a:pt x="907833" y="761"/>
                  </a:lnTo>
                  <a:lnTo>
                    <a:pt x="977646" y="0"/>
                  </a:lnTo>
                  <a:lnTo>
                    <a:pt x="1047458" y="761"/>
                  </a:lnTo>
                  <a:lnTo>
                    <a:pt x="1115946" y="3011"/>
                  </a:lnTo>
                  <a:lnTo>
                    <a:pt x="1182945" y="6698"/>
                  </a:lnTo>
                  <a:lnTo>
                    <a:pt x="1248290" y="11771"/>
                  </a:lnTo>
                  <a:lnTo>
                    <a:pt x="1311814" y="18179"/>
                  </a:lnTo>
                  <a:lnTo>
                    <a:pt x="1373353" y="25870"/>
                  </a:lnTo>
                  <a:lnTo>
                    <a:pt x="1432740" y="34793"/>
                  </a:lnTo>
                  <a:lnTo>
                    <a:pt x="1489810" y="44898"/>
                  </a:lnTo>
                  <a:lnTo>
                    <a:pt x="1544399" y="56131"/>
                  </a:lnTo>
                  <a:lnTo>
                    <a:pt x="1596339" y="68443"/>
                  </a:lnTo>
                  <a:lnTo>
                    <a:pt x="1645466" y="81782"/>
                  </a:lnTo>
                  <a:lnTo>
                    <a:pt x="1691614" y="96096"/>
                  </a:lnTo>
                  <a:lnTo>
                    <a:pt x="1734617" y="111335"/>
                  </a:lnTo>
                  <a:lnTo>
                    <a:pt x="1774311" y="127446"/>
                  </a:lnTo>
                  <a:lnTo>
                    <a:pt x="1810529" y="144380"/>
                  </a:lnTo>
                  <a:lnTo>
                    <a:pt x="1871876" y="180507"/>
                  </a:lnTo>
                  <a:lnTo>
                    <a:pt x="1917335" y="219305"/>
                  </a:lnTo>
                  <a:lnTo>
                    <a:pt x="1945582" y="260365"/>
                  </a:lnTo>
                  <a:lnTo>
                    <a:pt x="1955292" y="303276"/>
                  </a:lnTo>
                  <a:lnTo>
                    <a:pt x="1952836" y="324936"/>
                  </a:lnTo>
                  <a:lnTo>
                    <a:pt x="1933693" y="366973"/>
                  </a:lnTo>
                  <a:lnTo>
                    <a:pt x="1896674" y="406953"/>
                  </a:lnTo>
                  <a:lnTo>
                    <a:pt x="1843106" y="444467"/>
                  </a:lnTo>
                  <a:lnTo>
                    <a:pt x="1774311" y="479105"/>
                  </a:lnTo>
                  <a:lnTo>
                    <a:pt x="1734617" y="495216"/>
                  </a:lnTo>
                  <a:lnTo>
                    <a:pt x="1691614" y="510455"/>
                  </a:lnTo>
                  <a:lnTo>
                    <a:pt x="1645466" y="524769"/>
                  </a:lnTo>
                  <a:lnTo>
                    <a:pt x="1596339" y="538108"/>
                  </a:lnTo>
                  <a:lnTo>
                    <a:pt x="1544399" y="550420"/>
                  </a:lnTo>
                  <a:lnTo>
                    <a:pt x="1489810" y="561653"/>
                  </a:lnTo>
                  <a:lnTo>
                    <a:pt x="1432740" y="571758"/>
                  </a:lnTo>
                  <a:lnTo>
                    <a:pt x="1373353" y="580681"/>
                  </a:lnTo>
                  <a:lnTo>
                    <a:pt x="1311814" y="588372"/>
                  </a:lnTo>
                  <a:lnTo>
                    <a:pt x="1248290" y="594780"/>
                  </a:lnTo>
                  <a:lnTo>
                    <a:pt x="1182945" y="599853"/>
                  </a:lnTo>
                  <a:lnTo>
                    <a:pt x="1115946" y="603540"/>
                  </a:lnTo>
                  <a:lnTo>
                    <a:pt x="1047458" y="605790"/>
                  </a:lnTo>
                  <a:lnTo>
                    <a:pt x="977646" y="606552"/>
                  </a:lnTo>
                  <a:lnTo>
                    <a:pt x="907833" y="605790"/>
                  </a:lnTo>
                  <a:lnTo>
                    <a:pt x="839345" y="603540"/>
                  </a:lnTo>
                  <a:lnTo>
                    <a:pt x="772346" y="599853"/>
                  </a:lnTo>
                  <a:lnTo>
                    <a:pt x="707001" y="594780"/>
                  </a:lnTo>
                  <a:lnTo>
                    <a:pt x="643477" y="588372"/>
                  </a:lnTo>
                  <a:lnTo>
                    <a:pt x="581938" y="580681"/>
                  </a:lnTo>
                  <a:lnTo>
                    <a:pt x="522551" y="571758"/>
                  </a:lnTo>
                  <a:lnTo>
                    <a:pt x="465481" y="561653"/>
                  </a:lnTo>
                  <a:lnTo>
                    <a:pt x="410892" y="550420"/>
                  </a:lnTo>
                  <a:lnTo>
                    <a:pt x="358952" y="538108"/>
                  </a:lnTo>
                  <a:lnTo>
                    <a:pt x="309825" y="524769"/>
                  </a:lnTo>
                  <a:lnTo>
                    <a:pt x="263677" y="510455"/>
                  </a:lnTo>
                  <a:lnTo>
                    <a:pt x="220674" y="495216"/>
                  </a:lnTo>
                  <a:lnTo>
                    <a:pt x="180980" y="479105"/>
                  </a:lnTo>
                  <a:lnTo>
                    <a:pt x="144762" y="462171"/>
                  </a:lnTo>
                  <a:lnTo>
                    <a:pt x="83415" y="426044"/>
                  </a:lnTo>
                  <a:lnTo>
                    <a:pt x="37956" y="387246"/>
                  </a:lnTo>
                  <a:lnTo>
                    <a:pt x="9709" y="346186"/>
                  </a:lnTo>
                  <a:lnTo>
                    <a:pt x="0" y="30327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77455" y="5199126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37589" y="5198109"/>
            <a:ext cx="1968500" cy="617855"/>
            <a:chOff x="1037589" y="5198109"/>
            <a:chExt cx="1968500" cy="617855"/>
          </a:xfrm>
        </p:grpSpPr>
        <p:sp>
          <p:nvSpPr>
            <p:cNvPr id="22" name="object 22"/>
            <p:cNvSpPr/>
            <p:nvPr/>
          </p:nvSpPr>
          <p:spPr>
            <a:xfrm>
              <a:off x="1043939" y="5204459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977646" y="0"/>
                  </a:moveTo>
                  <a:lnTo>
                    <a:pt x="907833" y="759"/>
                  </a:lnTo>
                  <a:lnTo>
                    <a:pt x="839345" y="3002"/>
                  </a:lnTo>
                  <a:lnTo>
                    <a:pt x="772346" y="6679"/>
                  </a:lnTo>
                  <a:lnTo>
                    <a:pt x="707001" y="11739"/>
                  </a:lnTo>
                  <a:lnTo>
                    <a:pt x="643477" y="18129"/>
                  </a:lnTo>
                  <a:lnTo>
                    <a:pt x="581938" y="25799"/>
                  </a:lnTo>
                  <a:lnTo>
                    <a:pt x="522551" y="34698"/>
                  </a:lnTo>
                  <a:lnTo>
                    <a:pt x="465481" y="44775"/>
                  </a:lnTo>
                  <a:lnTo>
                    <a:pt x="410892" y="55979"/>
                  </a:lnTo>
                  <a:lnTo>
                    <a:pt x="358952" y="68258"/>
                  </a:lnTo>
                  <a:lnTo>
                    <a:pt x="309825" y="81562"/>
                  </a:lnTo>
                  <a:lnTo>
                    <a:pt x="263677" y="95839"/>
                  </a:lnTo>
                  <a:lnTo>
                    <a:pt x="220674" y="111038"/>
                  </a:lnTo>
                  <a:lnTo>
                    <a:pt x="180980" y="127109"/>
                  </a:lnTo>
                  <a:lnTo>
                    <a:pt x="144762" y="143999"/>
                  </a:lnTo>
                  <a:lnTo>
                    <a:pt x="83415" y="180036"/>
                  </a:lnTo>
                  <a:lnTo>
                    <a:pt x="37956" y="218740"/>
                  </a:lnTo>
                  <a:lnTo>
                    <a:pt x="9709" y="259702"/>
                  </a:lnTo>
                  <a:lnTo>
                    <a:pt x="0" y="302513"/>
                  </a:lnTo>
                  <a:lnTo>
                    <a:pt x="2455" y="324117"/>
                  </a:lnTo>
                  <a:lnTo>
                    <a:pt x="21598" y="366044"/>
                  </a:lnTo>
                  <a:lnTo>
                    <a:pt x="58617" y="405921"/>
                  </a:lnTo>
                  <a:lnTo>
                    <a:pt x="112185" y="443340"/>
                  </a:lnTo>
                  <a:lnTo>
                    <a:pt x="180980" y="477890"/>
                  </a:lnTo>
                  <a:lnTo>
                    <a:pt x="220674" y="493962"/>
                  </a:lnTo>
                  <a:lnTo>
                    <a:pt x="263677" y="509163"/>
                  </a:lnTo>
                  <a:lnTo>
                    <a:pt x="309825" y="523442"/>
                  </a:lnTo>
                  <a:lnTo>
                    <a:pt x="358952" y="536748"/>
                  </a:lnTo>
                  <a:lnTo>
                    <a:pt x="410892" y="549030"/>
                  </a:lnTo>
                  <a:lnTo>
                    <a:pt x="465481" y="560237"/>
                  </a:lnTo>
                  <a:lnTo>
                    <a:pt x="522551" y="570316"/>
                  </a:lnTo>
                  <a:lnTo>
                    <a:pt x="581938" y="579218"/>
                  </a:lnTo>
                  <a:lnTo>
                    <a:pt x="643477" y="586891"/>
                  </a:lnTo>
                  <a:lnTo>
                    <a:pt x="707001" y="593284"/>
                  </a:lnTo>
                  <a:lnTo>
                    <a:pt x="772346" y="598345"/>
                  </a:lnTo>
                  <a:lnTo>
                    <a:pt x="839345" y="602023"/>
                  </a:lnTo>
                  <a:lnTo>
                    <a:pt x="907833" y="604268"/>
                  </a:lnTo>
                  <a:lnTo>
                    <a:pt x="977646" y="605027"/>
                  </a:lnTo>
                  <a:lnTo>
                    <a:pt x="1047458" y="604268"/>
                  </a:lnTo>
                  <a:lnTo>
                    <a:pt x="1115946" y="602023"/>
                  </a:lnTo>
                  <a:lnTo>
                    <a:pt x="1182945" y="598345"/>
                  </a:lnTo>
                  <a:lnTo>
                    <a:pt x="1248290" y="593284"/>
                  </a:lnTo>
                  <a:lnTo>
                    <a:pt x="1311814" y="586891"/>
                  </a:lnTo>
                  <a:lnTo>
                    <a:pt x="1373353" y="579218"/>
                  </a:lnTo>
                  <a:lnTo>
                    <a:pt x="1432740" y="570316"/>
                  </a:lnTo>
                  <a:lnTo>
                    <a:pt x="1489810" y="560237"/>
                  </a:lnTo>
                  <a:lnTo>
                    <a:pt x="1544399" y="549030"/>
                  </a:lnTo>
                  <a:lnTo>
                    <a:pt x="1596339" y="536748"/>
                  </a:lnTo>
                  <a:lnTo>
                    <a:pt x="1645466" y="523442"/>
                  </a:lnTo>
                  <a:lnTo>
                    <a:pt x="1691614" y="509163"/>
                  </a:lnTo>
                  <a:lnTo>
                    <a:pt x="1734617" y="493962"/>
                  </a:lnTo>
                  <a:lnTo>
                    <a:pt x="1774311" y="477890"/>
                  </a:lnTo>
                  <a:lnTo>
                    <a:pt x="1810529" y="460999"/>
                  </a:lnTo>
                  <a:lnTo>
                    <a:pt x="1871876" y="424963"/>
                  </a:lnTo>
                  <a:lnTo>
                    <a:pt x="1917335" y="386264"/>
                  </a:lnTo>
                  <a:lnTo>
                    <a:pt x="1945582" y="345311"/>
                  </a:lnTo>
                  <a:lnTo>
                    <a:pt x="1955291" y="302513"/>
                  </a:lnTo>
                  <a:lnTo>
                    <a:pt x="1952836" y="280902"/>
                  </a:lnTo>
                  <a:lnTo>
                    <a:pt x="1933693" y="238965"/>
                  </a:lnTo>
                  <a:lnTo>
                    <a:pt x="1896674" y="199080"/>
                  </a:lnTo>
                  <a:lnTo>
                    <a:pt x="1843106" y="161659"/>
                  </a:lnTo>
                  <a:lnTo>
                    <a:pt x="1774311" y="127109"/>
                  </a:lnTo>
                  <a:lnTo>
                    <a:pt x="1734617" y="111038"/>
                  </a:lnTo>
                  <a:lnTo>
                    <a:pt x="1691614" y="95839"/>
                  </a:lnTo>
                  <a:lnTo>
                    <a:pt x="1645466" y="81562"/>
                  </a:lnTo>
                  <a:lnTo>
                    <a:pt x="1596339" y="68258"/>
                  </a:lnTo>
                  <a:lnTo>
                    <a:pt x="1544399" y="55979"/>
                  </a:lnTo>
                  <a:lnTo>
                    <a:pt x="1489810" y="44775"/>
                  </a:lnTo>
                  <a:lnTo>
                    <a:pt x="1432740" y="34698"/>
                  </a:lnTo>
                  <a:lnTo>
                    <a:pt x="1373353" y="25799"/>
                  </a:lnTo>
                  <a:lnTo>
                    <a:pt x="1311814" y="18129"/>
                  </a:lnTo>
                  <a:lnTo>
                    <a:pt x="1248290" y="11739"/>
                  </a:lnTo>
                  <a:lnTo>
                    <a:pt x="1182945" y="6679"/>
                  </a:lnTo>
                  <a:lnTo>
                    <a:pt x="1115946" y="3002"/>
                  </a:lnTo>
                  <a:lnTo>
                    <a:pt x="1047458" y="759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3939" y="5204459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0" y="302513"/>
                  </a:moveTo>
                  <a:lnTo>
                    <a:pt x="9709" y="259702"/>
                  </a:lnTo>
                  <a:lnTo>
                    <a:pt x="37956" y="218740"/>
                  </a:lnTo>
                  <a:lnTo>
                    <a:pt x="83415" y="180036"/>
                  </a:lnTo>
                  <a:lnTo>
                    <a:pt x="144762" y="143999"/>
                  </a:lnTo>
                  <a:lnTo>
                    <a:pt x="180980" y="127109"/>
                  </a:lnTo>
                  <a:lnTo>
                    <a:pt x="220674" y="111038"/>
                  </a:lnTo>
                  <a:lnTo>
                    <a:pt x="263677" y="95839"/>
                  </a:lnTo>
                  <a:lnTo>
                    <a:pt x="309825" y="81562"/>
                  </a:lnTo>
                  <a:lnTo>
                    <a:pt x="358952" y="68258"/>
                  </a:lnTo>
                  <a:lnTo>
                    <a:pt x="410892" y="55979"/>
                  </a:lnTo>
                  <a:lnTo>
                    <a:pt x="465481" y="44775"/>
                  </a:lnTo>
                  <a:lnTo>
                    <a:pt x="522551" y="34698"/>
                  </a:lnTo>
                  <a:lnTo>
                    <a:pt x="581938" y="25799"/>
                  </a:lnTo>
                  <a:lnTo>
                    <a:pt x="643477" y="18129"/>
                  </a:lnTo>
                  <a:lnTo>
                    <a:pt x="707001" y="11739"/>
                  </a:lnTo>
                  <a:lnTo>
                    <a:pt x="772346" y="6679"/>
                  </a:lnTo>
                  <a:lnTo>
                    <a:pt x="839345" y="3002"/>
                  </a:lnTo>
                  <a:lnTo>
                    <a:pt x="907833" y="759"/>
                  </a:lnTo>
                  <a:lnTo>
                    <a:pt x="977646" y="0"/>
                  </a:lnTo>
                  <a:lnTo>
                    <a:pt x="1047458" y="759"/>
                  </a:lnTo>
                  <a:lnTo>
                    <a:pt x="1115946" y="3002"/>
                  </a:lnTo>
                  <a:lnTo>
                    <a:pt x="1182945" y="6679"/>
                  </a:lnTo>
                  <a:lnTo>
                    <a:pt x="1248290" y="11739"/>
                  </a:lnTo>
                  <a:lnTo>
                    <a:pt x="1311814" y="18129"/>
                  </a:lnTo>
                  <a:lnTo>
                    <a:pt x="1373353" y="25799"/>
                  </a:lnTo>
                  <a:lnTo>
                    <a:pt x="1432740" y="34698"/>
                  </a:lnTo>
                  <a:lnTo>
                    <a:pt x="1489810" y="44775"/>
                  </a:lnTo>
                  <a:lnTo>
                    <a:pt x="1544399" y="55979"/>
                  </a:lnTo>
                  <a:lnTo>
                    <a:pt x="1596339" y="68258"/>
                  </a:lnTo>
                  <a:lnTo>
                    <a:pt x="1645466" y="81562"/>
                  </a:lnTo>
                  <a:lnTo>
                    <a:pt x="1691614" y="95839"/>
                  </a:lnTo>
                  <a:lnTo>
                    <a:pt x="1734617" y="111038"/>
                  </a:lnTo>
                  <a:lnTo>
                    <a:pt x="1774311" y="127109"/>
                  </a:lnTo>
                  <a:lnTo>
                    <a:pt x="1810529" y="143999"/>
                  </a:lnTo>
                  <a:lnTo>
                    <a:pt x="1871876" y="180036"/>
                  </a:lnTo>
                  <a:lnTo>
                    <a:pt x="1917335" y="218740"/>
                  </a:lnTo>
                  <a:lnTo>
                    <a:pt x="1945582" y="259702"/>
                  </a:lnTo>
                  <a:lnTo>
                    <a:pt x="1955291" y="302513"/>
                  </a:lnTo>
                  <a:lnTo>
                    <a:pt x="1952836" y="324117"/>
                  </a:lnTo>
                  <a:lnTo>
                    <a:pt x="1933693" y="366044"/>
                  </a:lnTo>
                  <a:lnTo>
                    <a:pt x="1896674" y="405921"/>
                  </a:lnTo>
                  <a:lnTo>
                    <a:pt x="1843106" y="443340"/>
                  </a:lnTo>
                  <a:lnTo>
                    <a:pt x="1774311" y="477890"/>
                  </a:lnTo>
                  <a:lnTo>
                    <a:pt x="1734617" y="493962"/>
                  </a:lnTo>
                  <a:lnTo>
                    <a:pt x="1691614" y="509163"/>
                  </a:lnTo>
                  <a:lnTo>
                    <a:pt x="1645466" y="523442"/>
                  </a:lnTo>
                  <a:lnTo>
                    <a:pt x="1596339" y="536748"/>
                  </a:lnTo>
                  <a:lnTo>
                    <a:pt x="1544399" y="549030"/>
                  </a:lnTo>
                  <a:lnTo>
                    <a:pt x="1489810" y="560237"/>
                  </a:lnTo>
                  <a:lnTo>
                    <a:pt x="1432740" y="570316"/>
                  </a:lnTo>
                  <a:lnTo>
                    <a:pt x="1373353" y="579218"/>
                  </a:lnTo>
                  <a:lnTo>
                    <a:pt x="1311814" y="586891"/>
                  </a:lnTo>
                  <a:lnTo>
                    <a:pt x="1248290" y="593284"/>
                  </a:lnTo>
                  <a:lnTo>
                    <a:pt x="1182945" y="598345"/>
                  </a:lnTo>
                  <a:lnTo>
                    <a:pt x="1115946" y="602023"/>
                  </a:lnTo>
                  <a:lnTo>
                    <a:pt x="1047458" y="604268"/>
                  </a:lnTo>
                  <a:lnTo>
                    <a:pt x="977646" y="605027"/>
                  </a:lnTo>
                  <a:lnTo>
                    <a:pt x="907833" y="604268"/>
                  </a:lnTo>
                  <a:lnTo>
                    <a:pt x="839345" y="602023"/>
                  </a:lnTo>
                  <a:lnTo>
                    <a:pt x="772346" y="598345"/>
                  </a:lnTo>
                  <a:lnTo>
                    <a:pt x="707001" y="593284"/>
                  </a:lnTo>
                  <a:lnTo>
                    <a:pt x="643477" y="586891"/>
                  </a:lnTo>
                  <a:lnTo>
                    <a:pt x="581938" y="579218"/>
                  </a:lnTo>
                  <a:lnTo>
                    <a:pt x="522551" y="570316"/>
                  </a:lnTo>
                  <a:lnTo>
                    <a:pt x="465481" y="560237"/>
                  </a:lnTo>
                  <a:lnTo>
                    <a:pt x="410892" y="549030"/>
                  </a:lnTo>
                  <a:lnTo>
                    <a:pt x="358952" y="536748"/>
                  </a:lnTo>
                  <a:lnTo>
                    <a:pt x="309825" y="523442"/>
                  </a:lnTo>
                  <a:lnTo>
                    <a:pt x="263677" y="509163"/>
                  </a:lnTo>
                  <a:lnTo>
                    <a:pt x="220674" y="493962"/>
                  </a:lnTo>
                  <a:lnTo>
                    <a:pt x="180980" y="477890"/>
                  </a:lnTo>
                  <a:lnTo>
                    <a:pt x="144762" y="460999"/>
                  </a:lnTo>
                  <a:lnTo>
                    <a:pt x="83415" y="424963"/>
                  </a:lnTo>
                  <a:lnTo>
                    <a:pt x="37956" y="386264"/>
                  </a:lnTo>
                  <a:lnTo>
                    <a:pt x="9709" y="345311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64055" y="5342890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369552" y="5047488"/>
            <a:ext cx="1967864" cy="617220"/>
            <a:chOff x="9369552" y="5047488"/>
            <a:chExt cx="1967864" cy="617220"/>
          </a:xfrm>
        </p:grpSpPr>
        <p:sp>
          <p:nvSpPr>
            <p:cNvPr id="26" name="object 26"/>
            <p:cNvSpPr/>
            <p:nvPr/>
          </p:nvSpPr>
          <p:spPr>
            <a:xfrm>
              <a:off x="9375648" y="5053584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977646" y="0"/>
                  </a:moveTo>
                  <a:lnTo>
                    <a:pt x="907833" y="759"/>
                  </a:lnTo>
                  <a:lnTo>
                    <a:pt x="839345" y="3002"/>
                  </a:lnTo>
                  <a:lnTo>
                    <a:pt x="772346" y="6679"/>
                  </a:lnTo>
                  <a:lnTo>
                    <a:pt x="707001" y="11739"/>
                  </a:lnTo>
                  <a:lnTo>
                    <a:pt x="643477" y="18129"/>
                  </a:lnTo>
                  <a:lnTo>
                    <a:pt x="581938" y="25799"/>
                  </a:lnTo>
                  <a:lnTo>
                    <a:pt x="522551" y="34698"/>
                  </a:lnTo>
                  <a:lnTo>
                    <a:pt x="465481" y="44775"/>
                  </a:lnTo>
                  <a:lnTo>
                    <a:pt x="410892" y="55979"/>
                  </a:lnTo>
                  <a:lnTo>
                    <a:pt x="358952" y="68258"/>
                  </a:lnTo>
                  <a:lnTo>
                    <a:pt x="309825" y="81562"/>
                  </a:lnTo>
                  <a:lnTo>
                    <a:pt x="263677" y="95839"/>
                  </a:lnTo>
                  <a:lnTo>
                    <a:pt x="220674" y="111038"/>
                  </a:lnTo>
                  <a:lnTo>
                    <a:pt x="180980" y="127109"/>
                  </a:lnTo>
                  <a:lnTo>
                    <a:pt x="144762" y="143999"/>
                  </a:lnTo>
                  <a:lnTo>
                    <a:pt x="83415" y="180036"/>
                  </a:lnTo>
                  <a:lnTo>
                    <a:pt x="37956" y="218740"/>
                  </a:lnTo>
                  <a:lnTo>
                    <a:pt x="9709" y="259702"/>
                  </a:lnTo>
                  <a:lnTo>
                    <a:pt x="0" y="302514"/>
                  </a:lnTo>
                  <a:lnTo>
                    <a:pt x="2455" y="324125"/>
                  </a:lnTo>
                  <a:lnTo>
                    <a:pt x="21598" y="366062"/>
                  </a:lnTo>
                  <a:lnTo>
                    <a:pt x="58617" y="405947"/>
                  </a:lnTo>
                  <a:lnTo>
                    <a:pt x="112185" y="443368"/>
                  </a:lnTo>
                  <a:lnTo>
                    <a:pt x="180980" y="477918"/>
                  </a:lnTo>
                  <a:lnTo>
                    <a:pt x="220674" y="493989"/>
                  </a:lnTo>
                  <a:lnTo>
                    <a:pt x="263677" y="509188"/>
                  </a:lnTo>
                  <a:lnTo>
                    <a:pt x="309825" y="523465"/>
                  </a:lnTo>
                  <a:lnTo>
                    <a:pt x="358952" y="536769"/>
                  </a:lnTo>
                  <a:lnTo>
                    <a:pt x="410892" y="549048"/>
                  </a:lnTo>
                  <a:lnTo>
                    <a:pt x="465481" y="560252"/>
                  </a:lnTo>
                  <a:lnTo>
                    <a:pt x="522551" y="570329"/>
                  </a:lnTo>
                  <a:lnTo>
                    <a:pt x="581938" y="579228"/>
                  </a:lnTo>
                  <a:lnTo>
                    <a:pt x="643477" y="586898"/>
                  </a:lnTo>
                  <a:lnTo>
                    <a:pt x="707001" y="593288"/>
                  </a:lnTo>
                  <a:lnTo>
                    <a:pt x="772346" y="598348"/>
                  </a:lnTo>
                  <a:lnTo>
                    <a:pt x="839345" y="602025"/>
                  </a:lnTo>
                  <a:lnTo>
                    <a:pt x="907833" y="604268"/>
                  </a:lnTo>
                  <a:lnTo>
                    <a:pt x="977646" y="605028"/>
                  </a:lnTo>
                  <a:lnTo>
                    <a:pt x="1047458" y="604268"/>
                  </a:lnTo>
                  <a:lnTo>
                    <a:pt x="1115946" y="602025"/>
                  </a:lnTo>
                  <a:lnTo>
                    <a:pt x="1182945" y="598348"/>
                  </a:lnTo>
                  <a:lnTo>
                    <a:pt x="1248290" y="593288"/>
                  </a:lnTo>
                  <a:lnTo>
                    <a:pt x="1311814" y="586898"/>
                  </a:lnTo>
                  <a:lnTo>
                    <a:pt x="1373353" y="579228"/>
                  </a:lnTo>
                  <a:lnTo>
                    <a:pt x="1432740" y="570329"/>
                  </a:lnTo>
                  <a:lnTo>
                    <a:pt x="1489810" y="560252"/>
                  </a:lnTo>
                  <a:lnTo>
                    <a:pt x="1544399" y="549048"/>
                  </a:lnTo>
                  <a:lnTo>
                    <a:pt x="1596339" y="536769"/>
                  </a:lnTo>
                  <a:lnTo>
                    <a:pt x="1645466" y="523465"/>
                  </a:lnTo>
                  <a:lnTo>
                    <a:pt x="1691614" y="509188"/>
                  </a:lnTo>
                  <a:lnTo>
                    <a:pt x="1734617" y="493989"/>
                  </a:lnTo>
                  <a:lnTo>
                    <a:pt x="1774311" y="477918"/>
                  </a:lnTo>
                  <a:lnTo>
                    <a:pt x="1810529" y="461028"/>
                  </a:lnTo>
                  <a:lnTo>
                    <a:pt x="1871876" y="424991"/>
                  </a:lnTo>
                  <a:lnTo>
                    <a:pt x="1917335" y="386287"/>
                  </a:lnTo>
                  <a:lnTo>
                    <a:pt x="1945582" y="345325"/>
                  </a:lnTo>
                  <a:lnTo>
                    <a:pt x="1955292" y="302514"/>
                  </a:lnTo>
                  <a:lnTo>
                    <a:pt x="1952836" y="280902"/>
                  </a:lnTo>
                  <a:lnTo>
                    <a:pt x="1933693" y="238965"/>
                  </a:lnTo>
                  <a:lnTo>
                    <a:pt x="1896674" y="199080"/>
                  </a:lnTo>
                  <a:lnTo>
                    <a:pt x="1843106" y="161659"/>
                  </a:lnTo>
                  <a:lnTo>
                    <a:pt x="1774311" y="127109"/>
                  </a:lnTo>
                  <a:lnTo>
                    <a:pt x="1734617" y="111038"/>
                  </a:lnTo>
                  <a:lnTo>
                    <a:pt x="1691614" y="95839"/>
                  </a:lnTo>
                  <a:lnTo>
                    <a:pt x="1645466" y="81562"/>
                  </a:lnTo>
                  <a:lnTo>
                    <a:pt x="1596339" y="68258"/>
                  </a:lnTo>
                  <a:lnTo>
                    <a:pt x="1544399" y="55979"/>
                  </a:lnTo>
                  <a:lnTo>
                    <a:pt x="1489810" y="44775"/>
                  </a:lnTo>
                  <a:lnTo>
                    <a:pt x="1432740" y="34698"/>
                  </a:lnTo>
                  <a:lnTo>
                    <a:pt x="1373353" y="25799"/>
                  </a:lnTo>
                  <a:lnTo>
                    <a:pt x="1311814" y="18129"/>
                  </a:lnTo>
                  <a:lnTo>
                    <a:pt x="1248290" y="11739"/>
                  </a:lnTo>
                  <a:lnTo>
                    <a:pt x="1182945" y="6679"/>
                  </a:lnTo>
                  <a:lnTo>
                    <a:pt x="1115946" y="3002"/>
                  </a:lnTo>
                  <a:lnTo>
                    <a:pt x="1047458" y="759"/>
                  </a:lnTo>
                  <a:lnTo>
                    <a:pt x="9776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75648" y="5053584"/>
              <a:ext cx="1955800" cy="605155"/>
            </a:xfrm>
            <a:custGeom>
              <a:avLst/>
              <a:gdLst/>
              <a:ahLst/>
              <a:cxnLst/>
              <a:rect l="l" t="t" r="r" b="b"/>
              <a:pathLst>
                <a:path w="1955800" h="605154">
                  <a:moveTo>
                    <a:pt x="0" y="302514"/>
                  </a:moveTo>
                  <a:lnTo>
                    <a:pt x="9709" y="259702"/>
                  </a:lnTo>
                  <a:lnTo>
                    <a:pt x="37956" y="218740"/>
                  </a:lnTo>
                  <a:lnTo>
                    <a:pt x="83415" y="180036"/>
                  </a:lnTo>
                  <a:lnTo>
                    <a:pt x="144762" y="143999"/>
                  </a:lnTo>
                  <a:lnTo>
                    <a:pt x="180980" y="127109"/>
                  </a:lnTo>
                  <a:lnTo>
                    <a:pt x="220674" y="111038"/>
                  </a:lnTo>
                  <a:lnTo>
                    <a:pt x="263677" y="95839"/>
                  </a:lnTo>
                  <a:lnTo>
                    <a:pt x="309825" y="81562"/>
                  </a:lnTo>
                  <a:lnTo>
                    <a:pt x="358952" y="68258"/>
                  </a:lnTo>
                  <a:lnTo>
                    <a:pt x="410892" y="55979"/>
                  </a:lnTo>
                  <a:lnTo>
                    <a:pt x="465481" y="44775"/>
                  </a:lnTo>
                  <a:lnTo>
                    <a:pt x="522551" y="34698"/>
                  </a:lnTo>
                  <a:lnTo>
                    <a:pt x="581938" y="25799"/>
                  </a:lnTo>
                  <a:lnTo>
                    <a:pt x="643477" y="18129"/>
                  </a:lnTo>
                  <a:lnTo>
                    <a:pt x="707001" y="11739"/>
                  </a:lnTo>
                  <a:lnTo>
                    <a:pt x="772346" y="6679"/>
                  </a:lnTo>
                  <a:lnTo>
                    <a:pt x="839345" y="3002"/>
                  </a:lnTo>
                  <a:lnTo>
                    <a:pt x="907833" y="759"/>
                  </a:lnTo>
                  <a:lnTo>
                    <a:pt x="977646" y="0"/>
                  </a:lnTo>
                  <a:lnTo>
                    <a:pt x="1047458" y="759"/>
                  </a:lnTo>
                  <a:lnTo>
                    <a:pt x="1115946" y="3002"/>
                  </a:lnTo>
                  <a:lnTo>
                    <a:pt x="1182945" y="6679"/>
                  </a:lnTo>
                  <a:lnTo>
                    <a:pt x="1248290" y="11739"/>
                  </a:lnTo>
                  <a:lnTo>
                    <a:pt x="1311814" y="18129"/>
                  </a:lnTo>
                  <a:lnTo>
                    <a:pt x="1373353" y="25799"/>
                  </a:lnTo>
                  <a:lnTo>
                    <a:pt x="1432740" y="34698"/>
                  </a:lnTo>
                  <a:lnTo>
                    <a:pt x="1489810" y="44775"/>
                  </a:lnTo>
                  <a:lnTo>
                    <a:pt x="1544399" y="55979"/>
                  </a:lnTo>
                  <a:lnTo>
                    <a:pt x="1596339" y="68258"/>
                  </a:lnTo>
                  <a:lnTo>
                    <a:pt x="1645466" y="81562"/>
                  </a:lnTo>
                  <a:lnTo>
                    <a:pt x="1691614" y="95839"/>
                  </a:lnTo>
                  <a:lnTo>
                    <a:pt x="1734617" y="111038"/>
                  </a:lnTo>
                  <a:lnTo>
                    <a:pt x="1774311" y="127109"/>
                  </a:lnTo>
                  <a:lnTo>
                    <a:pt x="1810529" y="143999"/>
                  </a:lnTo>
                  <a:lnTo>
                    <a:pt x="1871876" y="180036"/>
                  </a:lnTo>
                  <a:lnTo>
                    <a:pt x="1917335" y="218740"/>
                  </a:lnTo>
                  <a:lnTo>
                    <a:pt x="1945582" y="259702"/>
                  </a:lnTo>
                  <a:lnTo>
                    <a:pt x="1955292" y="302514"/>
                  </a:lnTo>
                  <a:lnTo>
                    <a:pt x="1952836" y="324125"/>
                  </a:lnTo>
                  <a:lnTo>
                    <a:pt x="1933693" y="366062"/>
                  </a:lnTo>
                  <a:lnTo>
                    <a:pt x="1896674" y="405947"/>
                  </a:lnTo>
                  <a:lnTo>
                    <a:pt x="1843106" y="443368"/>
                  </a:lnTo>
                  <a:lnTo>
                    <a:pt x="1774311" y="477918"/>
                  </a:lnTo>
                  <a:lnTo>
                    <a:pt x="1734617" y="493989"/>
                  </a:lnTo>
                  <a:lnTo>
                    <a:pt x="1691614" y="509188"/>
                  </a:lnTo>
                  <a:lnTo>
                    <a:pt x="1645466" y="523465"/>
                  </a:lnTo>
                  <a:lnTo>
                    <a:pt x="1596339" y="536769"/>
                  </a:lnTo>
                  <a:lnTo>
                    <a:pt x="1544399" y="549048"/>
                  </a:lnTo>
                  <a:lnTo>
                    <a:pt x="1489810" y="560252"/>
                  </a:lnTo>
                  <a:lnTo>
                    <a:pt x="1432740" y="570329"/>
                  </a:lnTo>
                  <a:lnTo>
                    <a:pt x="1373353" y="579228"/>
                  </a:lnTo>
                  <a:lnTo>
                    <a:pt x="1311814" y="586898"/>
                  </a:lnTo>
                  <a:lnTo>
                    <a:pt x="1248290" y="593288"/>
                  </a:lnTo>
                  <a:lnTo>
                    <a:pt x="1182945" y="598348"/>
                  </a:lnTo>
                  <a:lnTo>
                    <a:pt x="1115946" y="602025"/>
                  </a:lnTo>
                  <a:lnTo>
                    <a:pt x="1047458" y="604268"/>
                  </a:lnTo>
                  <a:lnTo>
                    <a:pt x="977646" y="605028"/>
                  </a:lnTo>
                  <a:lnTo>
                    <a:pt x="907833" y="604268"/>
                  </a:lnTo>
                  <a:lnTo>
                    <a:pt x="839345" y="602025"/>
                  </a:lnTo>
                  <a:lnTo>
                    <a:pt x="772346" y="598348"/>
                  </a:lnTo>
                  <a:lnTo>
                    <a:pt x="707001" y="593288"/>
                  </a:lnTo>
                  <a:lnTo>
                    <a:pt x="643477" y="586898"/>
                  </a:lnTo>
                  <a:lnTo>
                    <a:pt x="581938" y="579228"/>
                  </a:lnTo>
                  <a:lnTo>
                    <a:pt x="522551" y="570329"/>
                  </a:lnTo>
                  <a:lnTo>
                    <a:pt x="465481" y="560252"/>
                  </a:lnTo>
                  <a:lnTo>
                    <a:pt x="410892" y="549048"/>
                  </a:lnTo>
                  <a:lnTo>
                    <a:pt x="358952" y="536769"/>
                  </a:lnTo>
                  <a:lnTo>
                    <a:pt x="309825" y="523465"/>
                  </a:lnTo>
                  <a:lnTo>
                    <a:pt x="263677" y="509188"/>
                  </a:lnTo>
                  <a:lnTo>
                    <a:pt x="220674" y="493989"/>
                  </a:lnTo>
                  <a:lnTo>
                    <a:pt x="180980" y="477918"/>
                  </a:lnTo>
                  <a:lnTo>
                    <a:pt x="144762" y="461028"/>
                  </a:lnTo>
                  <a:lnTo>
                    <a:pt x="83415" y="424991"/>
                  </a:lnTo>
                  <a:lnTo>
                    <a:pt x="37956" y="386287"/>
                  </a:lnTo>
                  <a:lnTo>
                    <a:pt x="9709" y="345325"/>
                  </a:lnTo>
                  <a:lnTo>
                    <a:pt x="0" y="302514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797922" y="5192395"/>
            <a:ext cx="1111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Dhanmondi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59380" y="3650741"/>
            <a:ext cx="7180580" cy="1515110"/>
          </a:xfrm>
          <a:custGeom>
            <a:avLst/>
            <a:gdLst/>
            <a:ahLst/>
            <a:cxnLst/>
            <a:rect l="l" t="t" r="r" b="b"/>
            <a:pathLst>
              <a:path w="7180580" h="1515110">
                <a:moveTo>
                  <a:pt x="2380869" y="10668"/>
                </a:moveTo>
                <a:lnTo>
                  <a:pt x="2374011" y="0"/>
                </a:lnTo>
                <a:lnTo>
                  <a:pt x="60921" y="1468539"/>
                </a:lnTo>
                <a:lnTo>
                  <a:pt x="43942" y="1441704"/>
                </a:lnTo>
                <a:lnTo>
                  <a:pt x="0" y="1514729"/>
                </a:lnTo>
                <a:lnTo>
                  <a:pt x="84709" y="1506093"/>
                </a:lnTo>
                <a:lnTo>
                  <a:pt x="71996" y="1486027"/>
                </a:lnTo>
                <a:lnTo>
                  <a:pt x="67703" y="1479245"/>
                </a:lnTo>
                <a:lnTo>
                  <a:pt x="2380869" y="10668"/>
                </a:lnTo>
                <a:close/>
              </a:path>
              <a:path w="7180580" h="1515110">
                <a:moveTo>
                  <a:pt x="2845181" y="247523"/>
                </a:moveTo>
                <a:lnTo>
                  <a:pt x="2836037" y="238633"/>
                </a:lnTo>
                <a:lnTo>
                  <a:pt x="1751139" y="1344066"/>
                </a:lnTo>
                <a:lnTo>
                  <a:pt x="1728470" y="1321816"/>
                </a:lnTo>
                <a:lnTo>
                  <a:pt x="1702308" y="1402842"/>
                </a:lnTo>
                <a:lnTo>
                  <a:pt x="1782826" y="1375156"/>
                </a:lnTo>
                <a:lnTo>
                  <a:pt x="1769364" y="1361948"/>
                </a:lnTo>
                <a:lnTo>
                  <a:pt x="1760169" y="1352943"/>
                </a:lnTo>
                <a:lnTo>
                  <a:pt x="2845181" y="247523"/>
                </a:lnTo>
                <a:close/>
              </a:path>
              <a:path w="7180580" h="1515110">
                <a:moveTo>
                  <a:pt x="4959731" y="1329817"/>
                </a:moveTo>
                <a:lnTo>
                  <a:pt x="4944948" y="1291971"/>
                </a:lnTo>
                <a:lnTo>
                  <a:pt x="4928743" y="1250442"/>
                </a:lnTo>
                <a:lnTo>
                  <a:pt x="4907432" y="1273975"/>
                </a:lnTo>
                <a:lnTo>
                  <a:pt x="3812794" y="284099"/>
                </a:lnTo>
                <a:lnTo>
                  <a:pt x="3804158" y="293497"/>
                </a:lnTo>
                <a:lnTo>
                  <a:pt x="4898860" y="1283449"/>
                </a:lnTo>
                <a:lnTo>
                  <a:pt x="4877562" y="1306957"/>
                </a:lnTo>
                <a:lnTo>
                  <a:pt x="4959731" y="1329817"/>
                </a:lnTo>
                <a:close/>
              </a:path>
              <a:path w="7180580" h="1515110">
                <a:moveTo>
                  <a:pt x="7180326" y="1329436"/>
                </a:moveTo>
                <a:lnTo>
                  <a:pt x="7164260" y="1310767"/>
                </a:lnTo>
                <a:lnTo>
                  <a:pt x="7124700" y="1264793"/>
                </a:lnTo>
                <a:lnTo>
                  <a:pt x="7112406" y="1294142"/>
                </a:lnTo>
                <a:lnTo>
                  <a:pt x="4335145" y="129032"/>
                </a:lnTo>
                <a:lnTo>
                  <a:pt x="4330319" y="140716"/>
                </a:lnTo>
                <a:lnTo>
                  <a:pt x="7107504" y="1305852"/>
                </a:lnTo>
                <a:lnTo>
                  <a:pt x="7095236" y="1335151"/>
                </a:lnTo>
                <a:lnTo>
                  <a:pt x="7180326" y="132943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17850" y="3894582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50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79056" y="4244467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40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22742" y="3894582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55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50182" y="4155389"/>
            <a:ext cx="664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30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74945" y="4340174"/>
            <a:ext cx="664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1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95156" y="3099562"/>
            <a:ext cx="1438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40523" y="3273552"/>
            <a:ext cx="1102360" cy="76200"/>
          </a:xfrm>
          <a:custGeom>
            <a:avLst/>
            <a:gdLst/>
            <a:ahLst/>
            <a:cxnLst/>
            <a:rect l="l" t="t" r="r" b="b"/>
            <a:pathLst>
              <a:path w="1102359" h="76200">
                <a:moveTo>
                  <a:pt x="1025778" y="0"/>
                </a:moveTo>
                <a:lnTo>
                  <a:pt x="1025778" y="76200"/>
                </a:lnTo>
                <a:lnTo>
                  <a:pt x="1089278" y="44450"/>
                </a:lnTo>
                <a:lnTo>
                  <a:pt x="1038478" y="44450"/>
                </a:lnTo>
                <a:lnTo>
                  <a:pt x="1038478" y="31750"/>
                </a:lnTo>
                <a:lnTo>
                  <a:pt x="1089278" y="31750"/>
                </a:lnTo>
                <a:lnTo>
                  <a:pt x="1025778" y="0"/>
                </a:lnTo>
                <a:close/>
              </a:path>
              <a:path w="1102359" h="76200">
                <a:moveTo>
                  <a:pt x="1025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25778" y="44450"/>
                </a:lnTo>
                <a:lnTo>
                  <a:pt x="1025778" y="31750"/>
                </a:lnTo>
                <a:close/>
              </a:path>
              <a:path w="1102359" h="76200">
                <a:moveTo>
                  <a:pt x="1089278" y="31750"/>
                </a:moveTo>
                <a:lnTo>
                  <a:pt x="1038478" y="31750"/>
                </a:lnTo>
                <a:lnTo>
                  <a:pt x="1038478" y="44450"/>
                </a:lnTo>
                <a:lnTo>
                  <a:pt x="1089278" y="44450"/>
                </a:lnTo>
                <a:lnTo>
                  <a:pt x="1101978" y="38100"/>
                </a:lnTo>
                <a:lnTo>
                  <a:pt x="1089278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60" y="116660"/>
            <a:ext cx="2438400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9794" y="1185748"/>
            <a:ext cx="9973310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73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Segoe Print"/>
                <a:cs typeface="Segoe Print"/>
              </a:rPr>
              <a:t>Loss</a:t>
            </a:r>
            <a:r>
              <a:rPr sz="2400" spc="-25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FF0000"/>
                </a:solidFill>
                <a:latin typeface="Segoe Print"/>
                <a:cs typeface="Segoe Print"/>
              </a:rPr>
              <a:t>&amp;</a:t>
            </a:r>
            <a:r>
              <a:rPr sz="2400" spc="-25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Segoe Print"/>
                <a:cs typeface="Segoe Print"/>
              </a:rPr>
              <a:t>Cost</a:t>
            </a:r>
            <a:r>
              <a:rPr sz="2400" spc="-20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FF0000"/>
                </a:solidFill>
                <a:latin typeface="Segoe Print"/>
                <a:cs typeface="Segoe Print"/>
              </a:rPr>
              <a:t>Function</a:t>
            </a:r>
            <a:endParaRPr sz="2400" dirty="0">
              <a:latin typeface="Segoe Print"/>
              <a:cs typeface="Segoe Print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1800" dirty="0">
                <a:latin typeface="Calibri"/>
                <a:cs typeface="Calibri"/>
              </a:rPr>
              <a:t>A loss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sometimes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average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dataset.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</a:t>
            </a:r>
            <a:r>
              <a:rPr sz="1800" dirty="0">
                <a:latin typeface="Calibri"/>
                <a:cs typeface="Calibri"/>
              </a:rPr>
              <a:t> aim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 minimizing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Predicted </a:t>
            </a:r>
            <a:r>
              <a:rPr sz="1800" b="1" spc="-5" dirty="0">
                <a:latin typeface="Calibri"/>
                <a:cs typeface="Calibri"/>
              </a:rPr>
              <a:t>Price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(Y)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area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Calibri"/>
              <a:cs typeface="Calibri"/>
            </a:endParaRPr>
          </a:p>
          <a:p>
            <a:pPr marL="354330" marR="61468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L1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Loss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(error)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1/n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*|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(yi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y^)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row</a:t>
            </a:r>
            <a:endParaRPr sz="1800" dirty="0">
              <a:latin typeface="Calibri"/>
              <a:cs typeface="Calibri"/>
            </a:endParaRPr>
          </a:p>
          <a:p>
            <a:pPr marL="3543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Y^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006" y="5248916"/>
            <a:ext cx="2581108" cy="7767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8459" y="2822448"/>
            <a:ext cx="4511040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 marR="71628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Cost</a:t>
            </a:r>
            <a:r>
              <a:rPr spc="-60" dirty="0"/>
              <a:t> </a:t>
            </a:r>
            <a:r>
              <a:rPr dirty="0"/>
              <a:t>Function</a:t>
            </a:r>
          </a:p>
          <a:p>
            <a:pPr marL="447040">
              <a:lnSpc>
                <a:spcPct val="100000"/>
              </a:lnSpc>
              <a:spcBef>
                <a:spcPts val="45"/>
              </a:spcBef>
            </a:pPr>
            <a:endParaRPr sz="2900"/>
          </a:p>
          <a:p>
            <a:pPr marL="45974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a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function,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which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associates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decision.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It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indicates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difference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between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predicted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actual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values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given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dataset.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ideal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value of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800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zero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regression,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typical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(CF)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mean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squared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(MSE)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function.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1800" spc="-3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shown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libri"/>
                <a:cs typeface="Calibri"/>
              </a:rPr>
              <a:t>below.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3091" y="3846222"/>
            <a:ext cx="4624521" cy="22512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552" y="3630167"/>
            <a:ext cx="4611186" cy="24924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800" y="1239068"/>
            <a:ext cx="4646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 marR="5080" indent="-130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egoe Print"/>
                <a:cs typeface="Segoe Print"/>
              </a:rPr>
              <a:t>Minimizing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cost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function: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Optimizer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Gradient</a:t>
            </a:r>
            <a:r>
              <a:rPr sz="1800" spc="15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Descent</a:t>
            </a:r>
            <a:endParaRPr sz="1800" dirty="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85971" y="2129027"/>
            <a:ext cx="5692775" cy="3980815"/>
            <a:chOff x="3585971" y="2129027"/>
            <a:chExt cx="5692775" cy="3980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8980" y="2808153"/>
              <a:ext cx="4754758" cy="32231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85971" y="2129027"/>
              <a:ext cx="5692775" cy="3980815"/>
            </a:xfrm>
            <a:custGeom>
              <a:avLst/>
              <a:gdLst/>
              <a:ahLst/>
              <a:cxnLst/>
              <a:rect l="l" t="t" r="r" b="b"/>
              <a:pathLst>
                <a:path w="5692775" h="3980815">
                  <a:moveTo>
                    <a:pt x="5692648" y="3942588"/>
                  </a:moveTo>
                  <a:lnTo>
                    <a:pt x="5679948" y="3936238"/>
                  </a:lnTo>
                  <a:lnTo>
                    <a:pt x="5616448" y="3904488"/>
                  </a:lnTo>
                  <a:lnTo>
                    <a:pt x="5616448" y="3936238"/>
                  </a:lnTo>
                  <a:lnTo>
                    <a:pt x="44450" y="3936238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943070"/>
                  </a:lnTo>
                  <a:lnTo>
                    <a:pt x="38100" y="3943070"/>
                  </a:lnTo>
                  <a:lnTo>
                    <a:pt x="38100" y="3948938"/>
                  </a:lnTo>
                  <a:lnTo>
                    <a:pt x="5616448" y="3948938"/>
                  </a:lnTo>
                  <a:lnTo>
                    <a:pt x="5616448" y="3980688"/>
                  </a:lnTo>
                  <a:lnTo>
                    <a:pt x="5679948" y="3948938"/>
                  </a:lnTo>
                  <a:lnTo>
                    <a:pt x="5692648" y="394258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86658" y="3831254"/>
            <a:ext cx="254000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MSE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(COST)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227" y="516127"/>
            <a:ext cx="712487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1579" y="1282446"/>
            <a:ext cx="4780915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 marR="139700" indent="-130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egoe Print"/>
                <a:cs typeface="Segoe Print"/>
              </a:rPr>
              <a:t>Minimizing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cost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function: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Optimizer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Gradient</a:t>
            </a:r>
            <a:r>
              <a:rPr sz="1800" spc="15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Descent</a:t>
            </a:r>
            <a:endParaRPr sz="1800">
              <a:latin typeface="Segoe Print"/>
              <a:cs typeface="Segoe Print"/>
            </a:endParaRPr>
          </a:p>
          <a:p>
            <a:pPr marR="5080" algn="r">
              <a:lnSpc>
                <a:spcPct val="100000"/>
              </a:lnSpc>
              <a:spcBef>
                <a:spcPts val="1939"/>
              </a:spcBef>
            </a:pPr>
            <a:r>
              <a:rPr sz="1800" dirty="0">
                <a:latin typeface="Calibri"/>
                <a:cs typeface="Calibri"/>
              </a:rPr>
              <a:t>m=c=0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27" y="3149600"/>
            <a:ext cx="60178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Gradient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attempts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find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global </a:t>
            </a:r>
            <a:r>
              <a:rPr sz="1800" spc="-5" dirty="0">
                <a:latin typeface="Calibri"/>
                <a:cs typeface="Calibri"/>
              </a:rPr>
              <a:t>minima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optimized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weights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minimize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Gradient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enables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gradient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direction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 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take</a:t>
            </a:r>
            <a:r>
              <a:rPr sz="1800" dirty="0">
                <a:latin typeface="Calibri"/>
                <a:cs typeface="Calibri"/>
              </a:rPr>
              <a:t> in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errors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2791" y="2492277"/>
            <a:ext cx="4561444" cy="41715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94576" y="3635870"/>
            <a:ext cx="254000" cy="10331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MSE</a:t>
            </a:r>
            <a:r>
              <a:rPr sz="1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(Cost)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4264" y="5769864"/>
            <a:ext cx="1341120" cy="36893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54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Weight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(W)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93809" y="4300473"/>
            <a:ext cx="1242695" cy="605790"/>
            <a:chOff x="8893809" y="4300473"/>
            <a:chExt cx="1242695" cy="605790"/>
          </a:xfrm>
        </p:grpSpPr>
        <p:sp>
          <p:nvSpPr>
            <p:cNvPr id="9" name="object 9"/>
            <p:cNvSpPr/>
            <p:nvPr/>
          </p:nvSpPr>
          <p:spPr>
            <a:xfrm>
              <a:off x="8900159" y="4306823"/>
              <a:ext cx="1229995" cy="593090"/>
            </a:xfrm>
            <a:custGeom>
              <a:avLst/>
              <a:gdLst/>
              <a:ahLst/>
              <a:cxnLst/>
              <a:rect l="l" t="t" r="r" b="b"/>
              <a:pathLst>
                <a:path w="1229995" h="593089">
                  <a:moveTo>
                    <a:pt x="614934" y="0"/>
                  </a:moveTo>
                  <a:lnTo>
                    <a:pt x="552063" y="1530"/>
                  </a:lnTo>
                  <a:lnTo>
                    <a:pt x="491009" y="6022"/>
                  </a:lnTo>
                  <a:lnTo>
                    <a:pt x="432079" y="13326"/>
                  </a:lnTo>
                  <a:lnTo>
                    <a:pt x="375582" y="23294"/>
                  </a:lnTo>
                  <a:lnTo>
                    <a:pt x="321829" y="35776"/>
                  </a:lnTo>
                  <a:lnTo>
                    <a:pt x="271127" y="50624"/>
                  </a:lnTo>
                  <a:lnTo>
                    <a:pt x="223787" y="67688"/>
                  </a:lnTo>
                  <a:lnTo>
                    <a:pt x="180117" y="86820"/>
                  </a:lnTo>
                  <a:lnTo>
                    <a:pt x="140427" y="107870"/>
                  </a:lnTo>
                  <a:lnTo>
                    <a:pt x="105026" y="130689"/>
                  </a:lnTo>
                  <a:lnTo>
                    <a:pt x="74223" y="155129"/>
                  </a:lnTo>
                  <a:lnTo>
                    <a:pt x="27647" y="208273"/>
                  </a:lnTo>
                  <a:lnTo>
                    <a:pt x="3175" y="266111"/>
                  </a:lnTo>
                  <a:lnTo>
                    <a:pt x="0" y="296418"/>
                  </a:lnTo>
                  <a:lnTo>
                    <a:pt x="3175" y="326724"/>
                  </a:lnTo>
                  <a:lnTo>
                    <a:pt x="27647" y="384562"/>
                  </a:lnTo>
                  <a:lnTo>
                    <a:pt x="74223" y="437706"/>
                  </a:lnTo>
                  <a:lnTo>
                    <a:pt x="105026" y="462146"/>
                  </a:lnTo>
                  <a:lnTo>
                    <a:pt x="140427" y="484965"/>
                  </a:lnTo>
                  <a:lnTo>
                    <a:pt x="180117" y="506015"/>
                  </a:lnTo>
                  <a:lnTo>
                    <a:pt x="223787" y="525147"/>
                  </a:lnTo>
                  <a:lnTo>
                    <a:pt x="271127" y="542211"/>
                  </a:lnTo>
                  <a:lnTo>
                    <a:pt x="321829" y="557059"/>
                  </a:lnTo>
                  <a:lnTo>
                    <a:pt x="375582" y="569541"/>
                  </a:lnTo>
                  <a:lnTo>
                    <a:pt x="432079" y="579509"/>
                  </a:lnTo>
                  <a:lnTo>
                    <a:pt x="491009" y="586813"/>
                  </a:lnTo>
                  <a:lnTo>
                    <a:pt x="552063" y="591305"/>
                  </a:lnTo>
                  <a:lnTo>
                    <a:pt x="614934" y="592836"/>
                  </a:lnTo>
                  <a:lnTo>
                    <a:pt x="677804" y="591305"/>
                  </a:lnTo>
                  <a:lnTo>
                    <a:pt x="738858" y="586813"/>
                  </a:lnTo>
                  <a:lnTo>
                    <a:pt x="797788" y="579509"/>
                  </a:lnTo>
                  <a:lnTo>
                    <a:pt x="854285" y="569541"/>
                  </a:lnTo>
                  <a:lnTo>
                    <a:pt x="908038" y="557059"/>
                  </a:lnTo>
                  <a:lnTo>
                    <a:pt x="958740" y="542211"/>
                  </a:lnTo>
                  <a:lnTo>
                    <a:pt x="1006080" y="525147"/>
                  </a:lnTo>
                  <a:lnTo>
                    <a:pt x="1049750" y="506015"/>
                  </a:lnTo>
                  <a:lnTo>
                    <a:pt x="1089440" y="484965"/>
                  </a:lnTo>
                  <a:lnTo>
                    <a:pt x="1124841" y="462146"/>
                  </a:lnTo>
                  <a:lnTo>
                    <a:pt x="1155644" y="437706"/>
                  </a:lnTo>
                  <a:lnTo>
                    <a:pt x="1202220" y="384562"/>
                  </a:lnTo>
                  <a:lnTo>
                    <a:pt x="1226692" y="326724"/>
                  </a:lnTo>
                  <a:lnTo>
                    <a:pt x="1229868" y="296418"/>
                  </a:lnTo>
                  <a:lnTo>
                    <a:pt x="1226692" y="266111"/>
                  </a:lnTo>
                  <a:lnTo>
                    <a:pt x="1202220" y="208273"/>
                  </a:lnTo>
                  <a:lnTo>
                    <a:pt x="1155644" y="155129"/>
                  </a:lnTo>
                  <a:lnTo>
                    <a:pt x="1124841" y="130689"/>
                  </a:lnTo>
                  <a:lnTo>
                    <a:pt x="1089440" y="107870"/>
                  </a:lnTo>
                  <a:lnTo>
                    <a:pt x="1049750" y="86820"/>
                  </a:lnTo>
                  <a:lnTo>
                    <a:pt x="1006080" y="67688"/>
                  </a:lnTo>
                  <a:lnTo>
                    <a:pt x="958740" y="50624"/>
                  </a:lnTo>
                  <a:lnTo>
                    <a:pt x="908038" y="35776"/>
                  </a:lnTo>
                  <a:lnTo>
                    <a:pt x="854285" y="23294"/>
                  </a:lnTo>
                  <a:lnTo>
                    <a:pt x="797788" y="13326"/>
                  </a:lnTo>
                  <a:lnTo>
                    <a:pt x="738858" y="6022"/>
                  </a:lnTo>
                  <a:lnTo>
                    <a:pt x="677804" y="1530"/>
                  </a:lnTo>
                  <a:lnTo>
                    <a:pt x="61493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00159" y="4306823"/>
              <a:ext cx="1229995" cy="593090"/>
            </a:xfrm>
            <a:custGeom>
              <a:avLst/>
              <a:gdLst/>
              <a:ahLst/>
              <a:cxnLst/>
              <a:rect l="l" t="t" r="r" b="b"/>
              <a:pathLst>
                <a:path w="1229995" h="593089">
                  <a:moveTo>
                    <a:pt x="0" y="296418"/>
                  </a:moveTo>
                  <a:lnTo>
                    <a:pt x="12494" y="236680"/>
                  </a:lnTo>
                  <a:lnTo>
                    <a:pt x="48327" y="181040"/>
                  </a:lnTo>
                  <a:lnTo>
                    <a:pt x="105026" y="130689"/>
                  </a:lnTo>
                  <a:lnTo>
                    <a:pt x="140427" y="107870"/>
                  </a:lnTo>
                  <a:lnTo>
                    <a:pt x="180117" y="86820"/>
                  </a:lnTo>
                  <a:lnTo>
                    <a:pt x="223787" y="67688"/>
                  </a:lnTo>
                  <a:lnTo>
                    <a:pt x="271127" y="50624"/>
                  </a:lnTo>
                  <a:lnTo>
                    <a:pt x="321829" y="35776"/>
                  </a:lnTo>
                  <a:lnTo>
                    <a:pt x="375582" y="23294"/>
                  </a:lnTo>
                  <a:lnTo>
                    <a:pt x="432079" y="13326"/>
                  </a:lnTo>
                  <a:lnTo>
                    <a:pt x="491009" y="6022"/>
                  </a:lnTo>
                  <a:lnTo>
                    <a:pt x="552063" y="1530"/>
                  </a:lnTo>
                  <a:lnTo>
                    <a:pt x="614934" y="0"/>
                  </a:lnTo>
                  <a:lnTo>
                    <a:pt x="677804" y="1530"/>
                  </a:lnTo>
                  <a:lnTo>
                    <a:pt x="738858" y="6022"/>
                  </a:lnTo>
                  <a:lnTo>
                    <a:pt x="797788" y="13326"/>
                  </a:lnTo>
                  <a:lnTo>
                    <a:pt x="854285" y="23294"/>
                  </a:lnTo>
                  <a:lnTo>
                    <a:pt x="908038" y="35776"/>
                  </a:lnTo>
                  <a:lnTo>
                    <a:pt x="958740" y="50624"/>
                  </a:lnTo>
                  <a:lnTo>
                    <a:pt x="1006080" y="67688"/>
                  </a:lnTo>
                  <a:lnTo>
                    <a:pt x="1049750" y="86820"/>
                  </a:lnTo>
                  <a:lnTo>
                    <a:pt x="1089440" y="107870"/>
                  </a:lnTo>
                  <a:lnTo>
                    <a:pt x="1124841" y="130689"/>
                  </a:lnTo>
                  <a:lnTo>
                    <a:pt x="1155644" y="155129"/>
                  </a:lnTo>
                  <a:lnTo>
                    <a:pt x="1202220" y="208273"/>
                  </a:lnTo>
                  <a:lnTo>
                    <a:pt x="1226692" y="266111"/>
                  </a:lnTo>
                  <a:lnTo>
                    <a:pt x="1229868" y="296418"/>
                  </a:lnTo>
                  <a:lnTo>
                    <a:pt x="1226692" y="326724"/>
                  </a:lnTo>
                  <a:lnTo>
                    <a:pt x="1202220" y="384562"/>
                  </a:lnTo>
                  <a:lnTo>
                    <a:pt x="1155644" y="437706"/>
                  </a:lnTo>
                  <a:lnTo>
                    <a:pt x="1124841" y="462146"/>
                  </a:lnTo>
                  <a:lnTo>
                    <a:pt x="1089440" y="484965"/>
                  </a:lnTo>
                  <a:lnTo>
                    <a:pt x="1049750" y="506015"/>
                  </a:lnTo>
                  <a:lnTo>
                    <a:pt x="1006080" y="525147"/>
                  </a:lnTo>
                  <a:lnTo>
                    <a:pt x="958740" y="542211"/>
                  </a:lnTo>
                  <a:lnTo>
                    <a:pt x="908038" y="557059"/>
                  </a:lnTo>
                  <a:lnTo>
                    <a:pt x="854285" y="569541"/>
                  </a:lnTo>
                  <a:lnTo>
                    <a:pt x="797788" y="579509"/>
                  </a:lnTo>
                  <a:lnTo>
                    <a:pt x="738858" y="586813"/>
                  </a:lnTo>
                  <a:lnTo>
                    <a:pt x="677804" y="591305"/>
                  </a:lnTo>
                  <a:lnTo>
                    <a:pt x="614934" y="592836"/>
                  </a:lnTo>
                  <a:lnTo>
                    <a:pt x="552063" y="591305"/>
                  </a:lnTo>
                  <a:lnTo>
                    <a:pt x="491009" y="586813"/>
                  </a:lnTo>
                  <a:lnTo>
                    <a:pt x="432079" y="579509"/>
                  </a:lnTo>
                  <a:lnTo>
                    <a:pt x="375582" y="569541"/>
                  </a:lnTo>
                  <a:lnTo>
                    <a:pt x="321829" y="557059"/>
                  </a:lnTo>
                  <a:lnTo>
                    <a:pt x="271127" y="542211"/>
                  </a:lnTo>
                  <a:lnTo>
                    <a:pt x="223787" y="525147"/>
                  </a:lnTo>
                  <a:lnTo>
                    <a:pt x="180117" y="506015"/>
                  </a:lnTo>
                  <a:lnTo>
                    <a:pt x="140427" y="484965"/>
                  </a:lnTo>
                  <a:lnTo>
                    <a:pt x="105026" y="462146"/>
                  </a:lnTo>
                  <a:lnTo>
                    <a:pt x="74223" y="437706"/>
                  </a:lnTo>
                  <a:lnTo>
                    <a:pt x="27647" y="384562"/>
                  </a:lnTo>
                  <a:lnTo>
                    <a:pt x="3175" y="326724"/>
                  </a:lnTo>
                  <a:lnTo>
                    <a:pt x="0" y="29641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26042" y="4365752"/>
            <a:ext cx="58039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Global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8048" y="5210555"/>
            <a:ext cx="3665220" cy="111709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390888" y="5426964"/>
            <a:ext cx="321945" cy="100965"/>
            <a:chOff x="9390888" y="5426964"/>
            <a:chExt cx="321945" cy="100965"/>
          </a:xfrm>
        </p:grpSpPr>
        <p:sp>
          <p:nvSpPr>
            <p:cNvPr id="14" name="object 14"/>
            <p:cNvSpPr/>
            <p:nvPr/>
          </p:nvSpPr>
          <p:spPr>
            <a:xfrm>
              <a:off x="9396984" y="5433060"/>
              <a:ext cx="309880" cy="88900"/>
            </a:xfrm>
            <a:custGeom>
              <a:avLst/>
              <a:gdLst/>
              <a:ahLst/>
              <a:cxnLst/>
              <a:rect l="l" t="t" r="r" b="b"/>
              <a:pathLst>
                <a:path w="309879" h="88900">
                  <a:moveTo>
                    <a:pt x="154686" y="0"/>
                  </a:moveTo>
                  <a:lnTo>
                    <a:pt x="94458" y="3476"/>
                  </a:lnTo>
                  <a:lnTo>
                    <a:pt x="45291" y="12953"/>
                  </a:lnTo>
                  <a:lnTo>
                    <a:pt x="12150" y="27003"/>
                  </a:lnTo>
                  <a:lnTo>
                    <a:pt x="0" y="44195"/>
                  </a:lnTo>
                  <a:lnTo>
                    <a:pt x="12150" y="61388"/>
                  </a:lnTo>
                  <a:lnTo>
                    <a:pt x="45291" y="75437"/>
                  </a:lnTo>
                  <a:lnTo>
                    <a:pt x="94458" y="84915"/>
                  </a:lnTo>
                  <a:lnTo>
                    <a:pt x="154686" y="88391"/>
                  </a:lnTo>
                  <a:lnTo>
                    <a:pt x="214913" y="84915"/>
                  </a:lnTo>
                  <a:lnTo>
                    <a:pt x="264080" y="75437"/>
                  </a:lnTo>
                  <a:lnTo>
                    <a:pt x="297221" y="61388"/>
                  </a:lnTo>
                  <a:lnTo>
                    <a:pt x="309372" y="44195"/>
                  </a:lnTo>
                  <a:lnTo>
                    <a:pt x="297221" y="27003"/>
                  </a:lnTo>
                  <a:lnTo>
                    <a:pt x="264080" y="12953"/>
                  </a:lnTo>
                  <a:lnTo>
                    <a:pt x="214913" y="3476"/>
                  </a:lnTo>
                  <a:lnTo>
                    <a:pt x="1546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96984" y="5433060"/>
              <a:ext cx="309880" cy="88900"/>
            </a:xfrm>
            <a:custGeom>
              <a:avLst/>
              <a:gdLst/>
              <a:ahLst/>
              <a:cxnLst/>
              <a:rect l="l" t="t" r="r" b="b"/>
              <a:pathLst>
                <a:path w="309879" h="88900">
                  <a:moveTo>
                    <a:pt x="0" y="44195"/>
                  </a:moveTo>
                  <a:lnTo>
                    <a:pt x="12150" y="27003"/>
                  </a:lnTo>
                  <a:lnTo>
                    <a:pt x="45291" y="12953"/>
                  </a:lnTo>
                  <a:lnTo>
                    <a:pt x="94458" y="3476"/>
                  </a:lnTo>
                  <a:lnTo>
                    <a:pt x="154686" y="0"/>
                  </a:lnTo>
                  <a:lnTo>
                    <a:pt x="214913" y="3476"/>
                  </a:lnTo>
                  <a:lnTo>
                    <a:pt x="264080" y="12953"/>
                  </a:lnTo>
                  <a:lnTo>
                    <a:pt x="297221" y="27003"/>
                  </a:lnTo>
                  <a:lnTo>
                    <a:pt x="309372" y="44195"/>
                  </a:lnTo>
                  <a:lnTo>
                    <a:pt x="297221" y="61388"/>
                  </a:lnTo>
                  <a:lnTo>
                    <a:pt x="264080" y="75437"/>
                  </a:lnTo>
                  <a:lnTo>
                    <a:pt x="214913" y="84915"/>
                  </a:lnTo>
                  <a:lnTo>
                    <a:pt x="154686" y="88391"/>
                  </a:lnTo>
                  <a:lnTo>
                    <a:pt x="94458" y="84915"/>
                  </a:lnTo>
                  <a:lnTo>
                    <a:pt x="45291" y="75437"/>
                  </a:lnTo>
                  <a:lnTo>
                    <a:pt x="12150" y="61388"/>
                  </a:lnTo>
                  <a:lnTo>
                    <a:pt x="0" y="44195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16127"/>
            <a:ext cx="70631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6866" y="1322323"/>
            <a:ext cx="3397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 marR="5080" indent="-6845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Segoe Print"/>
                <a:cs typeface="Segoe Print"/>
              </a:rPr>
              <a:t>Minimizing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cost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function: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Gradient</a:t>
            </a:r>
            <a:r>
              <a:rPr sz="1800" spc="15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Descent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36581" y="2755584"/>
            <a:ext cx="8555990" cy="3012440"/>
            <a:chOff x="1936581" y="2755584"/>
            <a:chExt cx="8555990" cy="3012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6581" y="2755584"/>
              <a:ext cx="8555801" cy="30118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7208" y="4523232"/>
              <a:ext cx="224027" cy="1249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79748" y="3700272"/>
              <a:ext cx="269875" cy="45720"/>
            </a:xfrm>
            <a:custGeom>
              <a:avLst/>
              <a:gdLst/>
              <a:ahLst/>
              <a:cxnLst/>
              <a:rect l="l" t="t" r="r" b="b"/>
              <a:pathLst>
                <a:path w="269875" h="45720">
                  <a:moveTo>
                    <a:pt x="134874" y="0"/>
                  </a:moveTo>
                  <a:lnTo>
                    <a:pt x="82349" y="1803"/>
                  </a:lnTo>
                  <a:lnTo>
                    <a:pt x="39481" y="6715"/>
                  </a:lnTo>
                  <a:lnTo>
                    <a:pt x="10590" y="13983"/>
                  </a:lnTo>
                  <a:lnTo>
                    <a:pt x="0" y="22859"/>
                  </a:lnTo>
                  <a:lnTo>
                    <a:pt x="10590" y="31736"/>
                  </a:lnTo>
                  <a:lnTo>
                    <a:pt x="39481" y="39004"/>
                  </a:lnTo>
                  <a:lnTo>
                    <a:pt x="82349" y="43916"/>
                  </a:lnTo>
                  <a:lnTo>
                    <a:pt x="134874" y="45719"/>
                  </a:lnTo>
                  <a:lnTo>
                    <a:pt x="187398" y="43916"/>
                  </a:lnTo>
                  <a:lnTo>
                    <a:pt x="230266" y="39004"/>
                  </a:lnTo>
                  <a:lnTo>
                    <a:pt x="259157" y="31736"/>
                  </a:lnTo>
                  <a:lnTo>
                    <a:pt x="269748" y="22859"/>
                  </a:lnTo>
                  <a:lnTo>
                    <a:pt x="259157" y="13983"/>
                  </a:lnTo>
                  <a:lnTo>
                    <a:pt x="230266" y="6715"/>
                  </a:lnTo>
                  <a:lnTo>
                    <a:pt x="187398" y="1803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79748" y="3700272"/>
              <a:ext cx="269875" cy="45720"/>
            </a:xfrm>
            <a:custGeom>
              <a:avLst/>
              <a:gdLst/>
              <a:ahLst/>
              <a:cxnLst/>
              <a:rect l="l" t="t" r="r" b="b"/>
              <a:pathLst>
                <a:path w="269875" h="45720">
                  <a:moveTo>
                    <a:pt x="0" y="22859"/>
                  </a:moveTo>
                  <a:lnTo>
                    <a:pt x="10590" y="13983"/>
                  </a:lnTo>
                  <a:lnTo>
                    <a:pt x="39481" y="6715"/>
                  </a:lnTo>
                  <a:lnTo>
                    <a:pt x="82349" y="1803"/>
                  </a:lnTo>
                  <a:lnTo>
                    <a:pt x="134874" y="0"/>
                  </a:lnTo>
                  <a:lnTo>
                    <a:pt x="187398" y="1803"/>
                  </a:lnTo>
                  <a:lnTo>
                    <a:pt x="230266" y="6715"/>
                  </a:lnTo>
                  <a:lnTo>
                    <a:pt x="259157" y="13983"/>
                  </a:lnTo>
                  <a:lnTo>
                    <a:pt x="269748" y="22859"/>
                  </a:lnTo>
                  <a:lnTo>
                    <a:pt x="259157" y="31736"/>
                  </a:lnTo>
                  <a:lnTo>
                    <a:pt x="230266" y="39004"/>
                  </a:lnTo>
                  <a:lnTo>
                    <a:pt x="187398" y="43916"/>
                  </a:lnTo>
                  <a:lnTo>
                    <a:pt x="134874" y="45719"/>
                  </a:lnTo>
                  <a:lnTo>
                    <a:pt x="82349" y="43916"/>
                  </a:lnTo>
                  <a:lnTo>
                    <a:pt x="39481" y="39004"/>
                  </a:lnTo>
                  <a:lnTo>
                    <a:pt x="10590" y="31736"/>
                  </a:lnTo>
                  <a:lnTo>
                    <a:pt x="0" y="2285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2392" y="5277611"/>
              <a:ext cx="222504" cy="1249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3972" y="3145536"/>
              <a:ext cx="164592" cy="655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5363" y="4817364"/>
              <a:ext cx="222504" cy="1234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4855" y="3930396"/>
              <a:ext cx="224028" cy="1249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8335" y="5988202"/>
            <a:ext cx="137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Fig: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Curve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8435" y="2116846"/>
            <a:ext cx="5510782" cy="384350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Segoe Print"/>
                <a:cs typeface="Segoe Print"/>
              </a:rPr>
              <a:t>All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about</a:t>
            </a:r>
            <a:r>
              <a:rPr sz="2000" spc="-2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Linear</a:t>
            </a:r>
            <a:r>
              <a:rPr sz="2000" spc="-3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Regression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9685" y="3245561"/>
            <a:ext cx="5532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Let’s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Implement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Linear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Regression with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Python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7804" y="6172911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Fig: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9844" y="2385432"/>
            <a:ext cx="8161227" cy="30620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9955" y="2993135"/>
            <a:ext cx="4189476" cy="33619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4936" y="1984628"/>
            <a:ext cx="103955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Linear </a:t>
            </a:r>
            <a:r>
              <a:rPr sz="1800" spc="-10" dirty="0">
                <a:latin typeface="Calibri"/>
                <a:cs typeface="Calibri"/>
              </a:rPr>
              <a:t>regression </a:t>
            </a:r>
            <a:r>
              <a:rPr sz="1800" dirty="0">
                <a:latin typeface="Calibri"/>
                <a:cs typeface="Calibri"/>
              </a:rPr>
              <a:t>is a </a:t>
            </a:r>
            <a:r>
              <a:rPr sz="1800" spc="-15" dirty="0">
                <a:latin typeface="Calibri"/>
                <a:cs typeface="Calibri"/>
              </a:rPr>
              <a:t>statistical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allows to explain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dependent variable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based on </a:t>
            </a:r>
            <a:r>
              <a:rPr sz="1800" spc="-10" dirty="0">
                <a:latin typeface="Calibri"/>
                <a:cs typeface="Calibri"/>
              </a:rPr>
              <a:t>variation </a:t>
            </a:r>
            <a:r>
              <a:rPr sz="1800" spc="-5" dirty="0">
                <a:latin typeface="Calibri"/>
                <a:cs typeface="Calibri"/>
              </a:rPr>
              <a:t>in one or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 independent variables </a:t>
            </a:r>
            <a:r>
              <a:rPr sz="1800" spc="-10" dirty="0">
                <a:latin typeface="Calibri"/>
                <a:cs typeface="Calibri"/>
              </a:rPr>
              <a:t>(denoted </a:t>
            </a:r>
            <a:r>
              <a:rPr sz="1800" spc="-5" dirty="0">
                <a:latin typeface="Calibri"/>
                <a:cs typeface="Calibri"/>
              </a:rPr>
              <a:t>x).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does this based on linear </a:t>
            </a:r>
            <a:r>
              <a:rPr sz="1800" spc="-10" dirty="0">
                <a:latin typeface="Calibri"/>
                <a:cs typeface="Calibri"/>
              </a:rPr>
              <a:t>relationships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independent 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16752" y="2504948"/>
            <a:ext cx="3046095" cy="1820545"/>
            <a:chOff x="6016752" y="2504948"/>
            <a:chExt cx="3046095" cy="1820545"/>
          </a:xfrm>
        </p:grpSpPr>
        <p:sp>
          <p:nvSpPr>
            <p:cNvPr id="10" name="object 10"/>
            <p:cNvSpPr/>
            <p:nvPr/>
          </p:nvSpPr>
          <p:spPr>
            <a:xfrm>
              <a:off x="6023102" y="2511298"/>
              <a:ext cx="3033395" cy="1807845"/>
            </a:xfrm>
            <a:custGeom>
              <a:avLst/>
              <a:gdLst/>
              <a:ahLst/>
              <a:cxnLst/>
              <a:rect l="l" t="t" r="r" b="b"/>
              <a:pathLst>
                <a:path w="3033395" h="1807845">
                  <a:moveTo>
                    <a:pt x="2749423" y="0"/>
                  </a:moveTo>
                  <a:lnTo>
                    <a:pt x="0" y="712088"/>
                  </a:lnTo>
                  <a:lnTo>
                    <a:pt x="283718" y="1807845"/>
                  </a:lnTo>
                  <a:lnTo>
                    <a:pt x="3033141" y="1095883"/>
                  </a:lnTo>
                  <a:lnTo>
                    <a:pt x="27494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23102" y="2511298"/>
              <a:ext cx="3033395" cy="1807845"/>
            </a:xfrm>
            <a:custGeom>
              <a:avLst/>
              <a:gdLst/>
              <a:ahLst/>
              <a:cxnLst/>
              <a:rect l="l" t="t" r="r" b="b"/>
              <a:pathLst>
                <a:path w="3033395" h="1807845">
                  <a:moveTo>
                    <a:pt x="0" y="712088"/>
                  </a:moveTo>
                  <a:lnTo>
                    <a:pt x="2749423" y="0"/>
                  </a:lnTo>
                  <a:lnTo>
                    <a:pt x="3033141" y="1095883"/>
                  </a:lnTo>
                  <a:lnTo>
                    <a:pt x="283718" y="1807845"/>
                  </a:lnTo>
                  <a:lnTo>
                    <a:pt x="0" y="71208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01968" y="3331464"/>
            <a:ext cx="2131060" cy="494030"/>
          </a:xfrm>
          <a:prstGeom prst="rect">
            <a:avLst/>
          </a:prstGeom>
          <a:solidFill>
            <a:srgbClr val="001F5F"/>
          </a:solidFill>
          <a:ln w="12192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607060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mx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936" y="1984628"/>
            <a:ext cx="103955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Linear </a:t>
            </a:r>
            <a:r>
              <a:rPr sz="1800" spc="-10" dirty="0">
                <a:latin typeface="Calibri"/>
                <a:cs typeface="Calibri"/>
              </a:rPr>
              <a:t>regression </a:t>
            </a:r>
            <a:r>
              <a:rPr sz="1800" dirty="0">
                <a:latin typeface="Calibri"/>
                <a:cs typeface="Calibri"/>
              </a:rPr>
              <a:t>is a </a:t>
            </a:r>
            <a:r>
              <a:rPr sz="1800" spc="-15" dirty="0">
                <a:latin typeface="Calibri"/>
                <a:cs typeface="Calibri"/>
              </a:rPr>
              <a:t>statistical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allows to explain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dependent variable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based on </a:t>
            </a:r>
            <a:r>
              <a:rPr sz="1800" spc="-10" dirty="0">
                <a:latin typeface="Calibri"/>
                <a:cs typeface="Calibri"/>
              </a:rPr>
              <a:t>variation </a:t>
            </a:r>
            <a:r>
              <a:rPr sz="1800" spc="-5" dirty="0">
                <a:latin typeface="Calibri"/>
                <a:cs typeface="Calibri"/>
              </a:rPr>
              <a:t>in one or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 independent variables </a:t>
            </a:r>
            <a:r>
              <a:rPr sz="1800" spc="-10" dirty="0">
                <a:latin typeface="Calibri"/>
                <a:cs typeface="Calibri"/>
              </a:rPr>
              <a:t>(denoted </a:t>
            </a:r>
            <a:r>
              <a:rPr sz="1800" spc="-5" dirty="0">
                <a:latin typeface="Calibri"/>
                <a:cs typeface="Calibri"/>
              </a:rPr>
              <a:t>x).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does this based on linear </a:t>
            </a:r>
            <a:r>
              <a:rPr sz="1800" spc="-10" dirty="0">
                <a:latin typeface="Calibri"/>
                <a:cs typeface="Calibri"/>
              </a:rPr>
              <a:t>relationships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independent 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105" y="2884812"/>
            <a:ext cx="6240731" cy="37428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78852" y="2872739"/>
            <a:ext cx="1592580" cy="619125"/>
          </a:xfrm>
          <a:prstGeom prst="rect">
            <a:avLst/>
          </a:prstGeom>
          <a:solidFill>
            <a:srgbClr val="001F5F"/>
          </a:solidFill>
          <a:ln w="1219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39090" marR="284480" indent="-47625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ax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mx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8232" y="2017776"/>
            <a:ext cx="6174105" cy="4069079"/>
            <a:chOff x="2618232" y="2017776"/>
            <a:chExt cx="6174105" cy="4069079"/>
          </a:xfrm>
        </p:grpSpPr>
        <p:sp>
          <p:nvSpPr>
            <p:cNvPr id="4" name="object 4"/>
            <p:cNvSpPr/>
            <p:nvPr/>
          </p:nvSpPr>
          <p:spPr>
            <a:xfrm>
              <a:off x="4438396" y="3867911"/>
              <a:ext cx="210185" cy="831850"/>
            </a:xfrm>
            <a:custGeom>
              <a:avLst/>
              <a:gdLst/>
              <a:ahLst/>
              <a:cxnLst/>
              <a:rect l="l" t="t" r="r" b="b"/>
              <a:pathLst>
                <a:path w="210185" h="831850">
                  <a:moveTo>
                    <a:pt x="43351" y="73006"/>
                  </a:moveTo>
                  <a:lnTo>
                    <a:pt x="31040" y="75716"/>
                  </a:lnTo>
                  <a:lnTo>
                    <a:pt x="197484" y="831342"/>
                  </a:lnTo>
                  <a:lnTo>
                    <a:pt x="209930" y="828675"/>
                  </a:lnTo>
                  <a:lnTo>
                    <a:pt x="43351" y="73006"/>
                  </a:lnTo>
                  <a:close/>
                </a:path>
                <a:path w="210185" h="831850">
                  <a:moveTo>
                    <a:pt x="20827" y="0"/>
                  </a:moveTo>
                  <a:lnTo>
                    <a:pt x="0" y="82550"/>
                  </a:lnTo>
                  <a:lnTo>
                    <a:pt x="31040" y="75716"/>
                  </a:lnTo>
                  <a:lnTo>
                    <a:pt x="28320" y="63373"/>
                  </a:lnTo>
                  <a:lnTo>
                    <a:pt x="40639" y="60706"/>
                  </a:lnTo>
                  <a:lnTo>
                    <a:pt x="69998" y="60706"/>
                  </a:lnTo>
                  <a:lnTo>
                    <a:pt x="20827" y="0"/>
                  </a:lnTo>
                  <a:close/>
                </a:path>
                <a:path w="210185" h="831850">
                  <a:moveTo>
                    <a:pt x="40639" y="60706"/>
                  </a:moveTo>
                  <a:lnTo>
                    <a:pt x="28320" y="63373"/>
                  </a:lnTo>
                  <a:lnTo>
                    <a:pt x="31040" y="75716"/>
                  </a:lnTo>
                  <a:lnTo>
                    <a:pt x="43351" y="73006"/>
                  </a:lnTo>
                  <a:lnTo>
                    <a:pt x="40639" y="60706"/>
                  </a:lnTo>
                  <a:close/>
                </a:path>
                <a:path w="210185" h="831850">
                  <a:moveTo>
                    <a:pt x="69998" y="60706"/>
                  </a:moveTo>
                  <a:lnTo>
                    <a:pt x="40639" y="60706"/>
                  </a:lnTo>
                  <a:lnTo>
                    <a:pt x="43351" y="73006"/>
                  </a:lnTo>
                  <a:lnTo>
                    <a:pt x="74421" y="66167"/>
                  </a:lnTo>
                  <a:lnTo>
                    <a:pt x="69998" y="607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232" y="2017776"/>
              <a:ext cx="6173723" cy="4069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1956" y="2761488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; </a:t>
            </a:r>
            <a:r>
              <a:rPr sz="1800" spc="-60" dirty="0">
                <a:latin typeface="Calibri"/>
                <a:cs typeface="Calibri"/>
              </a:rPr>
              <a:t>or,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9.782*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+ 1.48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24315" y="4070984"/>
            <a:ext cx="176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Coefficient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9.782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Intercept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2920" y="3080004"/>
            <a:ext cx="1393190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46191" y="2587751"/>
            <a:ext cx="2908300" cy="1300480"/>
            <a:chOff x="5346191" y="2587751"/>
            <a:chExt cx="2908300" cy="1300480"/>
          </a:xfrm>
        </p:grpSpPr>
        <p:sp>
          <p:nvSpPr>
            <p:cNvPr id="10" name="object 10"/>
            <p:cNvSpPr/>
            <p:nvPr/>
          </p:nvSpPr>
          <p:spPr>
            <a:xfrm>
              <a:off x="5346191" y="3416807"/>
              <a:ext cx="753745" cy="471170"/>
            </a:xfrm>
            <a:custGeom>
              <a:avLst/>
              <a:gdLst/>
              <a:ahLst/>
              <a:cxnLst/>
              <a:rect l="l" t="t" r="r" b="b"/>
              <a:pathLst>
                <a:path w="753745" h="471170">
                  <a:moveTo>
                    <a:pt x="68088" y="34776"/>
                  </a:moveTo>
                  <a:lnTo>
                    <a:pt x="61387" y="45590"/>
                  </a:lnTo>
                  <a:lnTo>
                    <a:pt x="746887" y="471042"/>
                  </a:lnTo>
                  <a:lnTo>
                    <a:pt x="753618" y="460247"/>
                  </a:lnTo>
                  <a:lnTo>
                    <a:pt x="68088" y="34776"/>
                  </a:lnTo>
                  <a:close/>
                </a:path>
                <a:path w="753745" h="471170">
                  <a:moveTo>
                    <a:pt x="0" y="0"/>
                  </a:moveTo>
                  <a:lnTo>
                    <a:pt x="44704" y="72516"/>
                  </a:lnTo>
                  <a:lnTo>
                    <a:pt x="61387" y="45590"/>
                  </a:lnTo>
                  <a:lnTo>
                    <a:pt x="50546" y="38862"/>
                  </a:lnTo>
                  <a:lnTo>
                    <a:pt x="57277" y="28066"/>
                  </a:lnTo>
                  <a:lnTo>
                    <a:pt x="72245" y="28066"/>
                  </a:lnTo>
                  <a:lnTo>
                    <a:pt x="84836" y="7746"/>
                  </a:lnTo>
                  <a:lnTo>
                    <a:pt x="0" y="0"/>
                  </a:lnTo>
                  <a:close/>
                </a:path>
                <a:path w="753745" h="471170">
                  <a:moveTo>
                    <a:pt x="57277" y="28066"/>
                  </a:moveTo>
                  <a:lnTo>
                    <a:pt x="50546" y="38862"/>
                  </a:lnTo>
                  <a:lnTo>
                    <a:pt x="61387" y="45590"/>
                  </a:lnTo>
                  <a:lnTo>
                    <a:pt x="68088" y="34776"/>
                  </a:lnTo>
                  <a:lnTo>
                    <a:pt x="57277" y="28066"/>
                  </a:lnTo>
                  <a:close/>
                </a:path>
                <a:path w="753745" h="471170">
                  <a:moveTo>
                    <a:pt x="72245" y="28066"/>
                  </a:moveTo>
                  <a:lnTo>
                    <a:pt x="57277" y="28066"/>
                  </a:lnTo>
                  <a:lnTo>
                    <a:pt x="68088" y="34776"/>
                  </a:lnTo>
                  <a:lnTo>
                    <a:pt x="72245" y="280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77783" y="2587751"/>
              <a:ext cx="76200" cy="786765"/>
            </a:xfrm>
            <a:custGeom>
              <a:avLst/>
              <a:gdLst/>
              <a:ahLst/>
              <a:cxnLst/>
              <a:rect l="l" t="t" r="r" b="b"/>
              <a:pathLst>
                <a:path w="76200" h="786764">
                  <a:moveTo>
                    <a:pt x="31750" y="710184"/>
                  </a:moveTo>
                  <a:lnTo>
                    <a:pt x="0" y="710184"/>
                  </a:lnTo>
                  <a:lnTo>
                    <a:pt x="38100" y="786384"/>
                  </a:lnTo>
                  <a:lnTo>
                    <a:pt x="69850" y="722884"/>
                  </a:lnTo>
                  <a:lnTo>
                    <a:pt x="31750" y="722884"/>
                  </a:lnTo>
                  <a:lnTo>
                    <a:pt x="31750" y="710184"/>
                  </a:lnTo>
                  <a:close/>
                </a:path>
                <a:path w="76200" h="7867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2884"/>
                  </a:lnTo>
                  <a:lnTo>
                    <a:pt x="44450" y="722884"/>
                  </a:lnTo>
                  <a:lnTo>
                    <a:pt x="44450" y="63500"/>
                  </a:lnTo>
                  <a:close/>
                </a:path>
                <a:path w="76200" h="786764">
                  <a:moveTo>
                    <a:pt x="76200" y="710184"/>
                  </a:moveTo>
                  <a:lnTo>
                    <a:pt x="44450" y="710184"/>
                  </a:lnTo>
                  <a:lnTo>
                    <a:pt x="44450" y="722884"/>
                  </a:lnTo>
                  <a:lnTo>
                    <a:pt x="69850" y="722884"/>
                  </a:lnTo>
                  <a:lnTo>
                    <a:pt x="76200" y="710184"/>
                  </a:lnTo>
                  <a:close/>
                </a:path>
                <a:path w="76200" h="7867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867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27923" y="29584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68852" y="2941320"/>
            <a:ext cx="4305300" cy="2385695"/>
            <a:chOff x="3768852" y="2941320"/>
            <a:chExt cx="4305300" cy="238569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736" y="2941320"/>
              <a:ext cx="280416" cy="3139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91912" y="4020311"/>
              <a:ext cx="172720" cy="494665"/>
            </a:xfrm>
            <a:custGeom>
              <a:avLst/>
              <a:gdLst/>
              <a:ahLst/>
              <a:cxnLst/>
              <a:rect l="l" t="t" r="r" b="b"/>
              <a:pathLst>
                <a:path w="172720" h="49466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5585"/>
                  </a:lnTo>
                  <a:lnTo>
                    <a:pt x="0" y="235585"/>
                  </a:lnTo>
                  <a:lnTo>
                    <a:pt x="38100" y="311785"/>
                  </a:lnTo>
                  <a:lnTo>
                    <a:pt x="69850" y="248285"/>
                  </a:lnTo>
                  <a:lnTo>
                    <a:pt x="76200" y="235585"/>
                  </a:lnTo>
                  <a:lnTo>
                    <a:pt x="44450" y="23558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72720" h="494664">
                  <a:moveTo>
                    <a:pt x="172212" y="259080"/>
                  </a:moveTo>
                  <a:lnTo>
                    <a:pt x="165862" y="246380"/>
                  </a:lnTo>
                  <a:lnTo>
                    <a:pt x="134112" y="182880"/>
                  </a:lnTo>
                  <a:lnTo>
                    <a:pt x="96012" y="259080"/>
                  </a:lnTo>
                  <a:lnTo>
                    <a:pt x="127762" y="259080"/>
                  </a:lnTo>
                  <a:lnTo>
                    <a:pt x="127762" y="418465"/>
                  </a:lnTo>
                  <a:lnTo>
                    <a:pt x="96012" y="418465"/>
                  </a:lnTo>
                  <a:lnTo>
                    <a:pt x="134112" y="494665"/>
                  </a:lnTo>
                  <a:lnTo>
                    <a:pt x="165862" y="431165"/>
                  </a:lnTo>
                  <a:lnTo>
                    <a:pt x="172212" y="418465"/>
                  </a:lnTo>
                  <a:lnTo>
                    <a:pt x="140462" y="418465"/>
                  </a:lnTo>
                  <a:lnTo>
                    <a:pt x="140462" y="259080"/>
                  </a:lnTo>
                  <a:lnTo>
                    <a:pt x="172212" y="2590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564" y="4340352"/>
              <a:ext cx="76200" cy="1746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780" y="3267456"/>
              <a:ext cx="76200" cy="174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0" y="3877056"/>
              <a:ext cx="76200" cy="1746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3781044"/>
              <a:ext cx="76200" cy="1746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4724" y="3474720"/>
              <a:ext cx="76200" cy="1746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8852" y="5157216"/>
              <a:ext cx="76200" cy="1695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584" y="516127"/>
            <a:ext cx="352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Linear</a:t>
            </a:r>
            <a:r>
              <a:rPr spc="-30" dirty="0"/>
              <a:t> </a:t>
            </a:r>
            <a:r>
              <a:rPr spc="-5" dirty="0"/>
              <a:t>Regression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8232" y="2017776"/>
            <a:ext cx="6174105" cy="4069079"/>
            <a:chOff x="2618232" y="2017776"/>
            <a:chExt cx="6174105" cy="4069079"/>
          </a:xfrm>
        </p:grpSpPr>
        <p:sp>
          <p:nvSpPr>
            <p:cNvPr id="4" name="object 4"/>
            <p:cNvSpPr/>
            <p:nvPr/>
          </p:nvSpPr>
          <p:spPr>
            <a:xfrm>
              <a:off x="4438396" y="3867911"/>
              <a:ext cx="210185" cy="831850"/>
            </a:xfrm>
            <a:custGeom>
              <a:avLst/>
              <a:gdLst/>
              <a:ahLst/>
              <a:cxnLst/>
              <a:rect l="l" t="t" r="r" b="b"/>
              <a:pathLst>
                <a:path w="210185" h="831850">
                  <a:moveTo>
                    <a:pt x="43351" y="73006"/>
                  </a:moveTo>
                  <a:lnTo>
                    <a:pt x="31040" y="75716"/>
                  </a:lnTo>
                  <a:lnTo>
                    <a:pt x="197484" y="831342"/>
                  </a:lnTo>
                  <a:lnTo>
                    <a:pt x="209930" y="828675"/>
                  </a:lnTo>
                  <a:lnTo>
                    <a:pt x="43351" y="73006"/>
                  </a:lnTo>
                  <a:close/>
                </a:path>
                <a:path w="210185" h="831850">
                  <a:moveTo>
                    <a:pt x="20827" y="0"/>
                  </a:moveTo>
                  <a:lnTo>
                    <a:pt x="0" y="82550"/>
                  </a:lnTo>
                  <a:lnTo>
                    <a:pt x="31040" y="75716"/>
                  </a:lnTo>
                  <a:lnTo>
                    <a:pt x="28320" y="63373"/>
                  </a:lnTo>
                  <a:lnTo>
                    <a:pt x="40639" y="60706"/>
                  </a:lnTo>
                  <a:lnTo>
                    <a:pt x="69998" y="60706"/>
                  </a:lnTo>
                  <a:lnTo>
                    <a:pt x="20827" y="0"/>
                  </a:lnTo>
                  <a:close/>
                </a:path>
                <a:path w="210185" h="831850">
                  <a:moveTo>
                    <a:pt x="40639" y="60706"/>
                  </a:moveTo>
                  <a:lnTo>
                    <a:pt x="28320" y="63373"/>
                  </a:lnTo>
                  <a:lnTo>
                    <a:pt x="31040" y="75716"/>
                  </a:lnTo>
                  <a:lnTo>
                    <a:pt x="43351" y="73006"/>
                  </a:lnTo>
                  <a:lnTo>
                    <a:pt x="40639" y="60706"/>
                  </a:lnTo>
                  <a:close/>
                </a:path>
                <a:path w="210185" h="831850">
                  <a:moveTo>
                    <a:pt x="69998" y="60706"/>
                  </a:moveTo>
                  <a:lnTo>
                    <a:pt x="40639" y="60706"/>
                  </a:lnTo>
                  <a:lnTo>
                    <a:pt x="43351" y="73006"/>
                  </a:lnTo>
                  <a:lnTo>
                    <a:pt x="74421" y="66167"/>
                  </a:lnTo>
                  <a:lnTo>
                    <a:pt x="69998" y="607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8232" y="2017776"/>
              <a:ext cx="6173723" cy="40690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12920" y="3080004"/>
            <a:ext cx="1393190" cy="29464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2125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46191" y="2587751"/>
            <a:ext cx="2908300" cy="1300480"/>
            <a:chOff x="5346191" y="2587751"/>
            <a:chExt cx="2908300" cy="1300480"/>
          </a:xfrm>
        </p:grpSpPr>
        <p:sp>
          <p:nvSpPr>
            <p:cNvPr id="8" name="object 8"/>
            <p:cNvSpPr/>
            <p:nvPr/>
          </p:nvSpPr>
          <p:spPr>
            <a:xfrm>
              <a:off x="5346191" y="3416807"/>
              <a:ext cx="753745" cy="471170"/>
            </a:xfrm>
            <a:custGeom>
              <a:avLst/>
              <a:gdLst/>
              <a:ahLst/>
              <a:cxnLst/>
              <a:rect l="l" t="t" r="r" b="b"/>
              <a:pathLst>
                <a:path w="753745" h="471170">
                  <a:moveTo>
                    <a:pt x="68088" y="34776"/>
                  </a:moveTo>
                  <a:lnTo>
                    <a:pt x="61387" y="45590"/>
                  </a:lnTo>
                  <a:lnTo>
                    <a:pt x="746887" y="471042"/>
                  </a:lnTo>
                  <a:lnTo>
                    <a:pt x="753618" y="460247"/>
                  </a:lnTo>
                  <a:lnTo>
                    <a:pt x="68088" y="34776"/>
                  </a:lnTo>
                  <a:close/>
                </a:path>
                <a:path w="753745" h="471170">
                  <a:moveTo>
                    <a:pt x="0" y="0"/>
                  </a:moveTo>
                  <a:lnTo>
                    <a:pt x="44704" y="72516"/>
                  </a:lnTo>
                  <a:lnTo>
                    <a:pt x="61387" y="45590"/>
                  </a:lnTo>
                  <a:lnTo>
                    <a:pt x="50546" y="38862"/>
                  </a:lnTo>
                  <a:lnTo>
                    <a:pt x="57277" y="28066"/>
                  </a:lnTo>
                  <a:lnTo>
                    <a:pt x="72245" y="28066"/>
                  </a:lnTo>
                  <a:lnTo>
                    <a:pt x="84836" y="7746"/>
                  </a:lnTo>
                  <a:lnTo>
                    <a:pt x="0" y="0"/>
                  </a:lnTo>
                  <a:close/>
                </a:path>
                <a:path w="753745" h="471170">
                  <a:moveTo>
                    <a:pt x="57277" y="28066"/>
                  </a:moveTo>
                  <a:lnTo>
                    <a:pt x="50546" y="38862"/>
                  </a:lnTo>
                  <a:lnTo>
                    <a:pt x="61387" y="45590"/>
                  </a:lnTo>
                  <a:lnTo>
                    <a:pt x="68088" y="34776"/>
                  </a:lnTo>
                  <a:lnTo>
                    <a:pt x="57277" y="28066"/>
                  </a:lnTo>
                  <a:close/>
                </a:path>
                <a:path w="753745" h="471170">
                  <a:moveTo>
                    <a:pt x="72245" y="28066"/>
                  </a:moveTo>
                  <a:lnTo>
                    <a:pt x="57277" y="28066"/>
                  </a:lnTo>
                  <a:lnTo>
                    <a:pt x="68088" y="34776"/>
                  </a:lnTo>
                  <a:lnTo>
                    <a:pt x="72245" y="2806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7783" y="2587751"/>
              <a:ext cx="76200" cy="786765"/>
            </a:xfrm>
            <a:custGeom>
              <a:avLst/>
              <a:gdLst/>
              <a:ahLst/>
              <a:cxnLst/>
              <a:rect l="l" t="t" r="r" b="b"/>
              <a:pathLst>
                <a:path w="76200" h="786764">
                  <a:moveTo>
                    <a:pt x="31750" y="710184"/>
                  </a:moveTo>
                  <a:lnTo>
                    <a:pt x="0" y="710184"/>
                  </a:lnTo>
                  <a:lnTo>
                    <a:pt x="38100" y="786384"/>
                  </a:lnTo>
                  <a:lnTo>
                    <a:pt x="69850" y="722884"/>
                  </a:lnTo>
                  <a:lnTo>
                    <a:pt x="31750" y="722884"/>
                  </a:lnTo>
                  <a:lnTo>
                    <a:pt x="31750" y="710184"/>
                  </a:lnTo>
                  <a:close/>
                </a:path>
                <a:path w="76200" h="7867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22884"/>
                  </a:lnTo>
                  <a:lnTo>
                    <a:pt x="44450" y="722884"/>
                  </a:lnTo>
                  <a:lnTo>
                    <a:pt x="44450" y="63500"/>
                  </a:lnTo>
                  <a:close/>
                </a:path>
                <a:path w="76200" h="786764">
                  <a:moveTo>
                    <a:pt x="76200" y="710184"/>
                  </a:moveTo>
                  <a:lnTo>
                    <a:pt x="44450" y="710184"/>
                  </a:lnTo>
                  <a:lnTo>
                    <a:pt x="44450" y="722884"/>
                  </a:lnTo>
                  <a:lnTo>
                    <a:pt x="69850" y="722884"/>
                  </a:lnTo>
                  <a:lnTo>
                    <a:pt x="76200" y="710184"/>
                  </a:lnTo>
                  <a:close/>
                </a:path>
                <a:path w="76200" h="7867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867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7923" y="29584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91128" y="2578607"/>
            <a:ext cx="4885055" cy="2748280"/>
            <a:chOff x="3691128" y="2578607"/>
            <a:chExt cx="4885055" cy="2748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736" y="2941319"/>
              <a:ext cx="280416" cy="3139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91912" y="4020311"/>
              <a:ext cx="172720" cy="494665"/>
            </a:xfrm>
            <a:custGeom>
              <a:avLst/>
              <a:gdLst/>
              <a:ahLst/>
              <a:cxnLst/>
              <a:rect l="l" t="t" r="r" b="b"/>
              <a:pathLst>
                <a:path w="172720" h="49466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5585"/>
                  </a:lnTo>
                  <a:lnTo>
                    <a:pt x="0" y="235585"/>
                  </a:lnTo>
                  <a:lnTo>
                    <a:pt x="38100" y="311785"/>
                  </a:lnTo>
                  <a:lnTo>
                    <a:pt x="69850" y="248285"/>
                  </a:lnTo>
                  <a:lnTo>
                    <a:pt x="76200" y="235585"/>
                  </a:lnTo>
                  <a:lnTo>
                    <a:pt x="44450" y="23558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72720" h="494664">
                  <a:moveTo>
                    <a:pt x="172212" y="259080"/>
                  </a:moveTo>
                  <a:lnTo>
                    <a:pt x="165862" y="246380"/>
                  </a:lnTo>
                  <a:lnTo>
                    <a:pt x="134112" y="182880"/>
                  </a:lnTo>
                  <a:lnTo>
                    <a:pt x="96012" y="259080"/>
                  </a:lnTo>
                  <a:lnTo>
                    <a:pt x="127762" y="259080"/>
                  </a:lnTo>
                  <a:lnTo>
                    <a:pt x="127762" y="418465"/>
                  </a:lnTo>
                  <a:lnTo>
                    <a:pt x="96012" y="418465"/>
                  </a:lnTo>
                  <a:lnTo>
                    <a:pt x="134112" y="494665"/>
                  </a:lnTo>
                  <a:lnTo>
                    <a:pt x="165862" y="431165"/>
                  </a:lnTo>
                  <a:lnTo>
                    <a:pt x="172212" y="418465"/>
                  </a:lnTo>
                  <a:lnTo>
                    <a:pt x="140462" y="418465"/>
                  </a:lnTo>
                  <a:lnTo>
                    <a:pt x="140462" y="259080"/>
                  </a:lnTo>
                  <a:lnTo>
                    <a:pt x="172212" y="2590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4564" y="4340351"/>
              <a:ext cx="76200" cy="1746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780" y="3267455"/>
              <a:ext cx="76200" cy="1746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60" y="3877055"/>
              <a:ext cx="76200" cy="1746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3781043"/>
              <a:ext cx="76200" cy="1746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4724" y="3474719"/>
              <a:ext cx="76200" cy="1746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8852" y="5157215"/>
              <a:ext cx="76200" cy="1695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01034" y="2588513"/>
              <a:ext cx="4865370" cy="2720975"/>
            </a:xfrm>
            <a:custGeom>
              <a:avLst/>
              <a:gdLst/>
              <a:ahLst/>
              <a:cxnLst/>
              <a:rect l="l" t="t" r="r" b="b"/>
              <a:pathLst>
                <a:path w="4865370" h="2720975">
                  <a:moveTo>
                    <a:pt x="0" y="2568575"/>
                  </a:moveTo>
                  <a:lnTo>
                    <a:pt x="4712716" y="0"/>
                  </a:lnTo>
                </a:path>
                <a:path w="4865370" h="2720975">
                  <a:moveTo>
                    <a:pt x="152400" y="2720975"/>
                  </a:moveTo>
                  <a:lnTo>
                    <a:pt x="4865116" y="15240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91956" y="2761488"/>
            <a:ext cx="2767965" cy="693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; </a:t>
            </a:r>
            <a:r>
              <a:rPr sz="1800" spc="-60" dirty="0">
                <a:latin typeface="Calibri"/>
                <a:cs typeface="Calibri"/>
              </a:rPr>
              <a:t>or,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9.782*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+ 1.48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24315" y="4070984"/>
            <a:ext cx="176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Coefficient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9.782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Intercept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1.48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996</Words>
  <Application>Microsoft Office PowerPoint</Application>
  <PresentationFormat>Widescreen</PresentationFormat>
  <Paragraphs>202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Segoe Print</vt:lpstr>
      <vt:lpstr>Trebuchet MS</vt:lpstr>
      <vt:lpstr>Wingdings</vt:lpstr>
      <vt:lpstr>Wingdings 3</vt:lpstr>
      <vt:lpstr>Facet</vt:lpstr>
      <vt:lpstr>All about Linear Regression </vt:lpstr>
      <vt:lpstr>PowerPoint Presentation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  (Least Squares Method)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PowerPoint Presentation</vt:lpstr>
      <vt:lpstr>Linear Regression using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All about Linear Regression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 mart</dc:creator>
  <cp:lastModifiedBy>My Laptop</cp:lastModifiedBy>
  <cp:revision>3</cp:revision>
  <dcterms:created xsi:type="dcterms:W3CDTF">2023-03-05T07:08:38Z</dcterms:created>
  <dcterms:modified xsi:type="dcterms:W3CDTF">2023-05-30T06:05:19Z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