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9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7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25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1606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86327" y="3163061"/>
            <a:ext cx="39204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spc="-5" dirty="0">
                <a:latin typeface="Segoe Print"/>
                <a:cs typeface="Segoe Print"/>
              </a:rPr>
              <a:t>Types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Variables</a:t>
            </a:r>
            <a:endParaRPr sz="1800" dirty="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spc="-5" dirty="0">
                <a:latin typeface="Segoe Print"/>
                <a:cs typeface="Segoe Print"/>
              </a:rPr>
              <a:t>Measure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Central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Tendency</a:t>
            </a:r>
            <a:endParaRPr sz="1800" dirty="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spc="-5" dirty="0">
                <a:latin typeface="Segoe Print"/>
                <a:cs typeface="Segoe Print"/>
              </a:rPr>
              <a:t>Encoding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Techniques</a:t>
            </a:r>
            <a:endParaRPr sz="1800" dirty="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spc="-5" dirty="0">
                <a:latin typeface="Segoe Print"/>
                <a:cs typeface="Segoe Print"/>
              </a:rPr>
              <a:t>Handle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Value</a:t>
            </a:r>
            <a:endParaRPr sz="1800" dirty="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spc="-5" dirty="0">
                <a:latin typeface="Segoe Print"/>
                <a:cs typeface="Segoe Print"/>
              </a:rPr>
              <a:t>Implementing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using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3510" y="1562862"/>
            <a:ext cx="493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Feature</a:t>
            </a:r>
            <a:r>
              <a:rPr sz="2000" spc="-25" dirty="0"/>
              <a:t> </a:t>
            </a:r>
            <a:r>
              <a:rPr sz="2000" spc="-5" dirty="0"/>
              <a:t>Engineering:</a:t>
            </a:r>
            <a:r>
              <a:rPr sz="2000" spc="-45" dirty="0"/>
              <a:t> </a:t>
            </a:r>
            <a:r>
              <a:rPr sz="2000" spc="-5" dirty="0"/>
              <a:t>Let’s</a:t>
            </a:r>
            <a:r>
              <a:rPr sz="2000" dirty="0"/>
              <a:t> </a:t>
            </a:r>
            <a:r>
              <a:rPr sz="2000" spc="-5" dirty="0"/>
              <a:t>talk</a:t>
            </a:r>
            <a:r>
              <a:rPr sz="2000" dirty="0"/>
              <a:t> about-</a:t>
            </a:r>
            <a:endParaRPr sz="2000"/>
          </a:p>
        </p:txBody>
      </p:sp>
      <p:sp>
        <p:nvSpPr>
          <p:cNvPr id="5" name="Rectangle 4"/>
          <p:cNvSpPr/>
          <p:nvPr/>
        </p:nvSpPr>
        <p:spPr>
          <a:xfrm>
            <a:off x="2590800" y="5562600"/>
            <a:ext cx="6629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A</a:t>
            </a:r>
            <a:r>
              <a:rPr lang="en-GB" sz="3200" dirty="0" smtClean="0">
                <a:solidFill>
                  <a:schemeClr val="tx1"/>
                </a:solidFill>
              </a:rPr>
              <a:t>Abu Bakar Siddique Mahi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5" y="277589"/>
            <a:ext cx="3249930" cy="4533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2500" i="1" spc="18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92546" y="2561082"/>
            <a:ext cx="35560" cy="3148330"/>
          </a:xfrm>
          <a:custGeom>
            <a:avLst/>
            <a:gdLst/>
            <a:ahLst/>
            <a:cxnLst/>
            <a:rect l="l" t="t" r="r" b="b"/>
            <a:pathLst>
              <a:path w="35560" h="3148329">
                <a:moveTo>
                  <a:pt x="35178" y="0"/>
                </a:moveTo>
                <a:lnTo>
                  <a:pt x="0" y="314815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7536" y="481965"/>
            <a:ext cx="234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Label</a:t>
            </a:r>
            <a:r>
              <a:rPr spc="-55" dirty="0"/>
              <a:t> </a:t>
            </a:r>
            <a:r>
              <a:rPr spc="-5" dirty="0"/>
              <a:t>Encoding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032" y="2154935"/>
            <a:ext cx="4325112" cy="3678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4347" y="2375916"/>
            <a:ext cx="4600956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5" y="277589"/>
            <a:ext cx="3249930" cy="4533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2500" i="1" spc="18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00621" y="2513838"/>
            <a:ext cx="19685" cy="3378200"/>
          </a:xfrm>
          <a:custGeom>
            <a:avLst/>
            <a:gdLst/>
            <a:ahLst/>
            <a:cxnLst/>
            <a:rect l="l" t="t" r="r" b="b"/>
            <a:pathLst>
              <a:path w="19684" h="3378200">
                <a:moveTo>
                  <a:pt x="19557" y="0"/>
                </a:moveTo>
                <a:lnTo>
                  <a:pt x="0" y="337802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2978" y="507568"/>
            <a:ext cx="291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One-Hot</a:t>
            </a:r>
            <a:r>
              <a:rPr spc="-80" dirty="0"/>
              <a:t> </a:t>
            </a:r>
            <a:r>
              <a:rPr spc="-5" dirty="0"/>
              <a:t>Encoding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180" y="2513075"/>
            <a:ext cx="3902964" cy="33207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2756916"/>
            <a:ext cx="3300983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5" y="277589"/>
            <a:ext cx="3249930" cy="4533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2500" i="1" spc="18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22085" y="2638805"/>
            <a:ext cx="26670" cy="3004820"/>
          </a:xfrm>
          <a:custGeom>
            <a:avLst/>
            <a:gdLst/>
            <a:ahLst/>
            <a:cxnLst/>
            <a:rect l="l" t="t" r="r" b="b"/>
            <a:pathLst>
              <a:path w="26670" h="3004820">
                <a:moveTo>
                  <a:pt x="26162" y="0"/>
                </a:moveTo>
                <a:lnTo>
                  <a:pt x="0" y="300445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2978" y="507568"/>
            <a:ext cx="291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One-Hot</a:t>
            </a:r>
            <a:r>
              <a:rPr spc="-80" dirty="0"/>
              <a:t> </a:t>
            </a:r>
            <a:r>
              <a:rPr spc="-5" dirty="0"/>
              <a:t>Encoding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032" y="2154935"/>
            <a:ext cx="4325112" cy="3678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4743" y="2252472"/>
            <a:ext cx="4963667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5" y="277589"/>
            <a:ext cx="3249930" cy="4533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2500" i="1" spc="18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75197" y="1881377"/>
            <a:ext cx="39370" cy="4533265"/>
          </a:xfrm>
          <a:custGeom>
            <a:avLst/>
            <a:gdLst/>
            <a:ahLst/>
            <a:cxnLst/>
            <a:rect l="l" t="t" r="r" b="b"/>
            <a:pathLst>
              <a:path w="39370" h="4533265">
                <a:moveTo>
                  <a:pt x="0" y="0"/>
                </a:moveTo>
                <a:lnTo>
                  <a:pt x="39242" y="453280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8684" y="513079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Ordinal</a:t>
            </a:r>
            <a:r>
              <a:rPr spc="-70" dirty="0"/>
              <a:t> </a:t>
            </a:r>
            <a:r>
              <a:rPr spc="-5" dirty="0"/>
              <a:t>Encoding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032" y="2154935"/>
            <a:ext cx="4325112" cy="3678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6456" y="2372867"/>
            <a:ext cx="4611624" cy="3244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517" y="2931998"/>
            <a:ext cx="4864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Segoe Print"/>
                <a:cs typeface="Segoe Print"/>
              </a:rPr>
              <a:t>Now,</a:t>
            </a:r>
            <a:r>
              <a:rPr b="1" spc="-1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Let’s</a:t>
            </a:r>
            <a:r>
              <a:rPr b="1" spc="-2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do</a:t>
            </a:r>
            <a:r>
              <a:rPr b="1" spc="-1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it</a:t>
            </a:r>
            <a:r>
              <a:rPr b="1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with</a:t>
            </a:r>
            <a:r>
              <a:rPr b="1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PYTHON!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46249" y="1676400"/>
            <a:ext cx="1993900" cy="1201566"/>
            <a:chOff x="1779777" y="1558797"/>
            <a:chExt cx="1993900" cy="789940"/>
          </a:xfrm>
        </p:grpSpPr>
        <p:sp>
          <p:nvSpPr>
            <p:cNvPr id="4" name="object 4"/>
            <p:cNvSpPr/>
            <p:nvPr/>
          </p:nvSpPr>
          <p:spPr>
            <a:xfrm>
              <a:off x="1789937" y="1568957"/>
              <a:ext cx="1973580" cy="769620"/>
            </a:xfrm>
            <a:custGeom>
              <a:avLst/>
              <a:gdLst/>
              <a:ahLst/>
              <a:cxnLst/>
              <a:rect l="l" t="t" r="r" b="b"/>
              <a:pathLst>
                <a:path w="1973579" h="769619">
                  <a:moveTo>
                    <a:pt x="986789" y="0"/>
                  </a:moveTo>
                  <a:lnTo>
                    <a:pt x="919231" y="888"/>
                  </a:lnTo>
                  <a:lnTo>
                    <a:pt x="852895" y="3513"/>
                  </a:lnTo>
                  <a:lnTo>
                    <a:pt x="787926" y="7820"/>
                  </a:lnTo>
                  <a:lnTo>
                    <a:pt x="724473" y="13749"/>
                  </a:lnTo>
                  <a:lnTo>
                    <a:pt x="662682" y="21244"/>
                  </a:lnTo>
                  <a:lnTo>
                    <a:pt x="602700" y="30247"/>
                  </a:lnTo>
                  <a:lnTo>
                    <a:pt x="544674" y="40702"/>
                  </a:lnTo>
                  <a:lnTo>
                    <a:pt x="488752" y="52549"/>
                  </a:lnTo>
                  <a:lnTo>
                    <a:pt x="435080" y="65733"/>
                  </a:lnTo>
                  <a:lnTo>
                    <a:pt x="383805" y="80196"/>
                  </a:lnTo>
                  <a:lnTo>
                    <a:pt x="335075" y="95880"/>
                  </a:lnTo>
                  <a:lnTo>
                    <a:pt x="289036" y="112728"/>
                  </a:lnTo>
                  <a:lnTo>
                    <a:pt x="245835" y="130683"/>
                  </a:lnTo>
                  <a:lnTo>
                    <a:pt x="205619" y="149686"/>
                  </a:lnTo>
                  <a:lnTo>
                    <a:pt x="168536" y="169682"/>
                  </a:lnTo>
                  <a:lnTo>
                    <a:pt x="134732" y="190612"/>
                  </a:lnTo>
                  <a:lnTo>
                    <a:pt x="77551" y="235047"/>
                  </a:lnTo>
                  <a:lnTo>
                    <a:pt x="35251" y="282530"/>
                  </a:lnTo>
                  <a:lnTo>
                    <a:pt x="9008" y="332604"/>
                  </a:lnTo>
                  <a:lnTo>
                    <a:pt x="0" y="384809"/>
                  </a:lnTo>
                  <a:lnTo>
                    <a:pt x="2276" y="411150"/>
                  </a:lnTo>
                  <a:lnTo>
                    <a:pt x="20049" y="462347"/>
                  </a:lnTo>
                  <a:lnTo>
                    <a:pt x="54467" y="511183"/>
                  </a:lnTo>
                  <a:lnTo>
                    <a:pt x="104355" y="557199"/>
                  </a:lnTo>
                  <a:lnTo>
                    <a:pt x="168536" y="599937"/>
                  </a:lnTo>
                  <a:lnTo>
                    <a:pt x="205619" y="619933"/>
                  </a:lnTo>
                  <a:lnTo>
                    <a:pt x="245835" y="638936"/>
                  </a:lnTo>
                  <a:lnTo>
                    <a:pt x="289036" y="656891"/>
                  </a:lnTo>
                  <a:lnTo>
                    <a:pt x="335075" y="673739"/>
                  </a:lnTo>
                  <a:lnTo>
                    <a:pt x="383805" y="689423"/>
                  </a:lnTo>
                  <a:lnTo>
                    <a:pt x="435080" y="703886"/>
                  </a:lnTo>
                  <a:lnTo>
                    <a:pt x="488752" y="717070"/>
                  </a:lnTo>
                  <a:lnTo>
                    <a:pt x="544674" y="728917"/>
                  </a:lnTo>
                  <a:lnTo>
                    <a:pt x="602700" y="739372"/>
                  </a:lnTo>
                  <a:lnTo>
                    <a:pt x="662682" y="748375"/>
                  </a:lnTo>
                  <a:lnTo>
                    <a:pt x="724473" y="755870"/>
                  </a:lnTo>
                  <a:lnTo>
                    <a:pt x="787926" y="761799"/>
                  </a:lnTo>
                  <a:lnTo>
                    <a:pt x="852895" y="766106"/>
                  </a:lnTo>
                  <a:lnTo>
                    <a:pt x="919231" y="768731"/>
                  </a:lnTo>
                  <a:lnTo>
                    <a:pt x="986789" y="769619"/>
                  </a:lnTo>
                  <a:lnTo>
                    <a:pt x="1054348" y="768731"/>
                  </a:lnTo>
                  <a:lnTo>
                    <a:pt x="1120684" y="766106"/>
                  </a:lnTo>
                  <a:lnTo>
                    <a:pt x="1185653" y="761799"/>
                  </a:lnTo>
                  <a:lnTo>
                    <a:pt x="1249106" y="755870"/>
                  </a:lnTo>
                  <a:lnTo>
                    <a:pt x="1310897" y="748375"/>
                  </a:lnTo>
                  <a:lnTo>
                    <a:pt x="1370879" y="739372"/>
                  </a:lnTo>
                  <a:lnTo>
                    <a:pt x="1428905" y="728917"/>
                  </a:lnTo>
                  <a:lnTo>
                    <a:pt x="1484827" y="717070"/>
                  </a:lnTo>
                  <a:lnTo>
                    <a:pt x="1538499" y="703886"/>
                  </a:lnTo>
                  <a:lnTo>
                    <a:pt x="1589774" y="689423"/>
                  </a:lnTo>
                  <a:lnTo>
                    <a:pt x="1638504" y="673739"/>
                  </a:lnTo>
                  <a:lnTo>
                    <a:pt x="1684543" y="656891"/>
                  </a:lnTo>
                  <a:lnTo>
                    <a:pt x="1727744" y="638936"/>
                  </a:lnTo>
                  <a:lnTo>
                    <a:pt x="1767960" y="619933"/>
                  </a:lnTo>
                  <a:lnTo>
                    <a:pt x="1805043" y="599937"/>
                  </a:lnTo>
                  <a:lnTo>
                    <a:pt x="1838847" y="579007"/>
                  </a:lnTo>
                  <a:lnTo>
                    <a:pt x="1896028" y="534572"/>
                  </a:lnTo>
                  <a:lnTo>
                    <a:pt x="1938328" y="487089"/>
                  </a:lnTo>
                  <a:lnTo>
                    <a:pt x="1964571" y="437015"/>
                  </a:lnTo>
                  <a:lnTo>
                    <a:pt x="1973579" y="384809"/>
                  </a:lnTo>
                  <a:lnTo>
                    <a:pt x="1971303" y="358469"/>
                  </a:lnTo>
                  <a:lnTo>
                    <a:pt x="1953530" y="307272"/>
                  </a:lnTo>
                  <a:lnTo>
                    <a:pt x="1919112" y="258436"/>
                  </a:lnTo>
                  <a:lnTo>
                    <a:pt x="1869224" y="212420"/>
                  </a:lnTo>
                  <a:lnTo>
                    <a:pt x="1805043" y="169682"/>
                  </a:lnTo>
                  <a:lnTo>
                    <a:pt x="1767960" y="149686"/>
                  </a:lnTo>
                  <a:lnTo>
                    <a:pt x="1727744" y="130683"/>
                  </a:lnTo>
                  <a:lnTo>
                    <a:pt x="1684543" y="112728"/>
                  </a:lnTo>
                  <a:lnTo>
                    <a:pt x="1638504" y="95880"/>
                  </a:lnTo>
                  <a:lnTo>
                    <a:pt x="1589774" y="80196"/>
                  </a:lnTo>
                  <a:lnTo>
                    <a:pt x="1538499" y="65733"/>
                  </a:lnTo>
                  <a:lnTo>
                    <a:pt x="1484827" y="52549"/>
                  </a:lnTo>
                  <a:lnTo>
                    <a:pt x="1428905" y="40702"/>
                  </a:lnTo>
                  <a:lnTo>
                    <a:pt x="1370879" y="30247"/>
                  </a:lnTo>
                  <a:lnTo>
                    <a:pt x="1310897" y="21244"/>
                  </a:lnTo>
                  <a:lnTo>
                    <a:pt x="1249106" y="13749"/>
                  </a:lnTo>
                  <a:lnTo>
                    <a:pt x="1185653" y="7820"/>
                  </a:lnTo>
                  <a:lnTo>
                    <a:pt x="1120684" y="3513"/>
                  </a:lnTo>
                  <a:lnTo>
                    <a:pt x="1054348" y="888"/>
                  </a:lnTo>
                  <a:lnTo>
                    <a:pt x="98678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9937" y="1568957"/>
              <a:ext cx="1973580" cy="769620"/>
            </a:xfrm>
            <a:custGeom>
              <a:avLst/>
              <a:gdLst/>
              <a:ahLst/>
              <a:cxnLst/>
              <a:rect l="l" t="t" r="r" b="b"/>
              <a:pathLst>
                <a:path w="1973579" h="769619">
                  <a:moveTo>
                    <a:pt x="0" y="384809"/>
                  </a:moveTo>
                  <a:lnTo>
                    <a:pt x="9008" y="332604"/>
                  </a:lnTo>
                  <a:lnTo>
                    <a:pt x="35251" y="282530"/>
                  </a:lnTo>
                  <a:lnTo>
                    <a:pt x="77551" y="235047"/>
                  </a:lnTo>
                  <a:lnTo>
                    <a:pt x="134732" y="190612"/>
                  </a:lnTo>
                  <a:lnTo>
                    <a:pt x="168536" y="169682"/>
                  </a:lnTo>
                  <a:lnTo>
                    <a:pt x="205619" y="149686"/>
                  </a:lnTo>
                  <a:lnTo>
                    <a:pt x="245835" y="130683"/>
                  </a:lnTo>
                  <a:lnTo>
                    <a:pt x="289036" y="112728"/>
                  </a:lnTo>
                  <a:lnTo>
                    <a:pt x="335075" y="95880"/>
                  </a:lnTo>
                  <a:lnTo>
                    <a:pt x="383805" y="80196"/>
                  </a:lnTo>
                  <a:lnTo>
                    <a:pt x="435080" y="65733"/>
                  </a:lnTo>
                  <a:lnTo>
                    <a:pt x="488752" y="52549"/>
                  </a:lnTo>
                  <a:lnTo>
                    <a:pt x="544674" y="40702"/>
                  </a:lnTo>
                  <a:lnTo>
                    <a:pt x="602700" y="30247"/>
                  </a:lnTo>
                  <a:lnTo>
                    <a:pt x="662682" y="21244"/>
                  </a:lnTo>
                  <a:lnTo>
                    <a:pt x="724473" y="13749"/>
                  </a:lnTo>
                  <a:lnTo>
                    <a:pt x="787926" y="7820"/>
                  </a:lnTo>
                  <a:lnTo>
                    <a:pt x="852895" y="3513"/>
                  </a:lnTo>
                  <a:lnTo>
                    <a:pt x="919231" y="888"/>
                  </a:lnTo>
                  <a:lnTo>
                    <a:pt x="986789" y="0"/>
                  </a:lnTo>
                  <a:lnTo>
                    <a:pt x="1054348" y="888"/>
                  </a:lnTo>
                  <a:lnTo>
                    <a:pt x="1120684" y="3513"/>
                  </a:lnTo>
                  <a:lnTo>
                    <a:pt x="1185653" y="7820"/>
                  </a:lnTo>
                  <a:lnTo>
                    <a:pt x="1249106" y="13749"/>
                  </a:lnTo>
                  <a:lnTo>
                    <a:pt x="1310897" y="21244"/>
                  </a:lnTo>
                  <a:lnTo>
                    <a:pt x="1370879" y="30247"/>
                  </a:lnTo>
                  <a:lnTo>
                    <a:pt x="1428905" y="40702"/>
                  </a:lnTo>
                  <a:lnTo>
                    <a:pt x="1484827" y="52549"/>
                  </a:lnTo>
                  <a:lnTo>
                    <a:pt x="1538499" y="65733"/>
                  </a:lnTo>
                  <a:lnTo>
                    <a:pt x="1589774" y="80196"/>
                  </a:lnTo>
                  <a:lnTo>
                    <a:pt x="1638504" y="95880"/>
                  </a:lnTo>
                  <a:lnTo>
                    <a:pt x="1684543" y="112728"/>
                  </a:lnTo>
                  <a:lnTo>
                    <a:pt x="1727744" y="130683"/>
                  </a:lnTo>
                  <a:lnTo>
                    <a:pt x="1767960" y="149686"/>
                  </a:lnTo>
                  <a:lnTo>
                    <a:pt x="1805043" y="169682"/>
                  </a:lnTo>
                  <a:lnTo>
                    <a:pt x="1838847" y="190612"/>
                  </a:lnTo>
                  <a:lnTo>
                    <a:pt x="1896028" y="235047"/>
                  </a:lnTo>
                  <a:lnTo>
                    <a:pt x="1938328" y="282530"/>
                  </a:lnTo>
                  <a:lnTo>
                    <a:pt x="1964571" y="332604"/>
                  </a:lnTo>
                  <a:lnTo>
                    <a:pt x="1973579" y="384809"/>
                  </a:lnTo>
                  <a:lnTo>
                    <a:pt x="1971303" y="411150"/>
                  </a:lnTo>
                  <a:lnTo>
                    <a:pt x="1953530" y="462347"/>
                  </a:lnTo>
                  <a:lnTo>
                    <a:pt x="1919112" y="511183"/>
                  </a:lnTo>
                  <a:lnTo>
                    <a:pt x="1869224" y="557199"/>
                  </a:lnTo>
                  <a:lnTo>
                    <a:pt x="1805043" y="599937"/>
                  </a:lnTo>
                  <a:lnTo>
                    <a:pt x="1767960" y="619933"/>
                  </a:lnTo>
                  <a:lnTo>
                    <a:pt x="1727744" y="638936"/>
                  </a:lnTo>
                  <a:lnTo>
                    <a:pt x="1684543" y="656891"/>
                  </a:lnTo>
                  <a:lnTo>
                    <a:pt x="1638504" y="673739"/>
                  </a:lnTo>
                  <a:lnTo>
                    <a:pt x="1589774" y="689423"/>
                  </a:lnTo>
                  <a:lnTo>
                    <a:pt x="1538499" y="703886"/>
                  </a:lnTo>
                  <a:lnTo>
                    <a:pt x="1484827" y="717070"/>
                  </a:lnTo>
                  <a:lnTo>
                    <a:pt x="1428905" y="728917"/>
                  </a:lnTo>
                  <a:lnTo>
                    <a:pt x="1370879" y="739372"/>
                  </a:lnTo>
                  <a:lnTo>
                    <a:pt x="1310897" y="748375"/>
                  </a:lnTo>
                  <a:lnTo>
                    <a:pt x="1249106" y="755870"/>
                  </a:lnTo>
                  <a:lnTo>
                    <a:pt x="1185653" y="761799"/>
                  </a:lnTo>
                  <a:lnTo>
                    <a:pt x="1120684" y="766106"/>
                  </a:lnTo>
                  <a:lnTo>
                    <a:pt x="1054348" y="768731"/>
                  </a:lnTo>
                  <a:lnTo>
                    <a:pt x="986789" y="769619"/>
                  </a:lnTo>
                  <a:lnTo>
                    <a:pt x="919231" y="768731"/>
                  </a:lnTo>
                  <a:lnTo>
                    <a:pt x="852895" y="766106"/>
                  </a:lnTo>
                  <a:lnTo>
                    <a:pt x="787926" y="761799"/>
                  </a:lnTo>
                  <a:lnTo>
                    <a:pt x="724473" y="755870"/>
                  </a:lnTo>
                  <a:lnTo>
                    <a:pt x="662682" y="748375"/>
                  </a:lnTo>
                  <a:lnTo>
                    <a:pt x="602700" y="739372"/>
                  </a:lnTo>
                  <a:lnTo>
                    <a:pt x="544674" y="728917"/>
                  </a:lnTo>
                  <a:lnTo>
                    <a:pt x="488752" y="717070"/>
                  </a:lnTo>
                  <a:lnTo>
                    <a:pt x="435080" y="703886"/>
                  </a:lnTo>
                  <a:lnTo>
                    <a:pt x="383805" y="689423"/>
                  </a:lnTo>
                  <a:lnTo>
                    <a:pt x="335075" y="673739"/>
                  </a:lnTo>
                  <a:lnTo>
                    <a:pt x="289036" y="656891"/>
                  </a:lnTo>
                  <a:lnTo>
                    <a:pt x="245835" y="638936"/>
                  </a:lnTo>
                  <a:lnTo>
                    <a:pt x="205619" y="619933"/>
                  </a:lnTo>
                  <a:lnTo>
                    <a:pt x="168536" y="599937"/>
                  </a:lnTo>
                  <a:lnTo>
                    <a:pt x="134732" y="579007"/>
                  </a:lnTo>
                  <a:lnTo>
                    <a:pt x="77551" y="534572"/>
                  </a:lnTo>
                  <a:lnTo>
                    <a:pt x="35251" y="487089"/>
                  </a:lnTo>
                  <a:lnTo>
                    <a:pt x="9008" y="437015"/>
                  </a:lnTo>
                  <a:lnTo>
                    <a:pt x="0" y="38480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3929" y="1795348"/>
            <a:ext cx="108204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800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Cat</a:t>
            </a:r>
            <a:r>
              <a:rPr sz="1800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goric</a:t>
            </a:r>
            <a:r>
              <a:rPr sz="1800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6814" y="1545082"/>
            <a:ext cx="2138680" cy="1052195"/>
            <a:chOff x="5496814" y="1545082"/>
            <a:chExt cx="2138680" cy="1052195"/>
          </a:xfrm>
        </p:grpSpPr>
        <p:sp>
          <p:nvSpPr>
            <p:cNvPr id="8" name="object 8"/>
            <p:cNvSpPr/>
            <p:nvPr/>
          </p:nvSpPr>
          <p:spPr>
            <a:xfrm>
              <a:off x="5506974" y="1555242"/>
              <a:ext cx="2118360" cy="1031875"/>
            </a:xfrm>
            <a:custGeom>
              <a:avLst/>
              <a:gdLst/>
              <a:ahLst/>
              <a:cxnLst/>
              <a:rect l="l" t="t" r="r" b="b"/>
              <a:pathLst>
                <a:path w="2118359" h="1031875">
                  <a:moveTo>
                    <a:pt x="1059179" y="0"/>
                  </a:moveTo>
                  <a:lnTo>
                    <a:pt x="996945" y="875"/>
                  </a:lnTo>
                  <a:lnTo>
                    <a:pt x="935658" y="3471"/>
                  </a:lnTo>
                  <a:lnTo>
                    <a:pt x="875417" y="7737"/>
                  </a:lnTo>
                  <a:lnTo>
                    <a:pt x="816321" y="13627"/>
                  </a:lnTo>
                  <a:lnTo>
                    <a:pt x="758471" y="21090"/>
                  </a:lnTo>
                  <a:lnTo>
                    <a:pt x="701965" y="30079"/>
                  </a:lnTo>
                  <a:lnTo>
                    <a:pt x="646902" y="40546"/>
                  </a:lnTo>
                  <a:lnTo>
                    <a:pt x="593382" y="52442"/>
                  </a:lnTo>
                  <a:lnTo>
                    <a:pt x="541505" y="65718"/>
                  </a:lnTo>
                  <a:lnTo>
                    <a:pt x="491369" y="80327"/>
                  </a:lnTo>
                  <a:lnTo>
                    <a:pt x="443074" y="96219"/>
                  </a:lnTo>
                  <a:lnTo>
                    <a:pt x="396719" y="113346"/>
                  </a:lnTo>
                  <a:lnTo>
                    <a:pt x="352405" y="131661"/>
                  </a:lnTo>
                  <a:lnTo>
                    <a:pt x="310229" y="151114"/>
                  </a:lnTo>
                  <a:lnTo>
                    <a:pt x="270291" y="171656"/>
                  </a:lnTo>
                  <a:lnTo>
                    <a:pt x="232692" y="193241"/>
                  </a:lnTo>
                  <a:lnTo>
                    <a:pt x="197529" y="215819"/>
                  </a:lnTo>
                  <a:lnTo>
                    <a:pt x="164903" y="239341"/>
                  </a:lnTo>
                  <a:lnTo>
                    <a:pt x="134912" y="263760"/>
                  </a:lnTo>
                  <a:lnTo>
                    <a:pt x="83236" y="315092"/>
                  </a:lnTo>
                  <a:lnTo>
                    <a:pt x="43295" y="369429"/>
                  </a:lnTo>
                  <a:lnTo>
                    <a:pt x="15884" y="426383"/>
                  </a:lnTo>
                  <a:lnTo>
                    <a:pt x="1798" y="485567"/>
                  </a:lnTo>
                  <a:lnTo>
                    <a:pt x="0" y="515874"/>
                  </a:lnTo>
                  <a:lnTo>
                    <a:pt x="1798" y="546180"/>
                  </a:lnTo>
                  <a:lnTo>
                    <a:pt x="15884" y="605364"/>
                  </a:lnTo>
                  <a:lnTo>
                    <a:pt x="43295" y="662318"/>
                  </a:lnTo>
                  <a:lnTo>
                    <a:pt x="83236" y="716655"/>
                  </a:lnTo>
                  <a:lnTo>
                    <a:pt x="134912" y="767987"/>
                  </a:lnTo>
                  <a:lnTo>
                    <a:pt x="164903" y="792406"/>
                  </a:lnTo>
                  <a:lnTo>
                    <a:pt x="197529" y="815928"/>
                  </a:lnTo>
                  <a:lnTo>
                    <a:pt x="232692" y="838506"/>
                  </a:lnTo>
                  <a:lnTo>
                    <a:pt x="270291" y="860091"/>
                  </a:lnTo>
                  <a:lnTo>
                    <a:pt x="310229" y="880633"/>
                  </a:lnTo>
                  <a:lnTo>
                    <a:pt x="352405" y="900086"/>
                  </a:lnTo>
                  <a:lnTo>
                    <a:pt x="396719" y="918401"/>
                  </a:lnTo>
                  <a:lnTo>
                    <a:pt x="443074" y="935528"/>
                  </a:lnTo>
                  <a:lnTo>
                    <a:pt x="491369" y="951420"/>
                  </a:lnTo>
                  <a:lnTo>
                    <a:pt x="541505" y="966029"/>
                  </a:lnTo>
                  <a:lnTo>
                    <a:pt x="593382" y="979305"/>
                  </a:lnTo>
                  <a:lnTo>
                    <a:pt x="646902" y="991201"/>
                  </a:lnTo>
                  <a:lnTo>
                    <a:pt x="701965" y="1001668"/>
                  </a:lnTo>
                  <a:lnTo>
                    <a:pt x="758471" y="1010657"/>
                  </a:lnTo>
                  <a:lnTo>
                    <a:pt x="816321" y="1018120"/>
                  </a:lnTo>
                  <a:lnTo>
                    <a:pt x="875417" y="1024010"/>
                  </a:lnTo>
                  <a:lnTo>
                    <a:pt x="935658" y="1028276"/>
                  </a:lnTo>
                  <a:lnTo>
                    <a:pt x="996945" y="1030872"/>
                  </a:lnTo>
                  <a:lnTo>
                    <a:pt x="1059179" y="1031748"/>
                  </a:lnTo>
                  <a:lnTo>
                    <a:pt x="1121414" y="1030872"/>
                  </a:lnTo>
                  <a:lnTo>
                    <a:pt x="1182701" y="1028276"/>
                  </a:lnTo>
                  <a:lnTo>
                    <a:pt x="1242942" y="1024010"/>
                  </a:lnTo>
                  <a:lnTo>
                    <a:pt x="1302038" y="1018120"/>
                  </a:lnTo>
                  <a:lnTo>
                    <a:pt x="1359888" y="1010657"/>
                  </a:lnTo>
                  <a:lnTo>
                    <a:pt x="1416394" y="1001668"/>
                  </a:lnTo>
                  <a:lnTo>
                    <a:pt x="1471457" y="991201"/>
                  </a:lnTo>
                  <a:lnTo>
                    <a:pt x="1524977" y="979305"/>
                  </a:lnTo>
                  <a:lnTo>
                    <a:pt x="1576854" y="966029"/>
                  </a:lnTo>
                  <a:lnTo>
                    <a:pt x="1626990" y="951420"/>
                  </a:lnTo>
                  <a:lnTo>
                    <a:pt x="1675285" y="935528"/>
                  </a:lnTo>
                  <a:lnTo>
                    <a:pt x="1721640" y="918401"/>
                  </a:lnTo>
                  <a:lnTo>
                    <a:pt x="1765954" y="900086"/>
                  </a:lnTo>
                  <a:lnTo>
                    <a:pt x="1808130" y="880633"/>
                  </a:lnTo>
                  <a:lnTo>
                    <a:pt x="1848068" y="860091"/>
                  </a:lnTo>
                  <a:lnTo>
                    <a:pt x="1885667" y="838506"/>
                  </a:lnTo>
                  <a:lnTo>
                    <a:pt x="1920830" y="815928"/>
                  </a:lnTo>
                  <a:lnTo>
                    <a:pt x="1953456" y="792406"/>
                  </a:lnTo>
                  <a:lnTo>
                    <a:pt x="1983447" y="767987"/>
                  </a:lnTo>
                  <a:lnTo>
                    <a:pt x="2035123" y="716655"/>
                  </a:lnTo>
                  <a:lnTo>
                    <a:pt x="2075064" y="662318"/>
                  </a:lnTo>
                  <a:lnTo>
                    <a:pt x="2102475" y="605364"/>
                  </a:lnTo>
                  <a:lnTo>
                    <a:pt x="2116561" y="546180"/>
                  </a:lnTo>
                  <a:lnTo>
                    <a:pt x="2118359" y="515874"/>
                  </a:lnTo>
                  <a:lnTo>
                    <a:pt x="2116561" y="485567"/>
                  </a:lnTo>
                  <a:lnTo>
                    <a:pt x="2102475" y="426383"/>
                  </a:lnTo>
                  <a:lnTo>
                    <a:pt x="2075064" y="369429"/>
                  </a:lnTo>
                  <a:lnTo>
                    <a:pt x="2035123" y="315092"/>
                  </a:lnTo>
                  <a:lnTo>
                    <a:pt x="1983447" y="263760"/>
                  </a:lnTo>
                  <a:lnTo>
                    <a:pt x="1953456" y="239341"/>
                  </a:lnTo>
                  <a:lnTo>
                    <a:pt x="1920830" y="215819"/>
                  </a:lnTo>
                  <a:lnTo>
                    <a:pt x="1885667" y="193241"/>
                  </a:lnTo>
                  <a:lnTo>
                    <a:pt x="1848068" y="171656"/>
                  </a:lnTo>
                  <a:lnTo>
                    <a:pt x="1808130" y="151114"/>
                  </a:lnTo>
                  <a:lnTo>
                    <a:pt x="1765954" y="131661"/>
                  </a:lnTo>
                  <a:lnTo>
                    <a:pt x="1721640" y="113346"/>
                  </a:lnTo>
                  <a:lnTo>
                    <a:pt x="1675285" y="96219"/>
                  </a:lnTo>
                  <a:lnTo>
                    <a:pt x="1626990" y="80327"/>
                  </a:lnTo>
                  <a:lnTo>
                    <a:pt x="1576854" y="65718"/>
                  </a:lnTo>
                  <a:lnTo>
                    <a:pt x="1524977" y="52442"/>
                  </a:lnTo>
                  <a:lnTo>
                    <a:pt x="1471457" y="40546"/>
                  </a:lnTo>
                  <a:lnTo>
                    <a:pt x="1416394" y="30079"/>
                  </a:lnTo>
                  <a:lnTo>
                    <a:pt x="1359888" y="21090"/>
                  </a:lnTo>
                  <a:lnTo>
                    <a:pt x="1302038" y="13627"/>
                  </a:lnTo>
                  <a:lnTo>
                    <a:pt x="1242942" y="7737"/>
                  </a:lnTo>
                  <a:lnTo>
                    <a:pt x="1182701" y="3471"/>
                  </a:lnTo>
                  <a:lnTo>
                    <a:pt x="1121414" y="875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6974" y="1555242"/>
              <a:ext cx="2118360" cy="1031875"/>
            </a:xfrm>
            <a:custGeom>
              <a:avLst/>
              <a:gdLst/>
              <a:ahLst/>
              <a:cxnLst/>
              <a:rect l="l" t="t" r="r" b="b"/>
              <a:pathLst>
                <a:path w="2118359" h="1031875">
                  <a:moveTo>
                    <a:pt x="0" y="515874"/>
                  </a:moveTo>
                  <a:lnTo>
                    <a:pt x="7125" y="455721"/>
                  </a:lnTo>
                  <a:lnTo>
                    <a:pt x="27974" y="397604"/>
                  </a:lnTo>
                  <a:lnTo>
                    <a:pt x="61749" y="341910"/>
                  </a:lnTo>
                  <a:lnTo>
                    <a:pt x="107657" y="289026"/>
                  </a:lnTo>
                  <a:lnTo>
                    <a:pt x="164903" y="239341"/>
                  </a:lnTo>
                  <a:lnTo>
                    <a:pt x="197529" y="215819"/>
                  </a:lnTo>
                  <a:lnTo>
                    <a:pt x="232692" y="193241"/>
                  </a:lnTo>
                  <a:lnTo>
                    <a:pt x="270291" y="171656"/>
                  </a:lnTo>
                  <a:lnTo>
                    <a:pt x="310229" y="151114"/>
                  </a:lnTo>
                  <a:lnTo>
                    <a:pt x="352405" y="131661"/>
                  </a:lnTo>
                  <a:lnTo>
                    <a:pt x="396719" y="113346"/>
                  </a:lnTo>
                  <a:lnTo>
                    <a:pt x="443074" y="96219"/>
                  </a:lnTo>
                  <a:lnTo>
                    <a:pt x="491369" y="80327"/>
                  </a:lnTo>
                  <a:lnTo>
                    <a:pt x="541505" y="65718"/>
                  </a:lnTo>
                  <a:lnTo>
                    <a:pt x="593382" y="52442"/>
                  </a:lnTo>
                  <a:lnTo>
                    <a:pt x="646902" y="40546"/>
                  </a:lnTo>
                  <a:lnTo>
                    <a:pt x="701965" y="30079"/>
                  </a:lnTo>
                  <a:lnTo>
                    <a:pt x="758471" y="21090"/>
                  </a:lnTo>
                  <a:lnTo>
                    <a:pt x="816321" y="13627"/>
                  </a:lnTo>
                  <a:lnTo>
                    <a:pt x="875417" y="7737"/>
                  </a:lnTo>
                  <a:lnTo>
                    <a:pt x="935658" y="3471"/>
                  </a:lnTo>
                  <a:lnTo>
                    <a:pt x="996945" y="875"/>
                  </a:lnTo>
                  <a:lnTo>
                    <a:pt x="1059179" y="0"/>
                  </a:lnTo>
                  <a:lnTo>
                    <a:pt x="1121414" y="875"/>
                  </a:lnTo>
                  <a:lnTo>
                    <a:pt x="1182701" y="3471"/>
                  </a:lnTo>
                  <a:lnTo>
                    <a:pt x="1242942" y="7737"/>
                  </a:lnTo>
                  <a:lnTo>
                    <a:pt x="1302038" y="13627"/>
                  </a:lnTo>
                  <a:lnTo>
                    <a:pt x="1359888" y="21090"/>
                  </a:lnTo>
                  <a:lnTo>
                    <a:pt x="1416394" y="30079"/>
                  </a:lnTo>
                  <a:lnTo>
                    <a:pt x="1471457" y="40546"/>
                  </a:lnTo>
                  <a:lnTo>
                    <a:pt x="1524977" y="52442"/>
                  </a:lnTo>
                  <a:lnTo>
                    <a:pt x="1576854" y="65718"/>
                  </a:lnTo>
                  <a:lnTo>
                    <a:pt x="1626990" y="80327"/>
                  </a:lnTo>
                  <a:lnTo>
                    <a:pt x="1675285" y="96219"/>
                  </a:lnTo>
                  <a:lnTo>
                    <a:pt x="1721640" y="113346"/>
                  </a:lnTo>
                  <a:lnTo>
                    <a:pt x="1765954" y="131661"/>
                  </a:lnTo>
                  <a:lnTo>
                    <a:pt x="1808130" y="151114"/>
                  </a:lnTo>
                  <a:lnTo>
                    <a:pt x="1848068" y="171656"/>
                  </a:lnTo>
                  <a:lnTo>
                    <a:pt x="1885667" y="193241"/>
                  </a:lnTo>
                  <a:lnTo>
                    <a:pt x="1920830" y="215819"/>
                  </a:lnTo>
                  <a:lnTo>
                    <a:pt x="1953456" y="239341"/>
                  </a:lnTo>
                  <a:lnTo>
                    <a:pt x="1983447" y="263760"/>
                  </a:lnTo>
                  <a:lnTo>
                    <a:pt x="2035123" y="315092"/>
                  </a:lnTo>
                  <a:lnTo>
                    <a:pt x="2075064" y="369429"/>
                  </a:lnTo>
                  <a:lnTo>
                    <a:pt x="2102475" y="426383"/>
                  </a:lnTo>
                  <a:lnTo>
                    <a:pt x="2116561" y="485567"/>
                  </a:lnTo>
                  <a:lnTo>
                    <a:pt x="2118359" y="515874"/>
                  </a:lnTo>
                  <a:lnTo>
                    <a:pt x="2116561" y="546180"/>
                  </a:lnTo>
                  <a:lnTo>
                    <a:pt x="2102475" y="605364"/>
                  </a:lnTo>
                  <a:lnTo>
                    <a:pt x="2075064" y="662318"/>
                  </a:lnTo>
                  <a:lnTo>
                    <a:pt x="2035123" y="716655"/>
                  </a:lnTo>
                  <a:lnTo>
                    <a:pt x="1983447" y="767987"/>
                  </a:lnTo>
                  <a:lnTo>
                    <a:pt x="1953456" y="792406"/>
                  </a:lnTo>
                  <a:lnTo>
                    <a:pt x="1920830" y="815928"/>
                  </a:lnTo>
                  <a:lnTo>
                    <a:pt x="1885667" y="838506"/>
                  </a:lnTo>
                  <a:lnTo>
                    <a:pt x="1848068" y="860091"/>
                  </a:lnTo>
                  <a:lnTo>
                    <a:pt x="1808130" y="880633"/>
                  </a:lnTo>
                  <a:lnTo>
                    <a:pt x="1765954" y="900086"/>
                  </a:lnTo>
                  <a:lnTo>
                    <a:pt x="1721640" y="918401"/>
                  </a:lnTo>
                  <a:lnTo>
                    <a:pt x="1675285" y="935528"/>
                  </a:lnTo>
                  <a:lnTo>
                    <a:pt x="1626990" y="951420"/>
                  </a:lnTo>
                  <a:lnTo>
                    <a:pt x="1576854" y="966029"/>
                  </a:lnTo>
                  <a:lnTo>
                    <a:pt x="1524977" y="979305"/>
                  </a:lnTo>
                  <a:lnTo>
                    <a:pt x="1471457" y="991201"/>
                  </a:lnTo>
                  <a:lnTo>
                    <a:pt x="1416394" y="1001668"/>
                  </a:lnTo>
                  <a:lnTo>
                    <a:pt x="1359888" y="1010657"/>
                  </a:lnTo>
                  <a:lnTo>
                    <a:pt x="1302038" y="1018120"/>
                  </a:lnTo>
                  <a:lnTo>
                    <a:pt x="1242942" y="1024010"/>
                  </a:lnTo>
                  <a:lnTo>
                    <a:pt x="1182701" y="1028276"/>
                  </a:lnTo>
                  <a:lnTo>
                    <a:pt x="1121414" y="1030872"/>
                  </a:lnTo>
                  <a:lnTo>
                    <a:pt x="1059179" y="1031748"/>
                  </a:lnTo>
                  <a:lnTo>
                    <a:pt x="996945" y="1030872"/>
                  </a:lnTo>
                  <a:lnTo>
                    <a:pt x="935658" y="1028276"/>
                  </a:lnTo>
                  <a:lnTo>
                    <a:pt x="875417" y="1024010"/>
                  </a:lnTo>
                  <a:lnTo>
                    <a:pt x="816321" y="1018120"/>
                  </a:lnTo>
                  <a:lnTo>
                    <a:pt x="758471" y="1010657"/>
                  </a:lnTo>
                  <a:lnTo>
                    <a:pt x="701965" y="1001668"/>
                  </a:lnTo>
                  <a:lnTo>
                    <a:pt x="646902" y="991201"/>
                  </a:lnTo>
                  <a:lnTo>
                    <a:pt x="593382" y="979305"/>
                  </a:lnTo>
                  <a:lnTo>
                    <a:pt x="541505" y="966029"/>
                  </a:lnTo>
                  <a:lnTo>
                    <a:pt x="491369" y="951420"/>
                  </a:lnTo>
                  <a:lnTo>
                    <a:pt x="443074" y="935528"/>
                  </a:lnTo>
                  <a:lnTo>
                    <a:pt x="396719" y="918401"/>
                  </a:lnTo>
                  <a:lnTo>
                    <a:pt x="352405" y="900086"/>
                  </a:lnTo>
                  <a:lnTo>
                    <a:pt x="310229" y="880633"/>
                  </a:lnTo>
                  <a:lnTo>
                    <a:pt x="270291" y="860091"/>
                  </a:lnTo>
                  <a:lnTo>
                    <a:pt x="232692" y="838506"/>
                  </a:lnTo>
                  <a:lnTo>
                    <a:pt x="197529" y="815928"/>
                  </a:lnTo>
                  <a:lnTo>
                    <a:pt x="164903" y="792406"/>
                  </a:lnTo>
                  <a:lnTo>
                    <a:pt x="134912" y="767987"/>
                  </a:lnTo>
                  <a:lnTo>
                    <a:pt x="83236" y="716655"/>
                  </a:lnTo>
                  <a:lnTo>
                    <a:pt x="43295" y="662318"/>
                  </a:lnTo>
                  <a:lnTo>
                    <a:pt x="15884" y="605364"/>
                  </a:lnTo>
                  <a:lnTo>
                    <a:pt x="1798" y="546180"/>
                  </a:lnTo>
                  <a:lnTo>
                    <a:pt x="0" y="515874"/>
                  </a:lnTo>
                  <a:close/>
                </a:path>
              </a:pathLst>
            </a:custGeom>
            <a:ln w="1981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26277" y="1912696"/>
            <a:ext cx="1081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dirty="0" smtClean="0">
                <a:latin typeface="Times New Roman"/>
                <a:cs typeface="Times New Roman"/>
              </a:rPr>
              <a:t>Numerical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1094" y="3225461"/>
            <a:ext cx="1680210" cy="686435"/>
            <a:chOff x="473709" y="3102610"/>
            <a:chExt cx="1680210" cy="686435"/>
          </a:xfrm>
        </p:grpSpPr>
        <p:sp>
          <p:nvSpPr>
            <p:cNvPr id="12" name="object 12"/>
            <p:cNvSpPr/>
            <p:nvPr/>
          </p:nvSpPr>
          <p:spPr>
            <a:xfrm>
              <a:off x="483869" y="3112770"/>
              <a:ext cx="1659889" cy="666115"/>
            </a:xfrm>
            <a:custGeom>
              <a:avLst/>
              <a:gdLst/>
              <a:ahLst/>
              <a:cxnLst/>
              <a:rect l="l" t="t" r="r" b="b"/>
              <a:pathLst>
                <a:path w="1659889" h="666114">
                  <a:moveTo>
                    <a:pt x="829818" y="0"/>
                  </a:moveTo>
                  <a:lnTo>
                    <a:pt x="764968" y="1001"/>
                  </a:lnTo>
                  <a:lnTo>
                    <a:pt x="701484" y="3958"/>
                  </a:lnTo>
                  <a:lnTo>
                    <a:pt x="639549" y="8795"/>
                  </a:lnTo>
                  <a:lnTo>
                    <a:pt x="579348" y="15438"/>
                  </a:lnTo>
                  <a:lnTo>
                    <a:pt x="521066" y="23814"/>
                  </a:lnTo>
                  <a:lnTo>
                    <a:pt x="464886" y="33847"/>
                  </a:lnTo>
                  <a:lnTo>
                    <a:pt x="410994" y="45465"/>
                  </a:lnTo>
                  <a:lnTo>
                    <a:pt x="359574" y="58594"/>
                  </a:lnTo>
                  <a:lnTo>
                    <a:pt x="310810" y="73158"/>
                  </a:lnTo>
                  <a:lnTo>
                    <a:pt x="264887" y="89085"/>
                  </a:lnTo>
                  <a:lnTo>
                    <a:pt x="221990" y="106299"/>
                  </a:lnTo>
                  <a:lnTo>
                    <a:pt x="182302" y="124728"/>
                  </a:lnTo>
                  <a:lnTo>
                    <a:pt x="146009" y="144296"/>
                  </a:lnTo>
                  <a:lnTo>
                    <a:pt x="113295" y="164930"/>
                  </a:lnTo>
                  <a:lnTo>
                    <a:pt x="59341" y="209100"/>
                  </a:lnTo>
                  <a:lnTo>
                    <a:pt x="21916" y="256645"/>
                  </a:lnTo>
                  <a:lnTo>
                    <a:pt x="2496" y="306972"/>
                  </a:lnTo>
                  <a:lnTo>
                    <a:pt x="0" y="332993"/>
                  </a:lnTo>
                  <a:lnTo>
                    <a:pt x="2496" y="359015"/>
                  </a:lnTo>
                  <a:lnTo>
                    <a:pt x="21916" y="409342"/>
                  </a:lnTo>
                  <a:lnTo>
                    <a:pt x="59341" y="456887"/>
                  </a:lnTo>
                  <a:lnTo>
                    <a:pt x="113295" y="501057"/>
                  </a:lnTo>
                  <a:lnTo>
                    <a:pt x="146009" y="521691"/>
                  </a:lnTo>
                  <a:lnTo>
                    <a:pt x="182302" y="541259"/>
                  </a:lnTo>
                  <a:lnTo>
                    <a:pt x="221990" y="559688"/>
                  </a:lnTo>
                  <a:lnTo>
                    <a:pt x="264887" y="576902"/>
                  </a:lnTo>
                  <a:lnTo>
                    <a:pt x="310810" y="592829"/>
                  </a:lnTo>
                  <a:lnTo>
                    <a:pt x="359574" y="607393"/>
                  </a:lnTo>
                  <a:lnTo>
                    <a:pt x="410994" y="620521"/>
                  </a:lnTo>
                  <a:lnTo>
                    <a:pt x="464886" y="632140"/>
                  </a:lnTo>
                  <a:lnTo>
                    <a:pt x="521066" y="642173"/>
                  </a:lnTo>
                  <a:lnTo>
                    <a:pt x="579348" y="650549"/>
                  </a:lnTo>
                  <a:lnTo>
                    <a:pt x="639549" y="657192"/>
                  </a:lnTo>
                  <a:lnTo>
                    <a:pt x="701484" y="662029"/>
                  </a:lnTo>
                  <a:lnTo>
                    <a:pt x="764968" y="664986"/>
                  </a:lnTo>
                  <a:lnTo>
                    <a:pt x="829818" y="665987"/>
                  </a:lnTo>
                  <a:lnTo>
                    <a:pt x="894673" y="664986"/>
                  </a:lnTo>
                  <a:lnTo>
                    <a:pt x="958163" y="662029"/>
                  </a:lnTo>
                  <a:lnTo>
                    <a:pt x="1020102" y="657192"/>
                  </a:lnTo>
                  <a:lnTo>
                    <a:pt x="1080306" y="650549"/>
                  </a:lnTo>
                  <a:lnTo>
                    <a:pt x="1138590" y="642173"/>
                  </a:lnTo>
                  <a:lnTo>
                    <a:pt x="1194771" y="632140"/>
                  </a:lnTo>
                  <a:lnTo>
                    <a:pt x="1248664" y="620522"/>
                  </a:lnTo>
                  <a:lnTo>
                    <a:pt x="1300083" y="607393"/>
                  </a:lnTo>
                  <a:lnTo>
                    <a:pt x="1348846" y="592829"/>
                  </a:lnTo>
                  <a:lnTo>
                    <a:pt x="1394768" y="576902"/>
                  </a:lnTo>
                  <a:lnTo>
                    <a:pt x="1437663" y="559688"/>
                  </a:lnTo>
                  <a:lnTo>
                    <a:pt x="1477349" y="541259"/>
                  </a:lnTo>
                  <a:lnTo>
                    <a:pt x="1513640" y="521691"/>
                  </a:lnTo>
                  <a:lnTo>
                    <a:pt x="1546352" y="501057"/>
                  </a:lnTo>
                  <a:lnTo>
                    <a:pt x="1600301" y="456887"/>
                  </a:lnTo>
                  <a:lnTo>
                    <a:pt x="1637722" y="409342"/>
                  </a:lnTo>
                  <a:lnTo>
                    <a:pt x="1657139" y="359015"/>
                  </a:lnTo>
                  <a:lnTo>
                    <a:pt x="1659636" y="332993"/>
                  </a:lnTo>
                  <a:lnTo>
                    <a:pt x="1657139" y="306972"/>
                  </a:lnTo>
                  <a:lnTo>
                    <a:pt x="1637722" y="256645"/>
                  </a:lnTo>
                  <a:lnTo>
                    <a:pt x="1600301" y="209100"/>
                  </a:lnTo>
                  <a:lnTo>
                    <a:pt x="1546351" y="164930"/>
                  </a:lnTo>
                  <a:lnTo>
                    <a:pt x="1513640" y="144296"/>
                  </a:lnTo>
                  <a:lnTo>
                    <a:pt x="1477349" y="124728"/>
                  </a:lnTo>
                  <a:lnTo>
                    <a:pt x="1437663" y="106299"/>
                  </a:lnTo>
                  <a:lnTo>
                    <a:pt x="1394768" y="89085"/>
                  </a:lnTo>
                  <a:lnTo>
                    <a:pt x="1348846" y="73158"/>
                  </a:lnTo>
                  <a:lnTo>
                    <a:pt x="1300083" y="58594"/>
                  </a:lnTo>
                  <a:lnTo>
                    <a:pt x="1248664" y="45465"/>
                  </a:lnTo>
                  <a:lnTo>
                    <a:pt x="1194771" y="33847"/>
                  </a:lnTo>
                  <a:lnTo>
                    <a:pt x="1138590" y="23814"/>
                  </a:lnTo>
                  <a:lnTo>
                    <a:pt x="1080306" y="15438"/>
                  </a:lnTo>
                  <a:lnTo>
                    <a:pt x="1020102" y="8795"/>
                  </a:lnTo>
                  <a:lnTo>
                    <a:pt x="958163" y="3958"/>
                  </a:lnTo>
                  <a:lnTo>
                    <a:pt x="894673" y="1001"/>
                  </a:lnTo>
                  <a:lnTo>
                    <a:pt x="82981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869" y="3112770"/>
              <a:ext cx="1659889" cy="666115"/>
            </a:xfrm>
            <a:custGeom>
              <a:avLst/>
              <a:gdLst/>
              <a:ahLst/>
              <a:cxnLst/>
              <a:rect l="l" t="t" r="r" b="b"/>
              <a:pathLst>
                <a:path w="1659889" h="666114">
                  <a:moveTo>
                    <a:pt x="0" y="332993"/>
                  </a:moveTo>
                  <a:lnTo>
                    <a:pt x="9863" y="281497"/>
                  </a:lnTo>
                  <a:lnTo>
                    <a:pt x="38470" y="232488"/>
                  </a:lnTo>
                  <a:lnTo>
                    <a:pt x="84344" y="186556"/>
                  </a:lnTo>
                  <a:lnTo>
                    <a:pt x="146009" y="144296"/>
                  </a:lnTo>
                  <a:lnTo>
                    <a:pt x="182302" y="124728"/>
                  </a:lnTo>
                  <a:lnTo>
                    <a:pt x="221990" y="106299"/>
                  </a:lnTo>
                  <a:lnTo>
                    <a:pt x="264887" y="89085"/>
                  </a:lnTo>
                  <a:lnTo>
                    <a:pt x="310810" y="73158"/>
                  </a:lnTo>
                  <a:lnTo>
                    <a:pt x="359574" y="58594"/>
                  </a:lnTo>
                  <a:lnTo>
                    <a:pt x="410994" y="45465"/>
                  </a:lnTo>
                  <a:lnTo>
                    <a:pt x="464886" y="33847"/>
                  </a:lnTo>
                  <a:lnTo>
                    <a:pt x="521066" y="23814"/>
                  </a:lnTo>
                  <a:lnTo>
                    <a:pt x="579348" y="15438"/>
                  </a:lnTo>
                  <a:lnTo>
                    <a:pt x="639549" y="8795"/>
                  </a:lnTo>
                  <a:lnTo>
                    <a:pt x="701484" y="3958"/>
                  </a:lnTo>
                  <a:lnTo>
                    <a:pt x="764968" y="1001"/>
                  </a:lnTo>
                  <a:lnTo>
                    <a:pt x="829818" y="0"/>
                  </a:lnTo>
                  <a:lnTo>
                    <a:pt x="894673" y="1001"/>
                  </a:lnTo>
                  <a:lnTo>
                    <a:pt x="958163" y="3958"/>
                  </a:lnTo>
                  <a:lnTo>
                    <a:pt x="1020102" y="8795"/>
                  </a:lnTo>
                  <a:lnTo>
                    <a:pt x="1080306" y="15438"/>
                  </a:lnTo>
                  <a:lnTo>
                    <a:pt x="1138590" y="23814"/>
                  </a:lnTo>
                  <a:lnTo>
                    <a:pt x="1194771" y="33847"/>
                  </a:lnTo>
                  <a:lnTo>
                    <a:pt x="1248664" y="45465"/>
                  </a:lnTo>
                  <a:lnTo>
                    <a:pt x="1300083" y="58594"/>
                  </a:lnTo>
                  <a:lnTo>
                    <a:pt x="1348846" y="73158"/>
                  </a:lnTo>
                  <a:lnTo>
                    <a:pt x="1394768" y="89085"/>
                  </a:lnTo>
                  <a:lnTo>
                    <a:pt x="1437663" y="106299"/>
                  </a:lnTo>
                  <a:lnTo>
                    <a:pt x="1477349" y="124728"/>
                  </a:lnTo>
                  <a:lnTo>
                    <a:pt x="1513640" y="144296"/>
                  </a:lnTo>
                  <a:lnTo>
                    <a:pt x="1546351" y="164930"/>
                  </a:lnTo>
                  <a:lnTo>
                    <a:pt x="1600301" y="209100"/>
                  </a:lnTo>
                  <a:lnTo>
                    <a:pt x="1637722" y="256645"/>
                  </a:lnTo>
                  <a:lnTo>
                    <a:pt x="1657139" y="306972"/>
                  </a:lnTo>
                  <a:lnTo>
                    <a:pt x="1659636" y="332993"/>
                  </a:lnTo>
                  <a:lnTo>
                    <a:pt x="1657139" y="359015"/>
                  </a:lnTo>
                  <a:lnTo>
                    <a:pt x="1637722" y="409342"/>
                  </a:lnTo>
                  <a:lnTo>
                    <a:pt x="1600301" y="456887"/>
                  </a:lnTo>
                  <a:lnTo>
                    <a:pt x="1546352" y="501057"/>
                  </a:lnTo>
                  <a:lnTo>
                    <a:pt x="1513640" y="521691"/>
                  </a:lnTo>
                  <a:lnTo>
                    <a:pt x="1477349" y="541259"/>
                  </a:lnTo>
                  <a:lnTo>
                    <a:pt x="1437663" y="559688"/>
                  </a:lnTo>
                  <a:lnTo>
                    <a:pt x="1394768" y="576902"/>
                  </a:lnTo>
                  <a:lnTo>
                    <a:pt x="1348846" y="592829"/>
                  </a:lnTo>
                  <a:lnTo>
                    <a:pt x="1300083" y="607393"/>
                  </a:lnTo>
                  <a:lnTo>
                    <a:pt x="1248664" y="620522"/>
                  </a:lnTo>
                  <a:lnTo>
                    <a:pt x="1194771" y="632140"/>
                  </a:lnTo>
                  <a:lnTo>
                    <a:pt x="1138590" y="642173"/>
                  </a:lnTo>
                  <a:lnTo>
                    <a:pt x="1080306" y="650549"/>
                  </a:lnTo>
                  <a:lnTo>
                    <a:pt x="1020102" y="657192"/>
                  </a:lnTo>
                  <a:lnTo>
                    <a:pt x="958163" y="662029"/>
                  </a:lnTo>
                  <a:lnTo>
                    <a:pt x="894673" y="664986"/>
                  </a:lnTo>
                  <a:lnTo>
                    <a:pt x="829818" y="665987"/>
                  </a:lnTo>
                  <a:lnTo>
                    <a:pt x="764968" y="664986"/>
                  </a:lnTo>
                  <a:lnTo>
                    <a:pt x="701484" y="662029"/>
                  </a:lnTo>
                  <a:lnTo>
                    <a:pt x="639549" y="657192"/>
                  </a:lnTo>
                  <a:lnTo>
                    <a:pt x="579348" y="650549"/>
                  </a:lnTo>
                  <a:lnTo>
                    <a:pt x="521066" y="642173"/>
                  </a:lnTo>
                  <a:lnTo>
                    <a:pt x="464886" y="632140"/>
                  </a:lnTo>
                  <a:lnTo>
                    <a:pt x="410994" y="620521"/>
                  </a:lnTo>
                  <a:lnTo>
                    <a:pt x="359574" y="607393"/>
                  </a:lnTo>
                  <a:lnTo>
                    <a:pt x="310810" y="592829"/>
                  </a:lnTo>
                  <a:lnTo>
                    <a:pt x="264887" y="576902"/>
                  </a:lnTo>
                  <a:lnTo>
                    <a:pt x="221990" y="559688"/>
                  </a:lnTo>
                  <a:lnTo>
                    <a:pt x="182302" y="541259"/>
                  </a:lnTo>
                  <a:lnTo>
                    <a:pt x="146009" y="521691"/>
                  </a:lnTo>
                  <a:lnTo>
                    <a:pt x="113295" y="501057"/>
                  </a:lnTo>
                  <a:lnTo>
                    <a:pt x="59341" y="456887"/>
                  </a:lnTo>
                  <a:lnTo>
                    <a:pt x="21916" y="409342"/>
                  </a:lnTo>
                  <a:lnTo>
                    <a:pt x="2496" y="359015"/>
                  </a:lnTo>
                  <a:lnTo>
                    <a:pt x="0" y="33299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8911" y="3291585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Nominal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2033" y="4149597"/>
            <a:ext cx="2379980" cy="604520"/>
            <a:chOff x="1542033" y="4149597"/>
            <a:chExt cx="2379980" cy="604520"/>
          </a:xfrm>
        </p:grpSpPr>
        <p:sp>
          <p:nvSpPr>
            <p:cNvPr id="16" name="object 16"/>
            <p:cNvSpPr/>
            <p:nvPr/>
          </p:nvSpPr>
          <p:spPr>
            <a:xfrm>
              <a:off x="1552193" y="4159757"/>
              <a:ext cx="2359660" cy="584200"/>
            </a:xfrm>
            <a:custGeom>
              <a:avLst/>
              <a:gdLst/>
              <a:ahLst/>
              <a:cxnLst/>
              <a:rect l="l" t="t" r="r" b="b"/>
              <a:pathLst>
                <a:path w="2359660" h="584200">
                  <a:moveTo>
                    <a:pt x="1179576" y="0"/>
                  </a:moveTo>
                  <a:lnTo>
                    <a:pt x="1107714" y="532"/>
                  </a:lnTo>
                  <a:lnTo>
                    <a:pt x="1036992" y="2110"/>
                  </a:lnTo>
                  <a:lnTo>
                    <a:pt x="967533" y="4702"/>
                  </a:lnTo>
                  <a:lnTo>
                    <a:pt x="899459" y="8278"/>
                  </a:lnTo>
                  <a:lnTo>
                    <a:pt x="832895" y="12808"/>
                  </a:lnTo>
                  <a:lnTo>
                    <a:pt x="767964" y="18260"/>
                  </a:lnTo>
                  <a:lnTo>
                    <a:pt x="704789" y="24605"/>
                  </a:lnTo>
                  <a:lnTo>
                    <a:pt x="643493" y="31812"/>
                  </a:lnTo>
                  <a:lnTo>
                    <a:pt x="584200" y="39849"/>
                  </a:lnTo>
                  <a:lnTo>
                    <a:pt x="527032" y="48688"/>
                  </a:lnTo>
                  <a:lnTo>
                    <a:pt x="472115" y="58296"/>
                  </a:lnTo>
                  <a:lnTo>
                    <a:pt x="419570" y="68644"/>
                  </a:lnTo>
                  <a:lnTo>
                    <a:pt x="369521" y="79701"/>
                  </a:lnTo>
                  <a:lnTo>
                    <a:pt x="322092" y="91437"/>
                  </a:lnTo>
                  <a:lnTo>
                    <a:pt x="277405" y="103821"/>
                  </a:lnTo>
                  <a:lnTo>
                    <a:pt x="235585" y="116822"/>
                  </a:lnTo>
                  <a:lnTo>
                    <a:pt x="196754" y="130410"/>
                  </a:lnTo>
                  <a:lnTo>
                    <a:pt x="161036" y="144554"/>
                  </a:lnTo>
                  <a:lnTo>
                    <a:pt x="99431" y="174389"/>
                  </a:lnTo>
                  <a:lnTo>
                    <a:pt x="51758" y="206083"/>
                  </a:lnTo>
                  <a:lnTo>
                    <a:pt x="19002" y="239391"/>
                  </a:lnTo>
                  <a:lnTo>
                    <a:pt x="2152" y="274069"/>
                  </a:lnTo>
                  <a:lnTo>
                    <a:pt x="0" y="291846"/>
                  </a:lnTo>
                  <a:lnTo>
                    <a:pt x="2152" y="309622"/>
                  </a:lnTo>
                  <a:lnTo>
                    <a:pt x="19002" y="344300"/>
                  </a:lnTo>
                  <a:lnTo>
                    <a:pt x="51758" y="377608"/>
                  </a:lnTo>
                  <a:lnTo>
                    <a:pt x="99431" y="409302"/>
                  </a:lnTo>
                  <a:lnTo>
                    <a:pt x="161036" y="439137"/>
                  </a:lnTo>
                  <a:lnTo>
                    <a:pt x="196754" y="453281"/>
                  </a:lnTo>
                  <a:lnTo>
                    <a:pt x="235585" y="466869"/>
                  </a:lnTo>
                  <a:lnTo>
                    <a:pt x="277405" y="479870"/>
                  </a:lnTo>
                  <a:lnTo>
                    <a:pt x="322092" y="492254"/>
                  </a:lnTo>
                  <a:lnTo>
                    <a:pt x="369521" y="503990"/>
                  </a:lnTo>
                  <a:lnTo>
                    <a:pt x="419570" y="515047"/>
                  </a:lnTo>
                  <a:lnTo>
                    <a:pt x="472115" y="525395"/>
                  </a:lnTo>
                  <a:lnTo>
                    <a:pt x="527032" y="535003"/>
                  </a:lnTo>
                  <a:lnTo>
                    <a:pt x="584200" y="543842"/>
                  </a:lnTo>
                  <a:lnTo>
                    <a:pt x="643493" y="551879"/>
                  </a:lnTo>
                  <a:lnTo>
                    <a:pt x="704789" y="559086"/>
                  </a:lnTo>
                  <a:lnTo>
                    <a:pt x="767964" y="565431"/>
                  </a:lnTo>
                  <a:lnTo>
                    <a:pt x="832895" y="570883"/>
                  </a:lnTo>
                  <a:lnTo>
                    <a:pt x="899459" y="575413"/>
                  </a:lnTo>
                  <a:lnTo>
                    <a:pt x="967533" y="578989"/>
                  </a:lnTo>
                  <a:lnTo>
                    <a:pt x="1036992" y="581581"/>
                  </a:lnTo>
                  <a:lnTo>
                    <a:pt x="1107714" y="583159"/>
                  </a:lnTo>
                  <a:lnTo>
                    <a:pt x="1179576" y="583692"/>
                  </a:lnTo>
                  <a:lnTo>
                    <a:pt x="1251437" y="583159"/>
                  </a:lnTo>
                  <a:lnTo>
                    <a:pt x="1322159" y="581581"/>
                  </a:lnTo>
                  <a:lnTo>
                    <a:pt x="1391618" y="578989"/>
                  </a:lnTo>
                  <a:lnTo>
                    <a:pt x="1459692" y="575413"/>
                  </a:lnTo>
                  <a:lnTo>
                    <a:pt x="1526256" y="570883"/>
                  </a:lnTo>
                  <a:lnTo>
                    <a:pt x="1591187" y="565431"/>
                  </a:lnTo>
                  <a:lnTo>
                    <a:pt x="1654362" y="559086"/>
                  </a:lnTo>
                  <a:lnTo>
                    <a:pt x="1715658" y="551879"/>
                  </a:lnTo>
                  <a:lnTo>
                    <a:pt x="1774951" y="543842"/>
                  </a:lnTo>
                  <a:lnTo>
                    <a:pt x="1832119" y="535003"/>
                  </a:lnTo>
                  <a:lnTo>
                    <a:pt x="1887036" y="525395"/>
                  </a:lnTo>
                  <a:lnTo>
                    <a:pt x="1939581" y="515047"/>
                  </a:lnTo>
                  <a:lnTo>
                    <a:pt x="1989630" y="503990"/>
                  </a:lnTo>
                  <a:lnTo>
                    <a:pt x="2037059" y="492254"/>
                  </a:lnTo>
                  <a:lnTo>
                    <a:pt x="2081746" y="479870"/>
                  </a:lnTo>
                  <a:lnTo>
                    <a:pt x="2123566" y="466869"/>
                  </a:lnTo>
                  <a:lnTo>
                    <a:pt x="2162397" y="453281"/>
                  </a:lnTo>
                  <a:lnTo>
                    <a:pt x="2198116" y="439137"/>
                  </a:lnTo>
                  <a:lnTo>
                    <a:pt x="2259720" y="409302"/>
                  </a:lnTo>
                  <a:lnTo>
                    <a:pt x="2307393" y="377608"/>
                  </a:lnTo>
                  <a:lnTo>
                    <a:pt x="2340149" y="344300"/>
                  </a:lnTo>
                  <a:lnTo>
                    <a:pt x="2356999" y="309622"/>
                  </a:lnTo>
                  <a:lnTo>
                    <a:pt x="2359152" y="291846"/>
                  </a:lnTo>
                  <a:lnTo>
                    <a:pt x="2356999" y="274069"/>
                  </a:lnTo>
                  <a:lnTo>
                    <a:pt x="2340149" y="239391"/>
                  </a:lnTo>
                  <a:lnTo>
                    <a:pt x="2307393" y="206083"/>
                  </a:lnTo>
                  <a:lnTo>
                    <a:pt x="2259720" y="174389"/>
                  </a:lnTo>
                  <a:lnTo>
                    <a:pt x="2198116" y="144554"/>
                  </a:lnTo>
                  <a:lnTo>
                    <a:pt x="2162397" y="130410"/>
                  </a:lnTo>
                  <a:lnTo>
                    <a:pt x="2123566" y="116822"/>
                  </a:lnTo>
                  <a:lnTo>
                    <a:pt x="2081746" y="103821"/>
                  </a:lnTo>
                  <a:lnTo>
                    <a:pt x="2037059" y="91437"/>
                  </a:lnTo>
                  <a:lnTo>
                    <a:pt x="1989630" y="79701"/>
                  </a:lnTo>
                  <a:lnTo>
                    <a:pt x="1939581" y="68644"/>
                  </a:lnTo>
                  <a:lnTo>
                    <a:pt x="1887036" y="58296"/>
                  </a:lnTo>
                  <a:lnTo>
                    <a:pt x="1832119" y="48688"/>
                  </a:lnTo>
                  <a:lnTo>
                    <a:pt x="1774951" y="39849"/>
                  </a:lnTo>
                  <a:lnTo>
                    <a:pt x="1715658" y="31812"/>
                  </a:lnTo>
                  <a:lnTo>
                    <a:pt x="1654362" y="24605"/>
                  </a:lnTo>
                  <a:lnTo>
                    <a:pt x="1591187" y="18260"/>
                  </a:lnTo>
                  <a:lnTo>
                    <a:pt x="1526256" y="12808"/>
                  </a:lnTo>
                  <a:lnTo>
                    <a:pt x="1459692" y="8278"/>
                  </a:lnTo>
                  <a:lnTo>
                    <a:pt x="1391618" y="4702"/>
                  </a:lnTo>
                  <a:lnTo>
                    <a:pt x="1322159" y="2110"/>
                  </a:lnTo>
                  <a:lnTo>
                    <a:pt x="1251437" y="532"/>
                  </a:lnTo>
                  <a:lnTo>
                    <a:pt x="117957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2193" y="4159757"/>
              <a:ext cx="2359660" cy="584200"/>
            </a:xfrm>
            <a:custGeom>
              <a:avLst/>
              <a:gdLst/>
              <a:ahLst/>
              <a:cxnLst/>
              <a:rect l="l" t="t" r="r" b="b"/>
              <a:pathLst>
                <a:path w="2359660" h="584200">
                  <a:moveTo>
                    <a:pt x="0" y="291846"/>
                  </a:moveTo>
                  <a:lnTo>
                    <a:pt x="19002" y="239391"/>
                  </a:lnTo>
                  <a:lnTo>
                    <a:pt x="51758" y="206083"/>
                  </a:lnTo>
                  <a:lnTo>
                    <a:pt x="99431" y="174389"/>
                  </a:lnTo>
                  <a:lnTo>
                    <a:pt x="161036" y="144554"/>
                  </a:lnTo>
                  <a:lnTo>
                    <a:pt x="196754" y="130410"/>
                  </a:lnTo>
                  <a:lnTo>
                    <a:pt x="235585" y="116822"/>
                  </a:lnTo>
                  <a:lnTo>
                    <a:pt x="277405" y="103821"/>
                  </a:lnTo>
                  <a:lnTo>
                    <a:pt x="322092" y="91437"/>
                  </a:lnTo>
                  <a:lnTo>
                    <a:pt x="369521" y="79701"/>
                  </a:lnTo>
                  <a:lnTo>
                    <a:pt x="419570" y="68644"/>
                  </a:lnTo>
                  <a:lnTo>
                    <a:pt x="472115" y="58296"/>
                  </a:lnTo>
                  <a:lnTo>
                    <a:pt x="527032" y="48688"/>
                  </a:lnTo>
                  <a:lnTo>
                    <a:pt x="584200" y="39849"/>
                  </a:lnTo>
                  <a:lnTo>
                    <a:pt x="643493" y="31812"/>
                  </a:lnTo>
                  <a:lnTo>
                    <a:pt x="704789" y="24605"/>
                  </a:lnTo>
                  <a:lnTo>
                    <a:pt x="767964" y="18260"/>
                  </a:lnTo>
                  <a:lnTo>
                    <a:pt x="832895" y="12808"/>
                  </a:lnTo>
                  <a:lnTo>
                    <a:pt x="899459" y="8278"/>
                  </a:lnTo>
                  <a:lnTo>
                    <a:pt x="967533" y="4702"/>
                  </a:lnTo>
                  <a:lnTo>
                    <a:pt x="1036992" y="2110"/>
                  </a:lnTo>
                  <a:lnTo>
                    <a:pt x="1107714" y="532"/>
                  </a:lnTo>
                  <a:lnTo>
                    <a:pt x="1179576" y="0"/>
                  </a:lnTo>
                  <a:lnTo>
                    <a:pt x="1251437" y="532"/>
                  </a:lnTo>
                  <a:lnTo>
                    <a:pt x="1322159" y="2110"/>
                  </a:lnTo>
                  <a:lnTo>
                    <a:pt x="1391618" y="4702"/>
                  </a:lnTo>
                  <a:lnTo>
                    <a:pt x="1459692" y="8278"/>
                  </a:lnTo>
                  <a:lnTo>
                    <a:pt x="1526256" y="12808"/>
                  </a:lnTo>
                  <a:lnTo>
                    <a:pt x="1591187" y="18260"/>
                  </a:lnTo>
                  <a:lnTo>
                    <a:pt x="1654362" y="24605"/>
                  </a:lnTo>
                  <a:lnTo>
                    <a:pt x="1715658" y="31812"/>
                  </a:lnTo>
                  <a:lnTo>
                    <a:pt x="1774951" y="39849"/>
                  </a:lnTo>
                  <a:lnTo>
                    <a:pt x="1832119" y="48688"/>
                  </a:lnTo>
                  <a:lnTo>
                    <a:pt x="1887036" y="58296"/>
                  </a:lnTo>
                  <a:lnTo>
                    <a:pt x="1939581" y="68644"/>
                  </a:lnTo>
                  <a:lnTo>
                    <a:pt x="1989630" y="79701"/>
                  </a:lnTo>
                  <a:lnTo>
                    <a:pt x="2037059" y="91437"/>
                  </a:lnTo>
                  <a:lnTo>
                    <a:pt x="2081746" y="103821"/>
                  </a:lnTo>
                  <a:lnTo>
                    <a:pt x="2123566" y="116822"/>
                  </a:lnTo>
                  <a:lnTo>
                    <a:pt x="2162397" y="130410"/>
                  </a:lnTo>
                  <a:lnTo>
                    <a:pt x="2198116" y="144554"/>
                  </a:lnTo>
                  <a:lnTo>
                    <a:pt x="2259720" y="174389"/>
                  </a:lnTo>
                  <a:lnTo>
                    <a:pt x="2307393" y="206083"/>
                  </a:lnTo>
                  <a:lnTo>
                    <a:pt x="2340149" y="239391"/>
                  </a:lnTo>
                  <a:lnTo>
                    <a:pt x="2356999" y="274069"/>
                  </a:lnTo>
                  <a:lnTo>
                    <a:pt x="2359152" y="291846"/>
                  </a:lnTo>
                  <a:lnTo>
                    <a:pt x="2356999" y="309622"/>
                  </a:lnTo>
                  <a:lnTo>
                    <a:pt x="2340149" y="344300"/>
                  </a:lnTo>
                  <a:lnTo>
                    <a:pt x="2307393" y="377608"/>
                  </a:lnTo>
                  <a:lnTo>
                    <a:pt x="2259720" y="409302"/>
                  </a:lnTo>
                  <a:lnTo>
                    <a:pt x="2198116" y="439137"/>
                  </a:lnTo>
                  <a:lnTo>
                    <a:pt x="2162397" y="453281"/>
                  </a:lnTo>
                  <a:lnTo>
                    <a:pt x="2123566" y="466869"/>
                  </a:lnTo>
                  <a:lnTo>
                    <a:pt x="2081746" y="479870"/>
                  </a:lnTo>
                  <a:lnTo>
                    <a:pt x="2037059" y="492254"/>
                  </a:lnTo>
                  <a:lnTo>
                    <a:pt x="1989630" y="503990"/>
                  </a:lnTo>
                  <a:lnTo>
                    <a:pt x="1939581" y="515047"/>
                  </a:lnTo>
                  <a:lnTo>
                    <a:pt x="1887036" y="525395"/>
                  </a:lnTo>
                  <a:lnTo>
                    <a:pt x="1832119" y="535003"/>
                  </a:lnTo>
                  <a:lnTo>
                    <a:pt x="1774951" y="543842"/>
                  </a:lnTo>
                  <a:lnTo>
                    <a:pt x="1715658" y="551879"/>
                  </a:lnTo>
                  <a:lnTo>
                    <a:pt x="1654362" y="559086"/>
                  </a:lnTo>
                  <a:lnTo>
                    <a:pt x="1591187" y="565431"/>
                  </a:lnTo>
                  <a:lnTo>
                    <a:pt x="1526256" y="570883"/>
                  </a:lnTo>
                  <a:lnTo>
                    <a:pt x="1459692" y="575413"/>
                  </a:lnTo>
                  <a:lnTo>
                    <a:pt x="1391618" y="578989"/>
                  </a:lnTo>
                  <a:lnTo>
                    <a:pt x="1322159" y="581581"/>
                  </a:lnTo>
                  <a:lnTo>
                    <a:pt x="1251437" y="583159"/>
                  </a:lnTo>
                  <a:lnTo>
                    <a:pt x="1179576" y="583692"/>
                  </a:lnTo>
                  <a:lnTo>
                    <a:pt x="1107714" y="583159"/>
                  </a:lnTo>
                  <a:lnTo>
                    <a:pt x="1036992" y="581581"/>
                  </a:lnTo>
                  <a:lnTo>
                    <a:pt x="967533" y="578989"/>
                  </a:lnTo>
                  <a:lnTo>
                    <a:pt x="899459" y="575413"/>
                  </a:lnTo>
                  <a:lnTo>
                    <a:pt x="832895" y="570883"/>
                  </a:lnTo>
                  <a:lnTo>
                    <a:pt x="767964" y="565431"/>
                  </a:lnTo>
                  <a:lnTo>
                    <a:pt x="704789" y="559086"/>
                  </a:lnTo>
                  <a:lnTo>
                    <a:pt x="643493" y="551879"/>
                  </a:lnTo>
                  <a:lnTo>
                    <a:pt x="584200" y="543842"/>
                  </a:lnTo>
                  <a:lnTo>
                    <a:pt x="527032" y="535003"/>
                  </a:lnTo>
                  <a:lnTo>
                    <a:pt x="472115" y="525395"/>
                  </a:lnTo>
                  <a:lnTo>
                    <a:pt x="419570" y="515047"/>
                  </a:lnTo>
                  <a:lnTo>
                    <a:pt x="369521" y="503990"/>
                  </a:lnTo>
                  <a:lnTo>
                    <a:pt x="322092" y="492254"/>
                  </a:lnTo>
                  <a:lnTo>
                    <a:pt x="277405" y="479870"/>
                  </a:lnTo>
                  <a:lnTo>
                    <a:pt x="235585" y="466869"/>
                  </a:lnTo>
                  <a:lnTo>
                    <a:pt x="196754" y="453281"/>
                  </a:lnTo>
                  <a:lnTo>
                    <a:pt x="161036" y="439137"/>
                  </a:lnTo>
                  <a:lnTo>
                    <a:pt x="99431" y="409302"/>
                  </a:lnTo>
                  <a:lnTo>
                    <a:pt x="51758" y="377608"/>
                  </a:lnTo>
                  <a:lnTo>
                    <a:pt x="19002" y="344300"/>
                  </a:lnTo>
                  <a:lnTo>
                    <a:pt x="2152" y="309622"/>
                  </a:lnTo>
                  <a:lnTo>
                    <a:pt x="0" y="291846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2216" y="4297807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Dichotomous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00958" y="3096514"/>
            <a:ext cx="1547495" cy="604520"/>
            <a:chOff x="3600958" y="3096514"/>
            <a:chExt cx="1547495" cy="604520"/>
          </a:xfrm>
        </p:grpSpPr>
        <p:sp>
          <p:nvSpPr>
            <p:cNvPr id="20" name="object 20"/>
            <p:cNvSpPr/>
            <p:nvPr/>
          </p:nvSpPr>
          <p:spPr>
            <a:xfrm>
              <a:off x="3611118" y="3106674"/>
              <a:ext cx="1527175" cy="584200"/>
            </a:xfrm>
            <a:custGeom>
              <a:avLst/>
              <a:gdLst/>
              <a:ahLst/>
              <a:cxnLst/>
              <a:rect l="l" t="t" r="r" b="b"/>
              <a:pathLst>
                <a:path w="1527175" h="584200">
                  <a:moveTo>
                    <a:pt x="763524" y="0"/>
                  </a:moveTo>
                  <a:lnTo>
                    <a:pt x="697650" y="1071"/>
                  </a:lnTo>
                  <a:lnTo>
                    <a:pt x="633331" y="4227"/>
                  </a:lnTo>
                  <a:lnTo>
                    <a:pt x="570796" y="9379"/>
                  </a:lnTo>
                  <a:lnTo>
                    <a:pt x="510275" y="16441"/>
                  </a:lnTo>
                  <a:lnTo>
                    <a:pt x="451997" y="25324"/>
                  </a:lnTo>
                  <a:lnTo>
                    <a:pt x="396190" y="35940"/>
                  </a:lnTo>
                  <a:lnTo>
                    <a:pt x="343085" y="48203"/>
                  </a:lnTo>
                  <a:lnTo>
                    <a:pt x="292911" y="62024"/>
                  </a:lnTo>
                  <a:lnTo>
                    <a:pt x="245897" y="77316"/>
                  </a:lnTo>
                  <a:lnTo>
                    <a:pt x="202272" y="93991"/>
                  </a:lnTo>
                  <a:lnTo>
                    <a:pt x="162266" y="111962"/>
                  </a:lnTo>
                  <a:lnTo>
                    <a:pt x="126107" y="131140"/>
                  </a:lnTo>
                  <a:lnTo>
                    <a:pt x="66251" y="172770"/>
                  </a:lnTo>
                  <a:lnTo>
                    <a:pt x="24538" y="218179"/>
                  </a:lnTo>
                  <a:lnTo>
                    <a:pt x="2802" y="266667"/>
                  </a:lnTo>
                  <a:lnTo>
                    <a:pt x="0" y="291846"/>
                  </a:lnTo>
                  <a:lnTo>
                    <a:pt x="2802" y="317024"/>
                  </a:lnTo>
                  <a:lnTo>
                    <a:pt x="24538" y="365512"/>
                  </a:lnTo>
                  <a:lnTo>
                    <a:pt x="66251" y="410921"/>
                  </a:lnTo>
                  <a:lnTo>
                    <a:pt x="126107" y="452551"/>
                  </a:lnTo>
                  <a:lnTo>
                    <a:pt x="162266" y="471729"/>
                  </a:lnTo>
                  <a:lnTo>
                    <a:pt x="202272" y="489700"/>
                  </a:lnTo>
                  <a:lnTo>
                    <a:pt x="245897" y="506375"/>
                  </a:lnTo>
                  <a:lnTo>
                    <a:pt x="292911" y="521667"/>
                  </a:lnTo>
                  <a:lnTo>
                    <a:pt x="343085" y="535488"/>
                  </a:lnTo>
                  <a:lnTo>
                    <a:pt x="396190" y="547751"/>
                  </a:lnTo>
                  <a:lnTo>
                    <a:pt x="451997" y="558367"/>
                  </a:lnTo>
                  <a:lnTo>
                    <a:pt x="510275" y="567250"/>
                  </a:lnTo>
                  <a:lnTo>
                    <a:pt x="570796" y="574312"/>
                  </a:lnTo>
                  <a:lnTo>
                    <a:pt x="633331" y="579464"/>
                  </a:lnTo>
                  <a:lnTo>
                    <a:pt x="697650" y="582620"/>
                  </a:lnTo>
                  <a:lnTo>
                    <a:pt x="763524" y="583692"/>
                  </a:lnTo>
                  <a:lnTo>
                    <a:pt x="829397" y="582620"/>
                  </a:lnTo>
                  <a:lnTo>
                    <a:pt x="893716" y="579464"/>
                  </a:lnTo>
                  <a:lnTo>
                    <a:pt x="956251" y="574312"/>
                  </a:lnTo>
                  <a:lnTo>
                    <a:pt x="1016772" y="567250"/>
                  </a:lnTo>
                  <a:lnTo>
                    <a:pt x="1075050" y="558367"/>
                  </a:lnTo>
                  <a:lnTo>
                    <a:pt x="1130857" y="547751"/>
                  </a:lnTo>
                  <a:lnTo>
                    <a:pt x="1183962" y="535488"/>
                  </a:lnTo>
                  <a:lnTo>
                    <a:pt x="1234136" y="521667"/>
                  </a:lnTo>
                  <a:lnTo>
                    <a:pt x="1281150" y="506375"/>
                  </a:lnTo>
                  <a:lnTo>
                    <a:pt x="1324775" y="489700"/>
                  </a:lnTo>
                  <a:lnTo>
                    <a:pt x="1364781" y="471729"/>
                  </a:lnTo>
                  <a:lnTo>
                    <a:pt x="1400940" y="452551"/>
                  </a:lnTo>
                  <a:lnTo>
                    <a:pt x="1460796" y="410921"/>
                  </a:lnTo>
                  <a:lnTo>
                    <a:pt x="1502509" y="365512"/>
                  </a:lnTo>
                  <a:lnTo>
                    <a:pt x="1524245" y="317024"/>
                  </a:lnTo>
                  <a:lnTo>
                    <a:pt x="1527048" y="291846"/>
                  </a:lnTo>
                  <a:lnTo>
                    <a:pt x="1524245" y="266667"/>
                  </a:lnTo>
                  <a:lnTo>
                    <a:pt x="1502509" y="218179"/>
                  </a:lnTo>
                  <a:lnTo>
                    <a:pt x="1460796" y="172770"/>
                  </a:lnTo>
                  <a:lnTo>
                    <a:pt x="1400940" y="131140"/>
                  </a:lnTo>
                  <a:lnTo>
                    <a:pt x="1364781" y="111962"/>
                  </a:lnTo>
                  <a:lnTo>
                    <a:pt x="1324775" y="93991"/>
                  </a:lnTo>
                  <a:lnTo>
                    <a:pt x="1281150" y="77316"/>
                  </a:lnTo>
                  <a:lnTo>
                    <a:pt x="1234136" y="62024"/>
                  </a:lnTo>
                  <a:lnTo>
                    <a:pt x="1183962" y="48203"/>
                  </a:lnTo>
                  <a:lnTo>
                    <a:pt x="1130857" y="35940"/>
                  </a:lnTo>
                  <a:lnTo>
                    <a:pt x="1075050" y="25324"/>
                  </a:lnTo>
                  <a:lnTo>
                    <a:pt x="1016772" y="16441"/>
                  </a:lnTo>
                  <a:lnTo>
                    <a:pt x="956251" y="9379"/>
                  </a:lnTo>
                  <a:lnTo>
                    <a:pt x="893716" y="4227"/>
                  </a:lnTo>
                  <a:lnTo>
                    <a:pt x="829397" y="1071"/>
                  </a:lnTo>
                  <a:lnTo>
                    <a:pt x="76352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11118" y="3106674"/>
              <a:ext cx="1527175" cy="584200"/>
            </a:xfrm>
            <a:custGeom>
              <a:avLst/>
              <a:gdLst/>
              <a:ahLst/>
              <a:cxnLst/>
              <a:rect l="l" t="t" r="r" b="b"/>
              <a:pathLst>
                <a:path w="1527175" h="584200">
                  <a:moveTo>
                    <a:pt x="0" y="291846"/>
                  </a:moveTo>
                  <a:lnTo>
                    <a:pt x="11058" y="242082"/>
                  </a:lnTo>
                  <a:lnTo>
                    <a:pt x="43012" y="195046"/>
                  </a:lnTo>
                  <a:lnTo>
                    <a:pt x="94026" y="151439"/>
                  </a:lnTo>
                  <a:lnTo>
                    <a:pt x="162266" y="111962"/>
                  </a:lnTo>
                  <a:lnTo>
                    <a:pt x="202272" y="93991"/>
                  </a:lnTo>
                  <a:lnTo>
                    <a:pt x="245897" y="77316"/>
                  </a:lnTo>
                  <a:lnTo>
                    <a:pt x="292911" y="62024"/>
                  </a:lnTo>
                  <a:lnTo>
                    <a:pt x="343085" y="48203"/>
                  </a:lnTo>
                  <a:lnTo>
                    <a:pt x="396190" y="35940"/>
                  </a:lnTo>
                  <a:lnTo>
                    <a:pt x="451997" y="25324"/>
                  </a:lnTo>
                  <a:lnTo>
                    <a:pt x="510275" y="16441"/>
                  </a:lnTo>
                  <a:lnTo>
                    <a:pt x="570796" y="9379"/>
                  </a:lnTo>
                  <a:lnTo>
                    <a:pt x="633331" y="4227"/>
                  </a:lnTo>
                  <a:lnTo>
                    <a:pt x="697650" y="1071"/>
                  </a:lnTo>
                  <a:lnTo>
                    <a:pt x="763524" y="0"/>
                  </a:lnTo>
                  <a:lnTo>
                    <a:pt x="829397" y="1071"/>
                  </a:lnTo>
                  <a:lnTo>
                    <a:pt x="893716" y="4227"/>
                  </a:lnTo>
                  <a:lnTo>
                    <a:pt x="956251" y="9379"/>
                  </a:lnTo>
                  <a:lnTo>
                    <a:pt x="1016772" y="16441"/>
                  </a:lnTo>
                  <a:lnTo>
                    <a:pt x="1075050" y="25324"/>
                  </a:lnTo>
                  <a:lnTo>
                    <a:pt x="1130857" y="35940"/>
                  </a:lnTo>
                  <a:lnTo>
                    <a:pt x="1183962" y="48203"/>
                  </a:lnTo>
                  <a:lnTo>
                    <a:pt x="1234136" y="62024"/>
                  </a:lnTo>
                  <a:lnTo>
                    <a:pt x="1281150" y="77316"/>
                  </a:lnTo>
                  <a:lnTo>
                    <a:pt x="1324775" y="93991"/>
                  </a:lnTo>
                  <a:lnTo>
                    <a:pt x="1364781" y="111962"/>
                  </a:lnTo>
                  <a:lnTo>
                    <a:pt x="1400940" y="131140"/>
                  </a:lnTo>
                  <a:lnTo>
                    <a:pt x="1460796" y="172770"/>
                  </a:lnTo>
                  <a:lnTo>
                    <a:pt x="1502509" y="218179"/>
                  </a:lnTo>
                  <a:lnTo>
                    <a:pt x="1524245" y="266667"/>
                  </a:lnTo>
                  <a:lnTo>
                    <a:pt x="1527048" y="291846"/>
                  </a:lnTo>
                  <a:lnTo>
                    <a:pt x="1524245" y="317024"/>
                  </a:lnTo>
                  <a:lnTo>
                    <a:pt x="1502509" y="365512"/>
                  </a:lnTo>
                  <a:lnTo>
                    <a:pt x="1460796" y="410921"/>
                  </a:lnTo>
                  <a:lnTo>
                    <a:pt x="1400940" y="452551"/>
                  </a:lnTo>
                  <a:lnTo>
                    <a:pt x="1364781" y="471729"/>
                  </a:lnTo>
                  <a:lnTo>
                    <a:pt x="1324775" y="489700"/>
                  </a:lnTo>
                  <a:lnTo>
                    <a:pt x="1281150" y="506375"/>
                  </a:lnTo>
                  <a:lnTo>
                    <a:pt x="1234136" y="521667"/>
                  </a:lnTo>
                  <a:lnTo>
                    <a:pt x="1183962" y="535488"/>
                  </a:lnTo>
                  <a:lnTo>
                    <a:pt x="1130857" y="547751"/>
                  </a:lnTo>
                  <a:lnTo>
                    <a:pt x="1075050" y="558367"/>
                  </a:lnTo>
                  <a:lnTo>
                    <a:pt x="1016772" y="567250"/>
                  </a:lnTo>
                  <a:lnTo>
                    <a:pt x="956251" y="574312"/>
                  </a:lnTo>
                  <a:lnTo>
                    <a:pt x="893716" y="579464"/>
                  </a:lnTo>
                  <a:lnTo>
                    <a:pt x="829397" y="582620"/>
                  </a:lnTo>
                  <a:lnTo>
                    <a:pt x="763524" y="583692"/>
                  </a:lnTo>
                  <a:lnTo>
                    <a:pt x="697650" y="582620"/>
                  </a:lnTo>
                  <a:lnTo>
                    <a:pt x="633331" y="579464"/>
                  </a:lnTo>
                  <a:lnTo>
                    <a:pt x="570796" y="574312"/>
                  </a:lnTo>
                  <a:lnTo>
                    <a:pt x="510275" y="567250"/>
                  </a:lnTo>
                  <a:lnTo>
                    <a:pt x="451997" y="558367"/>
                  </a:lnTo>
                  <a:lnTo>
                    <a:pt x="396190" y="547751"/>
                  </a:lnTo>
                  <a:lnTo>
                    <a:pt x="343085" y="535488"/>
                  </a:lnTo>
                  <a:lnTo>
                    <a:pt x="292911" y="521667"/>
                  </a:lnTo>
                  <a:lnTo>
                    <a:pt x="245897" y="506375"/>
                  </a:lnTo>
                  <a:lnTo>
                    <a:pt x="202272" y="489700"/>
                  </a:lnTo>
                  <a:lnTo>
                    <a:pt x="162266" y="471729"/>
                  </a:lnTo>
                  <a:lnTo>
                    <a:pt x="126107" y="452551"/>
                  </a:lnTo>
                  <a:lnTo>
                    <a:pt x="66251" y="410921"/>
                  </a:lnTo>
                  <a:lnTo>
                    <a:pt x="24538" y="365512"/>
                  </a:lnTo>
                  <a:lnTo>
                    <a:pt x="2802" y="317024"/>
                  </a:lnTo>
                  <a:lnTo>
                    <a:pt x="0" y="291846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55160" y="32434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Ordinal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53665" y="2457470"/>
            <a:ext cx="5623217" cy="2373439"/>
            <a:chOff x="1662683" y="2194560"/>
            <a:chExt cx="5623217" cy="2373439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603" y="2194560"/>
              <a:ext cx="124713" cy="150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716" y="2368296"/>
              <a:ext cx="249961" cy="18897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61361" y="2381885"/>
              <a:ext cx="88265" cy="1728470"/>
            </a:xfrm>
            <a:custGeom>
              <a:avLst/>
              <a:gdLst/>
              <a:ahLst/>
              <a:cxnLst/>
              <a:rect l="l" t="t" r="r" b="b"/>
              <a:pathLst>
                <a:path w="88264" h="1728470">
                  <a:moveTo>
                    <a:pt x="30463" y="1641474"/>
                  </a:moveTo>
                  <a:lnTo>
                    <a:pt x="1524" y="1641983"/>
                  </a:lnTo>
                  <a:lnTo>
                    <a:pt x="46481" y="1728089"/>
                  </a:lnTo>
                  <a:lnTo>
                    <a:pt x="74034" y="1670303"/>
                  </a:lnTo>
                  <a:lnTo>
                    <a:pt x="37464" y="1670303"/>
                  </a:lnTo>
                  <a:lnTo>
                    <a:pt x="30861" y="1663953"/>
                  </a:lnTo>
                  <a:lnTo>
                    <a:pt x="30724" y="1655445"/>
                  </a:lnTo>
                  <a:lnTo>
                    <a:pt x="30463" y="1641474"/>
                  </a:lnTo>
                  <a:close/>
                </a:path>
                <a:path w="88264" h="1728470">
                  <a:moveTo>
                    <a:pt x="59419" y="1640965"/>
                  </a:moveTo>
                  <a:lnTo>
                    <a:pt x="30463" y="1641474"/>
                  </a:lnTo>
                  <a:lnTo>
                    <a:pt x="30733" y="1655952"/>
                  </a:lnTo>
                  <a:lnTo>
                    <a:pt x="30861" y="1663953"/>
                  </a:lnTo>
                  <a:lnTo>
                    <a:pt x="37464" y="1670303"/>
                  </a:lnTo>
                  <a:lnTo>
                    <a:pt x="53466" y="1670050"/>
                  </a:lnTo>
                  <a:lnTo>
                    <a:pt x="59816" y="1663445"/>
                  </a:lnTo>
                  <a:lnTo>
                    <a:pt x="59689" y="1655445"/>
                  </a:lnTo>
                  <a:lnTo>
                    <a:pt x="59419" y="1640965"/>
                  </a:lnTo>
                  <a:close/>
                </a:path>
                <a:path w="88264" h="1728470">
                  <a:moveTo>
                    <a:pt x="88264" y="1640458"/>
                  </a:moveTo>
                  <a:lnTo>
                    <a:pt x="59419" y="1640965"/>
                  </a:lnTo>
                  <a:lnTo>
                    <a:pt x="59689" y="1655445"/>
                  </a:lnTo>
                  <a:lnTo>
                    <a:pt x="59816" y="1663445"/>
                  </a:lnTo>
                  <a:lnTo>
                    <a:pt x="53466" y="1670050"/>
                  </a:lnTo>
                  <a:lnTo>
                    <a:pt x="37464" y="1670303"/>
                  </a:lnTo>
                  <a:lnTo>
                    <a:pt x="74034" y="1670303"/>
                  </a:lnTo>
                  <a:lnTo>
                    <a:pt x="88264" y="1640458"/>
                  </a:lnTo>
                  <a:close/>
                </a:path>
                <a:path w="88264" h="1728470">
                  <a:moveTo>
                    <a:pt x="22351" y="0"/>
                  </a:moveTo>
                  <a:lnTo>
                    <a:pt x="6350" y="253"/>
                  </a:lnTo>
                  <a:lnTo>
                    <a:pt x="0" y="6857"/>
                  </a:lnTo>
                  <a:lnTo>
                    <a:pt x="126" y="14859"/>
                  </a:lnTo>
                  <a:lnTo>
                    <a:pt x="30463" y="1641474"/>
                  </a:lnTo>
                  <a:lnTo>
                    <a:pt x="59419" y="1640965"/>
                  </a:lnTo>
                  <a:lnTo>
                    <a:pt x="29082" y="14350"/>
                  </a:lnTo>
                  <a:lnTo>
                    <a:pt x="28956" y="6350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683" y="2250960"/>
              <a:ext cx="466382" cy="10302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76602" y="2262886"/>
              <a:ext cx="318770" cy="870585"/>
            </a:xfrm>
            <a:custGeom>
              <a:avLst/>
              <a:gdLst/>
              <a:ahLst/>
              <a:cxnLst/>
              <a:rect l="l" t="t" r="r" b="b"/>
              <a:pathLst>
                <a:path w="318769" h="870585">
                  <a:moveTo>
                    <a:pt x="0" y="774191"/>
                  </a:moveTo>
                  <a:lnTo>
                    <a:pt x="13335" y="870458"/>
                  </a:lnTo>
                  <a:lnTo>
                    <a:pt x="66047" y="818134"/>
                  </a:lnTo>
                  <a:lnTo>
                    <a:pt x="39497" y="818134"/>
                  </a:lnTo>
                  <a:lnTo>
                    <a:pt x="24257" y="813053"/>
                  </a:lnTo>
                  <a:lnTo>
                    <a:pt x="20193" y="804799"/>
                  </a:lnTo>
                  <a:lnTo>
                    <a:pt x="22860" y="797178"/>
                  </a:lnTo>
                  <a:lnTo>
                    <a:pt x="27491" y="783483"/>
                  </a:lnTo>
                  <a:lnTo>
                    <a:pt x="0" y="774191"/>
                  </a:lnTo>
                  <a:close/>
                </a:path>
                <a:path w="318769" h="870585">
                  <a:moveTo>
                    <a:pt x="27491" y="783483"/>
                  </a:moveTo>
                  <a:lnTo>
                    <a:pt x="22860" y="797178"/>
                  </a:lnTo>
                  <a:lnTo>
                    <a:pt x="20193" y="804799"/>
                  </a:lnTo>
                  <a:lnTo>
                    <a:pt x="24257" y="813053"/>
                  </a:lnTo>
                  <a:lnTo>
                    <a:pt x="39497" y="818134"/>
                  </a:lnTo>
                  <a:lnTo>
                    <a:pt x="47625" y="814069"/>
                  </a:lnTo>
                  <a:lnTo>
                    <a:pt x="50292" y="806450"/>
                  </a:lnTo>
                  <a:lnTo>
                    <a:pt x="54924" y="792754"/>
                  </a:lnTo>
                  <a:lnTo>
                    <a:pt x="27491" y="783483"/>
                  </a:lnTo>
                  <a:close/>
                </a:path>
                <a:path w="318769" h="870585">
                  <a:moveTo>
                    <a:pt x="54924" y="792754"/>
                  </a:moveTo>
                  <a:lnTo>
                    <a:pt x="50292" y="806450"/>
                  </a:lnTo>
                  <a:lnTo>
                    <a:pt x="47625" y="814069"/>
                  </a:lnTo>
                  <a:lnTo>
                    <a:pt x="39497" y="818134"/>
                  </a:lnTo>
                  <a:lnTo>
                    <a:pt x="66047" y="818134"/>
                  </a:lnTo>
                  <a:lnTo>
                    <a:pt x="82296" y="802004"/>
                  </a:lnTo>
                  <a:lnTo>
                    <a:pt x="54924" y="792754"/>
                  </a:lnTo>
                  <a:close/>
                </a:path>
                <a:path w="318769" h="870585">
                  <a:moveTo>
                    <a:pt x="299212" y="0"/>
                  </a:moveTo>
                  <a:lnTo>
                    <a:pt x="291084" y="4063"/>
                  </a:lnTo>
                  <a:lnTo>
                    <a:pt x="27491" y="783483"/>
                  </a:lnTo>
                  <a:lnTo>
                    <a:pt x="54924" y="792754"/>
                  </a:lnTo>
                  <a:lnTo>
                    <a:pt x="315976" y="20954"/>
                  </a:lnTo>
                  <a:lnTo>
                    <a:pt x="318516" y="13335"/>
                  </a:lnTo>
                  <a:lnTo>
                    <a:pt x="314452" y="5079"/>
                  </a:lnTo>
                  <a:lnTo>
                    <a:pt x="2992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9855" y="2250960"/>
              <a:ext cx="646163" cy="9296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57448" y="2262632"/>
              <a:ext cx="485775" cy="769620"/>
            </a:xfrm>
            <a:custGeom>
              <a:avLst/>
              <a:gdLst/>
              <a:ahLst/>
              <a:cxnLst/>
              <a:rect l="l" t="t" r="r" b="b"/>
              <a:pathLst>
                <a:path w="485775" h="769619">
                  <a:moveTo>
                    <a:pt x="427448" y="703362"/>
                  </a:moveTo>
                  <a:lnTo>
                    <a:pt x="402843" y="718692"/>
                  </a:lnTo>
                  <a:lnTo>
                    <a:pt x="485648" y="769492"/>
                  </a:lnTo>
                  <a:lnTo>
                    <a:pt x="481459" y="724534"/>
                  </a:lnTo>
                  <a:lnTo>
                    <a:pt x="448310" y="724534"/>
                  </a:lnTo>
                  <a:lnTo>
                    <a:pt x="439419" y="722502"/>
                  </a:lnTo>
                  <a:lnTo>
                    <a:pt x="435101" y="715644"/>
                  </a:lnTo>
                  <a:lnTo>
                    <a:pt x="427448" y="703362"/>
                  </a:lnTo>
                  <a:close/>
                </a:path>
                <a:path w="485775" h="769619">
                  <a:moveTo>
                    <a:pt x="452034" y="688044"/>
                  </a:moveTo>
                  <a:lnTo>
                    <a:pt x="427448" y="703362"/>
                  </a:lnTo>
                  <a:lnTo>
                    <a:pt x="435101" y="715644"/>
                  </a:lnTo>
                  <a:lnTo>
                    <a:pt x="439419" y="722502"/>
                  </a:lnTo>
                  <a:lnTo>
                    <a:pt x="448310" y="724534"/>
                  </a:lnTo>
                  <a:lnTo>
                    <a:pt x="461899" y="716026"/>
                  </a:lnTo>
                  <a:lnTo>
                    <a:pt x="463930" y="707135"/>
                  </a:lnTo>
                  <a:lnTo>
                    <a:pt x="452034" y="688044"/>
                  </a:lnTo>
                  <a:close/>
                </a:path>
                <a:path w="485775" h="769619">
                  <a:moveTo>
                    <a:pt x="476630" y="672718"/>
                  </a:moveTo>
                  <a:lnTo>
                    <a:pt x="452034" y="688044"/>
                  </a:lnTo>
                  <a:lnTo>
                    <a:pt x="463930" y="707135"/>
                  </a:lnTo>
                  <a:lnTo>
                    <a:pt x="461899" y="716026"/>
                  </a:lnTo>
                  <a:lnTo>
                    <a:pt x="448310" y="724534"/>
                  </a:lnTo>
                  <a:lnTo>
                    <a:pt x="481459" y="724534"/>
                  </a:lnTo>
                  <a:lnTo>
                    <a:pt x="476630" y="672718"/>
                  </a:lnTo>
                  <a:close/>
                </a:path>
                <a:path w="485775" h="769619">
                  <a:moveTo>
                    <a:pt x="15621" y="0"/>
                  </a:moveTo>
                  <a:lnTo>
                    <a:pt x="2031" y="8508"/>
                  </a:lnTo>
                  <a:lnTo>
                    <a:pt x="0" y="17398"/>
                  </a:lnTo>
                  <a:lnTo>
                    <a:pt x="427448" y="703362"/>
                  </a:lnTo>
                  <a:lnTo>
                    <a:pt x="452034" y="688044"/>
                  </a:lnTo>
                  <a:lnTo>
                    <a:pt x="28828" y="8889"/>
                  </a:lnTo>
                  <a:lnTo>
                    <a:pt x="24511" y="2031"/>
                  </a:lnTo>
                  <a:lnTo>
                    <a:pt x="1562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9980" y="3761549"/>
              <a:ext cx="1645920" cy="806450"/>
            </a:xfrm>
            <a:custGeom>
              <a:avLst/>
              <a:gdLst/>
              <a:ahLst/>
              <a:cxnLst/>
              <a:rect l="l" t="t" r="r" b="b"/>
              <a:pathLst>
                <a:path w="1645920" h="806450">
                  <a:moveTo>
                    <a:pt x="822959" y="0"/>
                  </a:moveTo>
                  <a:lnTo>
                    <a:pt x="758642" y="1212"/>
                  </a:lnTo>
                  <a:lnTo>
                    <a:pt x="695680" y="4791"/>
                  </a:lnTo>
                  <a:lnTo>
                    <a:pt x="634255" y="10645"/>
                  </a:lnTo>
                  <a:lnTo>
                    <a:pt x="574549" y="18686"/>
                  </a:lnTo>
                  <a:lnTo>
                    <a:pt x="516748" y="28824"/>
                  </a:lnTo>
                  <a:lnTo>
                    <a:pt x="461032" y="40970"/>
                  </a:lnTo>
                  <a:lnTo>
                    <a:pt x="407585" y="55033"/>
                  </a:lnTo>
                  <a:lnTo>
                    <a:pt x="356590" y="70924"/>
                  </a:lnTo>
                  <a:lnTo>
                    <a:pt x="308230" y="88554"/>
                  </a:lnTo>
                  <a:lnTo>
                    <a:pt x="262687" y="107832"/>
                  </a:lnTo>
                  <a:lnTo>
                    <a:pt x="220145" y="128670"/>
                  </a:lnTo>
                  <a:lnTo>
                    <a:pt x="180787" y="150978"/>
                  </a:lnTo>
                  <a:lnTo>
                    <a:pt x="144795" y="174665"/>
                  </a:lnTo>
                  <a:lnTo>
                    <a:pt x="112352" y="199644"/>
                  </a:lnTo>
                  <a:lnTo>
                    <a:pt x="83642" y="225823"/>
                  </a:lnTo>
                  <a:lnTo>
                    <a:pt x="38149" y="281425"/>
                  </a:lnTo>
                  <a:lnTo>
                    <a:pt x="9781" y="340755"/>
                  </a:lnTo>
                  <a:lnTo>
                    <a:pt x="0" y="403098"/>
                  </a:lnTo>
                  <a:lnTo>
                    <a:pt x="2475" y="434600"/>
                  </a:lnTo>
                  <a:lnTo>
                    <a:pt x="21733" y="495526"/>
                  </a:lnTo>
                  <a:lnTo>
                    <a:pt x="58847" y="553082"/>
                  </a:lnTo>
                  <a:lnTo>
                    <a:pt x="112352" y="606552"/>
                  </a:lnTo>
                  <a:lnTo>
                    <a:pt x="144795" y="631530"/>
                  </a:lnTo>
                  <a:lnTo>
                    <a:pt x="180787" y="655217"/>
                  </a:lnTo>
                  <a:lnTo>
                    <a:pt x="220145" y="677525"/>
                  </a:lnTo>
                  <a:lnTo>
                    <a:pt x="262687" y="698363"/>
                  </a:lnTo>
                  <a:lnTo>
                    <a:pt x="308230" y="717641"/>
                  </a:lnTo>
                  <a:lnTo>
                    <a:pt x="356590" y="735271"/>
                  </a:lnTo>
                  <a:lnTo>
                    <a:pt x="407585" y="751162"/>
                  </a:lnTo>
                  <a:lnTo>
                    <a:pt x="461032" y="765225"/>
                  </a:lnTo>
                  <a:lnTo>
                    <a:pt x="516748" y="777371"/>
                  </a:lnTo>
                  <a:lnTo>
                    <a:pt x="574549" y="787509"/>
                  </a:lnTo>
                  <a:lnTo>
                    <a:pt x="634255" y="795550"/>
                  </a:lnTo>
                  <a:lnTo>
                    <a:pt x="695680" y="801404"/>
                  </a:lnTo>
                  <a:lnTo>
                    <a:pt x="758642" y="804983"/>
                  </a:lnTo>
                  <a:lnTo>
                    <a:pt x="822959" y="806196"/>
                  </a:lnTo>
                  <a:lnTo>
                    <a:pt x="887277" y="804983"/>
                  </a:lnTo>
                  <a:lnTo>
                    <a:pt x="950239" y="801404"/>
                  </a:lnTo>
                  <a:lnTo>
                    <a:pt x="1011664" y="795550"/>
                  </a:lnTo>
                  <a:lnTo>
                    <a:pt x="1071370" y="787509"/>
                  </a:lnTo>
                  <a:lnTo>
                    <a:pt x="1129171" y="777371"/>
                  </a:lnTo>
                  <a:lnTo>
                    <a:pt x="1184887" y="765225"/>
                  </a:lnTo>
                  <a:lnTo>
                    <a:pt x="1238334" y="751162"/>
                  </a:lnTo>
                  <a:lnTo>
                    <a:pt x="1289329" y="735271"/>
                  </a:lnTo>
                  <a:lnTo>
                    <a:pt x="1337689" y="717641"/>
                  </a:lnTo>
                  <a:lnTo>
                    <a:pt x="1383232" y="698363"/>
                  </a:lnTo>
                  <a:lnTo>
                    <a:pt x="1425774" y="677525"/>
                  </a:lnTo>
                  <a:lnTo>
                    <a:pt x="1465132" y="655217"/>
                  </a:lnTo>
                  <a:lnTo>
                    <a:pt x="1501124" y="631530"/>
                  </a:lnTo>
                  <a:lnTo>
                    <a:pt x="1533567" y="606551"/>
                  </a:lnTo>
                  <a:lnTo>
                    <a:pt x="1562277" y="580372"/>
                  </a:lnTo>
                  <a:lnTo>
                    <a:pt x="1607770" y="524770"/>
                  </a:lnTo>
                  <a:lnTo>
                    <a:pt x="1636138" y="465440"/>
                  </a:lnTo>
                  <a:lnTo>
                    <a:pt x="1645919" y="403098"/>
                  </a:lnTo>
                  <a:lnTo>
                    <a:pt x="1643444" y="371595"/>
                  </a:lnTo>
                  <a:lnTo>
                    <a:pt x="1624186" y="310669"/>
                  </a:lnTo>
                  <a:lnTo>
                    <a:pt x="1587072" y="253113"/>
                  </a:lnTo>
                  <a:lnTo>
                    <a:pt x="1533567" y="199644"/>
                  </a:lnTo>
                  <a:lnTo>
                    <a:pt x="1501124" y="174665"/>
                  </a:lnTo>
                  <a:lnTo>
                    <a:pt x="1465132" y="150978"/>
                  </a:lnTo>
                  <a:lnTo>
                    <a:pt x="1425774" y="128670"/>
                  </a:lnTo>
                  <a:lnTo>
                    <a:pt x="1383232" y="107832"/>
                  </a:lnTo>
                  <a:lnTo>
                    <a:pt x="1337689" y="88554"/>
                  </a:lnTo>
                  <a:lnTo>
                    <a:pt x="1289329" y="70924"/>
                  </a:lnTo>
                  <a:lnTo>
                    <a:pt x="1238334" y="55033"/>
                  </a:lnTo>
                  <a:lnTo>
                    <a:pt x="1184887" y="40970"/>
                  </a:lnTo>
                  <a:lnTo>
                    <a:pt x="1129171" y="28824"/>
                  </a:lnTo>
                  <a:lnTo>
                    <a:pt x="1071370" y="18686"/>
                  </a:lnTo>
                  <a:lnTo>
                    <a:pt x="1011664" y="10645"/>
                  </a:lnTo>
                  <a:lnTo>
                    <a:pt x="950239" y="4791"/>
                  </a:lnTo>
                  <a:lnTo>
                    <a:pt x="887277" y="1212"/>
                  </a:lnTo>
                  <a:lnTo>
                    <a:pt x="8229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20162" y="4220718"/>
            <a:ext cx="1405172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b="1" spc="-5" dirty="0">
                <a:solidFill>
                  <a:srgbClr val="2F3033"/>
                </a:solidFill>
                <a:latin typeface="Arial"/>
                <a:cs typeface="Arial"/>
              </a:rPr>
              <a:t>Dis</a:t>
            </a:r>
            <a:r>
              <a:rPr lang="en-GB" b="1" spc="-15" dirty="0">
                <a:solidFill>
                  <a:srgbClr val="2F3033"/>
                </a:solidFill>
                <a:latin typeface="Arial"/>
                <a:cs typeface="Arial"/>
              </a:rPr>
              <a:t>c</a:t>
            </a:r>
            <a:r>
              <a:rPr lang="en-GB" b="1" spc="-5" dirty="0">
                <a:solidFill>
                  <a:srgbClr val="2F3033"/>
                </a:solidFill>
                <a:latin typeface="Arial"/>
                <a:cs typeface="Arial"/>
              </a:rPr>
              <a:t>r</a:t>
            </a:r>
            <a:r>
              <a:rPr lang="en-GB" b="1" spc="-15" dirty="0">
                <a:solidFill>
                  <a:srgbClr val="2F3033"/>
                </a:solidFill>
                <a:latin typeface="Arial"/>
                <a:cs typeface="Arial"/>
              </a:rPr>
              <a:t>e</a:t>
            </a:r>
            <a:r>
              <a:rPr lang="en-GB" b="1" spc="-5" dirty="0">
                <a:solidFill>
                  <a:srgbClr val="2F3033"/>
                </a:solidFill>
                <a:latin typeface="Arial"/>
                <a:cs typeface="Arial"/>
              </a:rPr>
              <a:t>te</a:t>
            </a:r>
            <a:endParaRPr lang="en-GB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01213" y="2397698"/>
            <a:ext cx="2784596" cy="1931289"/>
            <a:chOff x="6680454" y="2520695"/>
            <a:chExt cx="2586355" cy="1931289"/>
          </a:xfrm>
        </p:grpSpPr>
        <p:sp>
          <p:nvSpPr>
            <p:cNvPr id="40" name="object 40"/>
            <p:cNvSpPr/>
            <p:nvPr/>
          </p:nvSpPr>
          <p:spPr>
            <a:xfrm>
              <a:off x="6680454" y="2640329"/>
              <a:ext cx="241300" cy="1811655"/>
            </a:xfrm>
            <a:custGeom>
              <a:avLst/>
              <a:gdLst/>
              <a:ahLst/>
              <a:cxnLst/>
              <a:rect l="l" t="t" r="r" b="b"/>
              <a:pathLst>
                <a:path w="241300" h="1811654">
                  <a:moveTo>
                    <a:pt x="183377" y="1726786"/>
                  </a:moveTo>
                  <a:lnTo>
                    <a:pt x="154686" y="1729867"/>
                  </a:lnTo>
                  <a:lnTo>
                    <a:pt x="207010" y="1811655"/>
                  </a:lnTo>
                  <a:lnTo>
                    <a:pt x="228229" y="1754886"/>
                  </a:lnTo>
                  <a:lnTo>
                    <a:pt x="192913" y="1754886"/>
                  </a:lnTo>
                  <a:lnTo>
                    <a:pt x="185800" y="1749171"/>
                  </a:lnTo>
                  <a:lnTo>
                    <a:pt x="184912" y="1741170"/>
                  </a:lnTo>
                  <a:lnTo>
                    <a:pt x="183377" y="1726786"/>
                  </a:lnTo>
                  <a:close/>
                </a:path>
                <a:path w="241300" h="1811654">
                  <a:moveTo>
                    <a:pt x="212200" y="1723692"/>
                  </a:moveTo>
                  <a:lnTo>
                    <a:pt x="183377" y="1726786"/>
                  </a:lnTo>
                  <a:lnTo>
                    <a:pt x="184912" y="1741170"/>
                  </a:lnTo>
                  <a:lnTo>
                    <a:pt x="185800" y="1749171"/>
                  </a:lnTo>
                  <a:lnTo>
                    <a:pt x="192913" y="1754886"/>
                  </a:lnTo>
                  <a:lnTo>
                    <a:pt x="200914" y="1753997"/>
                  </a:lnTo>
                  <a:lnTo>
                    <a:pt x="208788" y="1753235"/>
                  </a:lnTo>
                  <a:lnTo>
                    <a:pt x="214629" y="1745996"/>
                  </a:lnTo>
                  <a:lnTo>
                    <a:pt x="213741" y="1738122"/>
                  </a:lnTo>
                  <a:lnTo>
                    <a:pt x="212200" y="1723692"/>
                  </a:lnTo>
                  <a:close/>
                </a:path>
                <a:path w="241300" h="1811654">
                  <a:moveTo>
                    <a:pt x="241046" y="1720596"/>
                  </a:moveTo>
                  <a:lnTo>
                    <a:pt x="212200" y="1723692"/>
                  </a:lnTo>
                  <a:lnTo>
                    <a:pt x="213741" y="1738122"/>
                  </a:lnTo>
                  <a:lnTo>
                    <a:pt x="214629" y="1745996"/>
                  </a:lnTo>
                  <a:lnTo>
                    <a:pt x="208788" y="1753235"/>
                  </a:lnTo>
                  <a:lnTo>
                    <a:pt x="200914" y="1753997"/>
                  </a:lnTo>
                  <a:lnTo>
                    <a:pt x="192913" y="1754886"/>
                  </a:lnTo>
                  <a:lnTo>
                    <a:pt x="228229" y="1754886"/>
                  </a:lnTo>
                  <a:lnTo>
                    <a:pt x="241046" y="1720596"/>
                  </a:lnTo>
                  <a:close/>
                </a:path>
                <a:path w="241300" h="1811654">
                  <a:moveTo>
                    <a:pt x="21590" y="0"/>
                  </a:moveTo>
                  <a:lnTo>
                    <a:pt x="13716" y="889"/>
                  </a:lnTo>
                  <a:lnTo>
                    <a:pt x="5715" y="1650"/>
                  </a:lnTo>
                  <a:lnTo>
                    <a:pt x="0" y="8762"/>
                  </a:lnTo>
                  <a:lnTo>
                    <a:pt x="889" y="16764"/>
                  </a:lnTo>
                  <a:lnTo>
                    <a:pt x="183377" y="1726786"/>
                  </a:lnTo>
                  <a:lnTo>
                    <a:pt x="212200" y="1723692"/>
                  </a:lnTo>
                  <a:lnTo>
                    <a:pt x="29591" y="13716"/>
                  </a:lnTo>
                  <a:lnTo>
                    <a:pt x="28828" y="5715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4032" y="2520695"/>
              <a:ext cx="658393" cy="74523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51878" y="2532633"/>
              <a:ext cx="499109" cy="586105"/>
            </a:xfrm>
            <a:custGeom>
              <a:avLst/>
              <a:gdLst/>
              <a:ahLst/>
              <a:cxnLst/>
              <a:rect l="l" t="t" r="r" b="b"/>
              <a:pathLst>
                <a:path w="499109" h="586105">
                  <a:moveTo>
                    <a:pt x="431350" y="529097"/>
                  </a:moveTo>
                  <a:lnTo>
                    <a:pt x="409321" y="547751"/>
                  </a:lnTo>
                  <a:lnTo>
                    <a:pt x="498601" y="585977"/>
                  </a:lnTo>
                  <a:lnTo>
                    <a:pt x="489104" y="546988"/>
                  </a:lnTo>
                  <a:lnTo>
                    <a:pt x="455041" y="546988"/>
                  </a:lnTo>
                  <a:lnTo>
                    <a:pt x="445897" y="546226"/>
                  </a:lnTo>
                  <a:lnTo>
                    <a:pt x="440690" y="540130"/>
                  </a:lnTo>
                  <a:lnTo>
                    <a:pt x="431350" y="529097"/>
                  </a:lnTo>
                  <a:close/>
                </a:path>
                <a:path w="499109" h="586105">
                  <a:moveTo>
                    <a:pt x="453429" y="510402"/>
                  </a:moveTo>
                  <a:lnTo>
                    <a:pt x="431350" y="529097"/>
                  </a:lnTo>
                  <a:lnTo>
                    <a:pt x="440690" y="540130"/>
                  </a:lnTo>
                  <a:lnTo>
                    <a:pt x="445897" y="546226"/>
                  </a:lnTo>
                  <a:lnTo>
                    <a:pt x="455041" y="546988"/>
                  </a:lnTo>
                  <a:lnTo>
                    <a:pt x="461137" y="541781"/>
                  </a:lnTo>
                  <a:lnTo>
                    <a:pt x="467232" y="536701"/>
                  </a:lnTo>
                  <a:lnTo>
                    <a:pt x="467995" y="527557"/>
                  </a:lnTo>
                  <a:lnTo>
                    <a:pt x="462788" y="521462"/>
                  </a:lnTo>
                  <a:lnTo>
                    <a:pt x="453429" y="510402"/>
                  </a:lnTo>
                  <a:close/>
                </a:path>
                <a:path w="499109" h="586105">
                  <a:moveTo>
                    <a:pt x="475615" y="491616"/>
                  </a:moveTo>
                  <a:lnTo>
                    <a:pt x="453429" y="510402"/>
                  </a:lnTo>
                  <a:lnTo>
                    <a:pt x="462788" y="521462"/>
                  </a:lnTo>
                  <a:lnTo>
                    <a:pt x="467995" y="527557"/>
                  </a:lnTo>
                  <a:lnTo>
                    <a:pt x="467232" y="536701"/>
                  </a:lnTo>
                  <a:lnTo>
                    <a:pt x="461137" y="541781"/>
                  </a:lnTo>
                  <a:lnTo>
                    <a:pt x="455041" y="546988"/>
                  </a:lnTo>
                  <a:lnTo>
                    <a:pt x="489104" y="546988"/>
                  </a:lnTo>
                  <a:lnTo>
                    <a:pt x="475615" y="491616"/>
                  </a:lnTo>
                  <a:close/>
                </a:path>
                <a:path w="499109" h="586105">
                  <a:moveTo>
                    <a:pt x="12953" y="0"/>
                  </a:moveTo>
                  <a:lnTo>
                    <a:pt x="762" y="10413"/>
                  </a:lnTo>
                  <a:lnTo>
                    <a:pt x="0" y="19557"/>
                  </a:lnTo>
                  <a:lnTo>
                    <a:pt x="5206" y="25653"/>
                  </a:lnTo>
                  <a:lnTo>
                    <a:pt x="431350" y="529097"/>
                  </a:lnTo>
                  <a:lnTo>
                    <a:pt x="453429" y="510402"/>
                  </a:lnTo>
                  <a:lnTo>
                    <a:pt x="27304" y="6857"/>
                  </a:lnTo>
                  <a:lnTo>
                    <a:pt x="22098" y="762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23354" y="3114293"/>
              <a:ext cx="2243455" cy="942340"/>
            </a:xfrm>
            <a:custGeom>
              <a:avLst/>
              <a:gdLst/>
              <a:ahLst/>
              <a:cxnLst/>
              <a:rect l="l" t="t" r="r" b="b"/>
              <a:pathLst>
                <a:path w="2243454" h="942339">
                  <a:moveTo>
                    <a:pt x="1121664" y="0"/>
                  </a:moveTo>
                  <a:lnTo>
                    <a:pt x="1055754" y="799"/>
                  </a:lnTo>
                  <a:lnTo>
                    <a:pt x="990849" y="3167"/>
                  </a:lnTo>
                  <a:lnTo>
                    <a:pt x="927051" y="7061"/>
                  </a:lnTo>
                  <a:lnTo>
                    <a:pt x="864467" y="12436"/>
                  </a:lnTo>
                  <a:lnTo>
                    <a:pt x="803202" y="19247"/>
                  </a:lnTo>
                  <a:lnTo>
                    <a:pt x="743361" y="27451"/>
                  </a:lnTo>
                  <a:lnTo>
                    <a:pt x="685049" y="37004"/>
                  </a:lnTo>
                  <a:lnTo>
                    <a:pt x="628372" y="47861"/>
                  </a:lnTo>
                  <a:lnTo>
                    <a:pt x="573434" y="59978"/>
                  </a:lnTo>
                  <a:lnTo>
                    <a:pt x="520340" y="73311"/>
                  </a:lnTo>
                  <a:lnTo>
                    <a:pt x="469197" y="87817"/>
                  </a:lnTo>
                  <a:lnTo>
                    <a:pt x="420108" y="103449"/>
                  </a:lnTo>
                  <a:lnTo>
                    <a:pt x="373180" y="120166"/>
                  </a:lnTo>
                  <a:lnTo>
                    <a:pt x="328517" y="137921"/>
                  </a:lnTo>
                  <a:lnTo>
                    <a:pt x="286224" y="156673"/>
                  </a:lnTo>
                  <a:lnTo>
                    <a:pt x="246408" y="176375"/>
                  </a:lnTo>
                  <a:lnTo>
                    <a:pt x="209172" y="196984"/>
                  </a:lnTo>
                  <a:lnTo>
                    <a:pt x="174622" y="218456"/>
                  </a:lnTo>
                  <a:lnTo>
                    <a:pt x="142864" y="240746"/>
                  </a:lnTo>
                  <a:lnTo>
                    <a:pt x="88141" y="287607"/>
                  </a:lnTo>
                  <a:lnTo>
                    <a:pt x="45846" y="337212"/>
                  </a:lnTo>
                  <a:lnTo>
                    <a:pt x="16820" y="389209"/>
                  </a:lnTo>
                  <a:lnTo>
                    <a:pt x="1903" y="443244"/>
                  </a:lnTo>
                  <a:lnTo>
                    <a:pt x="0" y="470915"/>
                  </a:lnTo>
                  <a:lnTo>
                    <a:pt x="1903" y="498587"/>
                  </a:lnTo>
                  <a:lnTo>
                    <a:pt x="16820" y="552622"/>
                  </a:lnTo>
                  <a:lnTo>
                    <a:pt x="45846" y="604619"/>
                  </a:lnTo>
                  <a:lnTo>
                    <a:pt x="88141" y="654224"/>
                  </a:lnTo>
                  <a:lnTo>
                    <a:pt x="142864" y="701085"/>
                  </a:lnTo>
                  <a:lnTo>
                    <a:pt x="174622" y="723375"/>
                  </a:lnTo>
                  <a:lnTo>
                    <a:pt x="209172" y="744847"/>
                  </a:lnTo>
                  <a:lnTo>
                    <a:pt x="246408" y="765456"/>
                  </a:lnTo>
                  <a:lnTo>
                    <a:pt x="286224" y="785158"/>
                  </a:lnTo>
                  <a:lnTo>
                    <a:pt x="328517" y="803909"/>
                  </a:lnTo>
                  <a:lnTo>
                    <a:pt x="373180" y="821665"/>
                  </a:lnTo>
                  <a:lnTo>
                    <a:pt x="420108" y="838382"/>
                  </a:lnTo>
                  <a:lnTo>
                    <a:pt x="469197" y="854014"/>
                  </a:lnTo>
                  <a:lnTo>
                    <a:pt x="520340" y="868520"/>
                  </a:lnTo>
                  <a:lnTo>
                    <a:pt x="573434" y="881853"/>
                  </a:lnTo>
                  <a:lnTo>
                    <a:pt x="628372" y="893970"/>
                  </a:lnTo>
                  <a:lnTo>
                    <a:pt x="685049" y="904827"/>
                  </a:lnTo>
                  <a:lnTo>
                    <a:pt x="743361" y="914380"/>
                  </a:lnTo>
                  <a:lnTo>
                    <a:pt x="803202" y="922584"/>
                  </a:lnTo>
                  <a:lnTo>
                    <a:pt x="864467" y="929395"/>
                  </a:lnTo>
                  <a:lnTo>
                    <a:pt x="927051" y="934770"/>
                  </a:lnTo>
                  <a:lnTo>
                    <a:pt x="990849" y="938664"/>
                  </a:lnTo>
                  <a:lnTo>
                    <a:pt x="1055754" y="941032"/>
                  </a:lnTo>
                  <a:lnTo>
                    <a:pt x="1121664" y="941831"/>
                  </a:lnTo>
                  <a:lnTo>
                    <a:pt x="1187573" y="941032"/>
                  </a:lnTo>
                  <a:lnTo>
                    <a:pt x="1252478" y="938664"/>
                  </a:lnTo>
                  <a:lnTo>
                    <a:pt x="1316276" y="934770"/>
                  </a:lnTo>
                  <a:lnTo>
                    <a:pt x="1378860" y="929395"/>
                  </a:lnTo>
                  <a:lnTo>
                    <a:pt x="1440125" y="922584"/>
                  </a:lnTo>
                  <a:lnTo>
                    <a:pt x="1499966" y="914380"/>
                  </a:lnTo>
                  <a:lnTo>
                    <a:pt x="1558278" y="904827"/>
                  </a:lnTo>
                  <a:lnTo>
                    <a:pt x="1614955" y="893970"/>
                  </a:lnTo>
                  <a:lnTo>
                    <a:pt x="1669893" y="881853"/>
                  </a:lnTo>
                  <a:lnTo>
                    <a:pt x="1722987" y="868520"/>
                  </a:lnTo>
                  <a:lnTo>
                    <a:pt x="1774130" y="854014"/>
                  </a:lnTo>
                  <a:lnTo>
                    <a:pt x="1823219" y="838382"/>
                  </a:lnTo>
                  <a:lnTo>
                    <a:pt x="1870147" y="821665"/>
                  </a:lnTo>
                  <a:lnTo>
                    <a:pt x="1914810" y="803909"/>
                  </a:lnTo>
                  <a:lnTo>
                    <a:pt x="1957103" y="785158"/>
                  </a:lnTo>
                  <a:lnTo>
                    <a:pt x="1996919" y="765456"/>
                  </a:lnTo>
                  <a:lnTo>
                    <a:pt x="2034155" y="744847"/>
                  </a:lnTo>
                  <a:lnTo>
                    <a:pt x="2068705" y="723375"/>
                  </a:lnTo>
                  <a:lnTo>
                    <a:pt x="2100463" y="701085"/>
                  </a:lnTo>
                  <a:lnTo>
                    <a:pt x="2155186" y="654224"/>
                  </a:lnTo>
                  <a:lnTo>
                    <a:pt x="2197481" y="604619"/>
                  </a:lnTo>
                  <a:lnTo>
                    <a:pt x="2226507" y="552622"/>
                  </a:lnTo>
                  <a:lnTo>
                    <a:pt x="2241424" y="498587"/>
                  </a:lnTo>
                  <a:lnTo>
                    <a:pt x="2243328" y="470915"/>
                  </a:lnTo>
                  <a:lnTo>
                    <a:pt x="2241424" y="443244"/>
                  </a:lnTo>
                  <a:lnTo>
                    <a:pt x="2226507" y="389209"/>
                  </a:lnTo>
                  <a:lnTo>
                    <a:pt x="2197481" y="337212"/>
                  </a:lnTo>
                  <a:lnTo>
                    <a:pt x="2155186" y="287607"/>
                  </a:lnTo>
                  <a:lnTo>
                    <a:pt x="2100463" y="240746"/>
                  </a:lnTo>
                  <a:lnTo>
                    <a:pt x="2068705" y="218456"/>
                  </a:lnTo>
                  <a:lnTo>
                    <a:pt x="2034155" y="196984"/>
                  </a:lnTo>
                  <a:lnTo>
                    <a:pt x="1996919" y="176375"/>
                  </a:lnTo>
                  <a:lnTo>
                    <a:pt x="1957103" y="156673"/>
                  </a:lnTo>
                  <a:lnTo>
                    <a:pt x="1914810" y="137921"/>
                  </a:lnTo>
                  <a:lnTo>
                    <a:pt x="1870147" y="120166"/>
                  </a:lnTo>
                  <a:lnTo>
                    <a:pt x="1823219" y="103449"/>
                  </a:lnTo>
                  <a:lnTo>
                    <a:pt x="1774130" y="87817"/>
                  </a:lnTo>
                  <a:lnTo>
                    <a:pt x="1722987" y="73311"/>
                  </a:lnTo>
                  <a:lnTo>
                    <a:pt x="1669893" y="59978"/>
                  </a:lnTo>
                  <a:lnTo>
                    <a:pt x="1614955" y="47861"/>
                  </a:lnTo>
                  <a:lnTo>
                    <a:pt x="1558278" y="37004"/>
                  </a:lnTo>
                  <a:lnTo>
                    <a:pt x="1499966" y="27451"/>
                  </a:lnTo>
                  <a:lnTo>
                    <a:pt x="1440125" y="19247"/>
                  </a:lnTo>
                  <a:lnTo>
                    <a:pt x="1378860" y="12436"/>
                  </a:lnTo>
                  <a:lnTo>
                    <a:pt x="1316276" y="7061"/>
                  </a:lnTo>
                  <a:lnTo>
                    <a:pt x="1252478" y="3167"/>
                  </a:lnTo>
                  <a:lnTo>
                    <a:pt x="1187573" y="799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23354" y="3114293"/>
              <a:ext cx="2243455" cy="942340"/>
            </a:xfrm>
            <a:custGeom>
              <a:avLst/>
              <a:gdLst/>
              <a:ahLst/>
              <a:cxnLst/>
              <a:rect l="l" t="t" r="r" b="b"/>
              <a:pathLst>
                <a:path w="2243454" h="942339">
                  <a:moveTo>
                    <a:pt x="0" y="470915"/>
                  </a:moveTo>
                  <a:lnTo>
                    <a:pt x="7545" y="415994"/>
                  </a:lnTo>
                  <a:lnTo>
                    <a:pt x="29622" y="362934"/>
                  </a:lnTo>
                  <a:lnTo>
                    <a:pt x="65388" y="312088"/>
                  </a:lnTo>
                  <a:lnTo>
                    <a:pt x="114002" y="263811"/>
                  </a:lnTo>
                  <a:lnTo>
                    <a:pt x="174622" y="218456"/>
                  </a:lnTo>
                  <a:lnTo>
                    <a:pt x="209172" y="196984"/>
                  </a:lnTo>
                  <a:lnTo>
                    <a:pt x="246408" y="176375"/>
                  </a:lnTo>
                  <a:lnTo>
                    <a:pt x="286224" y="156673"/>
                  </a:lnTo>
                  <a:lnTo>
                    <a:pt x="328517" y="137921"/>
                  </a:lnTo>
                  <a:lnTo>
                    <a:pt x="373180" y="120166"/>
                  </a:lnTo>
                  <a:lnTo>
                    <a:pt x="420108" y="103449"/>
                  </a:lnTo>
                  <a:lnTo>
                    <a:pt x="469197" y="87817"/>
                  </a:lnTo>
                  <a:lnTo>
                    <a:pt x="520340" y="73311"/>
                  </a:lnTo>
                  <a:lnTo>
                    <a:pt x="573434" y="59978"/>
                  </a:lnTo>
                  <a:lnTo>
                    <a:pt x="628372" y="47861"/>
                  </a:lnTo>
                  <a:lnTo>
                    <a:pt x="685049" y="37004"/>
                  </a:lnTo>
                  <a:lnTo>
                    <a:pt x="743361" y="27451"/>
                  </a:lnTo>
                  <a:lnTo>
                    <a:pt x="803202" y="19247"/>
                  </a:lnTo>
                  <a:lnTo>
                    <a:pt x="864467" y="12436"/>
                  </a:lnTo>
                  <a:lnTo>
                    <a:pt x="927051" y="7061"/>
                  </a:lnTo>
                  <a:lnTo>
                    <a:pt x="990849" y="3167"/>
                  </a:lnTo>
                  <a:lnTo>
                    <a:pt x="1055754" y="799"/>
                  </a:lnTo>
                  <a:lnTo>
                    <a:pt x="1121664" y="0"/>
                  </a:lnTo>
                  <a:lnTo>
                    <a:pt x="1187573" y="799"/>
                  </a:lnTo>
                  <a:lnTo>
                    <a:pt x="1252478" y="3167"/>
                  </a:lnTo>
                  <a:lnTo>
                    <a:pt x="1316276" y="7061"/>
                  </a:lnTo>
                  <a:lnTo>
                    <a:pt x="1378860" y="12436"/>
                  </a:lnTo>
                  <a:lnTo>
                    <a:pt x="1440125" y="19247"/>
                  </a:lnTo>
                  <a:lnTo>
                    <a:pt x="1499966" y="27451"/>
                  </a:lnTo>
                  <a:lnTo>
                    <a:pt x="1558278" y="37004"/>
                  </a:lnTo>
                  <a:lnTo>
                    <a:pt x="1614955" y="47861"/>
                  </a:lnTo>
                  <a:lnTo>
                    <a:pt x="1669893" y="59978"/>
                  </a:lnTo>
                  <a:lnTo>
                    <a:pt x="1722987" y="73311"/>
                  </a:lnTo>
                  <a:lnTo>
                    <a:pt x="1774130" y="87817"/>
                  </a:lnTo>
                  <a:lnTo>
                    <a:pt x="1823219" y="103449"/>
                  </a:lnTo>
                  <a:lnTo>
                    <a:pt x="1870147" y="120166"/>
                  </a:lnTo>
                  <a:lnTo>
                    <a:pt x="1914810" y="137921"/>
                  </a:lnTo>
                  <a:lnTo>
                    <a:pt x="1957103" y="156673"/>
                  </a:lnTo>
                  <a:lnTo>
                    <a:pt x="1996919" y="176375"/>
                  </a:lnTo>
                  <a:lnTo>
                    <a:pt x="2034155" y="196984"/>
                  </a:lnTo>
                  <a:lnTo>
                    <a:pt x="2068705" y="218456"/>
                  </a:lnTo>
                  <a:lnTo>
                    <a:pt x="2100463" y="240746"/>
                  </a:lnTo>
                  <a:lnTo>
                    <a:pt x="2155186" y="287607"/>
                  </a:lnTo>
                  <a:lnTo>
                    <a:pt x="2197481" y="337212"/>
                  </a:lnTo>
                  <a:lnTo>
                    <a:pt x="2226507" y="389209"/>
                  </a:lnTo>
                  <a:lnTo>
                    <a:pt x="2241424" y="443244"/>
                  </a:lnTo>
                  <a:lnTo>
                    <a:pt x="2243328" y="470915"/>
                  </a:lnTo>
                  <a:lnTo>
                    <a:pt x="2241424" y="498587"/>
                  </a:lnTo>
                  <a:lnTo>
                    <a:pt x="2226507" y="552622"/>
                  </a:lnTo>
                  <a:lnTo>
                    <a:pt x="2197481" y="604619"/>
                  </a:lnTo>
                  <a:lnTo>
                    <a:pt x="2155186" y="654224"/>
                  </a:lnTo>
                  <a:lnTo>
                    <a:pt x="2100463" y="701085"/>
                  </a:lnTo>
                  <a:lnTo>
                    <a:pt x="2068705" y="723375"/>
                  </a:lnTo>
                  <a:lnTo>
                    <a:pt x="2034155" y="744847"/>
                  </a:lnTo>
                  <a:lnTo>
                    <a:pt x="1996919" y="765456"/>
                  </a:lnTo>
                  <a:lnTo>
                    <a:pt x="1957103" y="785158"/>
                  </a:lnTo>
                  <a:lnTo>
                    <a:pt x="1914810" y="803909"/>
                  </a:lnTo>
                  <a:lnTo>
                    <a:pt x="1870147" y="821665"/>
                  </a:lnTo>
                  <a:lnTo>
                    <a:pt x="1823219" y="838382"/>
                  </a:lnTo>
                  <a:lnTo>
                    <a:pt x="1774130" y="854014"/>
                  </a:lnTo>
                  <a:lnTo>
                    <a:pt x="1722987" y="868520"/>
                  </a:lnTo>
                  <a:lnTo>
                    <a:pt x="1669893" y="881853"/>
                  </a:lnTo>
                  <a:lnTo>
                    <a:pt x="1614955" y="893970"/>
                  </a:lnTo>
                  <a:lnTo>
                    <a:pt x="1558278" y="904827"/>
                  </a:lnTo>
                  <a:lnTo>
                    <a:pt x="1499966" y="914380"/>
                  </a:lnTo>
                  <a:lnTo>
                    <a:pt x="1440125" y="922584"/>
                  </a:lnTo>
                  <a:lnTo>
                    <a:pt x="1378860" y="929395"/>
                  </a:lnTo>
                  <a:lnTo>
                    <a:pt x="1316276" y="934770"/>
                  </a:lnTo>
                  <a:lnTo>
                    <a:pt x="1252478" y="938664"/>
                  </a:lnTo>
                  <a:lnTo>
                    <a:pt x="1187573" y="941032"/>
                  </a:lnTo>
                  <a:lnTo>
                    <a:pt x="1121664" y="941831"/>
                  </a:lnTo>
                  <a:lnTo>
                    <a:pt x="1055754" y="941032"/>
                  </a:lnTo>
                  <a:lnTo>
                    <a:pt x="990849" y="938664"/>
                  </a:lnTo>
                  <a:lnTo>
                    <a:pt x="927051" y="934770"/>
                  </a:lnTo>
                  <a:lnTo>
                    <a:pt x="864467" y="929395"/>
                  </a:lnTo>
                  <a:lnTo>
                    <a:pt x="803202" y="922584"/>
                  </a:lnTo>
                  <a:lnTo>
                    <a:pt x="743361" y="914380"/>
                  </a:lnTo>
                  <a:lnTo>
                    <a:pt x="685049" y="904827"/>
                  </a:lnTo>
                  <a:lnTo>
                    <a:pt x="628372" y="893970"/>
                  </a:lnTo>
                  <a:lnTo>
                    <a:pt x="573434" y="881853"/>
                  </a:lnTo>
                  <a:lnTo>
                    <a:pt x="520340" y="868520"/>
                  </a:lnTo>
                  <a:lnTo>
                    <a:pt x="469197" y="854014"/>
                  </a:lnTo>
                  <a:lnTo>
                    <a:pt x="420108" y="838382"/>
                  </a:lnTo>
                  <a:lnTo>
                    <a:pt x="373180" y="821665"/>
                  </a:lnTo>
                  <a:lnTo>
                    <a:pt x="328517" y="803909"/>
                  </a:lnTo>
                  <a:lnTo>
                    <a:pt x="286224" y="785158"/>
                  </a:lnTo>
                  <a:lnTo>
                    <a:pt x="246408" y="765456"/>
                  </a:lnTo>
                  <a:lnTo>
                    <a:pt x="209172" y="744847"/>
                  </a:lnTo>
                  <a:lnTo>
                    <a:pt x="174622" y="723375"/>
                  </a:lnTo>
                  <a:lnTo>
                    <a:pt x="142864" y="701085"/>
                  </a:lnTo>
                  <a:lnTo>
                    <a:pt x="88141" y="654224"/>
                  </a:lnTo>
                  <a:lnTo>
                    <a:pt x="45846" y="604619"/>
                  </a:lnTo>
                  <a:lnTo>
                    <a:pt x="16820" y="552622"/>
                  </a:lnTo>
                  <a:lnTo>
                    <a:pt x="1903" y="498587"/>
                  </a:lnTo>
                  <a:lnTo>
                    <a:pt x="0" y="470915"/>
                  </a:lnTo>
                  <a:close/>
                </a:path>
              </a:pathLst>
            </a:custGeom>
            <a:ln w="1981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36866" y="3430016"/>
            <a:ext cx="141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>
                <a:solidFill>
                  <a:srgbClr val="001F5F"/>
                </a:solidFill>
                <a:latin typeface="Times New Roman"/>
                <a:cs typeface="Times New Roman"/>
              </a:rPr>
              <a:t>Continuous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74428" y="2120011"/>
            <a:ext cx="11099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3072764" y="311911"/>
            <a:ext cx="528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egoe Print"/>
                <a:cs typeface="Segoe Print"/>
              </a:rPr>
              <a:t>Types</a:t>
            </a:r>
            <a:r>
              <a:rPr b="1" spc="-2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of</a:t>
            </a:r>
            <a:r>
              <a:rPr b="1" spc="-1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Variables</a:t>
            </a:r>
            <a:r>
              <a:rPr b="1" spc="-3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in</a:t>
            </a:r>
            <a:r>
              <a:rPr b="1" spc="-20" dirty="0">
                <a:latin typeface="Segoe Print"/>
                <a:cs typeface="Segoe Print"/>
              </a:rPr>
              <a:t> </a:t>
            </a:r>
            <a:r>
              <a:rPr b="1" spc="-10" dirty="0">
                <a:latin typeface="Segoe Print"/>
                <a:cs typeface="Segoe Print"/>
              </a:rPr>
              <a:t>Data</a:t>
            </a:r>
            <a:r>
              <a:rPr b="1" spc="-5" dirty="0">
                <a:latin typeface="Segoe Print"/>
                <a:cs typeface="Segoe Print"/>
              </a:rPr>
              <a:t> Science</a:t>
            </a:r>
          </a:p>
        </p:txBody>
      </p:sp>
      <p:sp>
        <p:nvSpPr>
          <p:cNvPr id="68" name="object 68"/>
          <p:cNvSpPr/>
          <p:nvPr/>
        </p:nvSpPr>
        <p:spPr>
          <a:xfrm>
            <a:off x="9509712" y="1808349"/>
            <a:ext cx="1639411" cy="852232"/>
          </a:xfrm>
          <a:custGeom>
            <a:avLst/>
            <a:gdLst/>
            <a:ahLst/>
            <a:cxnLst/>
            <a:rect l="l" t="t" r="r" b="b"/>
            <a:pathLst>
              <a:path w="1946275" h="805179">
                <a:moveTo>
                  <a:pt x="0" y="402335"/>
                </a:moveTo>
                <a:lnTo>
                  <a:pt x="8882" y="347742"/>
                </a:lnTo>
                <a:lnTo>
                  <a:pt x="34755" y="295380"/>
                </a:lnTo>
                <a:lnTo>
                  <a:pt x="76461" y="245730"/>
                </a:lnTo>
                <a:lnTo>
                  <a:pt x="132842" y="199271"/>
                </a:lnTo>
                <a:lnTo>
                  <a:pt x="166172" y="177388"/>
                </a:lnTo>
                <a:lnTo>
                  <a:pt x="202736" y="156482"/>
                </a:lnTo>
                <a:lnTo>
                  <a:pt x="242390" y="136614"/>
                </a:lnTo>
                <a:lnTo>
                  <a:pt x="284987" y="117843"/>
                </a:lnTo>
                <a:lnTo>
                  <a:pt x="330384" y="100229"/>
                </a:lnTo>
                <a:lnTo>
                  <a:pt x="378436" y="83833"/>
                </a:lnTo>
                <a:lnTo>
                  <a:pt x="428997" y="68713"/>
                </a:lnTo>
                <a:lnTo>
                  <a:pt x="481922" y="54931"/>
                </a:lnTo>
                <a:lnTo>
                  <a:pt x="537068" y="42546"/>
                </a:lnTo>
                <a:lnTo>
                  <a:pt x="594288" y="31618"/>
                </a:lnTo>
                <a:lnTo>
                  <a:pt x="653439" y="22206"/>
                </a:lnTo>
                <a:lnTo>
                  <a:pt x="714374" y="14372"/>
                </a:lnTo>
                <a:lnTo>
                  <a:pt x="776951" y="8174"/>
                </a:lnTo>
                <a:lnTo>
                  <a:pt x="841023" y="3672"/>
                </a:lnTo>
                <a:lnTo>
                  <a:pt x="906445" y="928"/>
                </a:lnTo>
                <a:lnTo>
                  <a:pt x="973074" y="0"/>
                </a:lnTo>
                <a:lnTo>
                  <a:pt x="1039702" y="928"/>
                </a:lnTo>
                <a:lnTo>
                  <a:pt x="1105124" y="3672"/>
                </a:lnTo>
                <a:lnTo>
                  <a:pt x="1169196" y="8174"/>
                </a:lnTo>
                <a:lnTo>
                  <a:pt x="1231773" y="14372"/>
                </a:lnTo>
                <a:lnTo>
                  <a:pt x="1292708" y="22206"/>
                </a:lnTo>
                <a:lnTo>
                  <a:pt x="1351859" y="31618"/>
                </a:lnTo>
                <a:lnTo>
                  <a:pt x="1409079" y="42546"/>
                </a:lnTo>
                <a:lnTo>
                  <a:pt x="1464225" y="54931"/>
                </a:lnTo>
                <a:lnTo>
                  <a:pt x="1517150" y="68713"/>
                </a:lnTo>
                <a:lnTo>
                  <a:pt x="1567711" y="83833"/>
                </a:lnTo>
                <a:lnTo>
                  <a:pt x="1615763" y="100229"/>
                </a:lnTo>
                <a:lnTo>
                  <a:pt x="1661159" y="117843"/>
                </a:lnTo>
                <a:lnTo>
                  <a:pt x="1703757" y="136614"/>
                </a:lnTo>
                <a:lnTo>
                  <a:pt x="1743411" y="156482"/>
                </a:lnTo>
                <a:lnTo>
                  <a:pt x="1779975" y="177388"/>
                </a:lnTo>
                <a:lnTo>
                  <a:pt x="1813305" y="199271"/>
                </a:lnTo>
                <a:lnTo>
                  <a:pt x="1869686" y="245730"/>
                </a:lnTo>
                <a:lnTo>
                  <a:pt x="1911392" y="295380"/>
                </a:lnTo>
                <a:lnTo>
                  <a:pt x="1937265" y="347742"/>
                </a:lnTo>
                <a:lnTo>
                  <a:pt x="1946148" y="402335"/>
                </a:lnTo>
                <a:lnTo>
                  <a:pt x="1943903" y="429881"/>
                </a:lnTo>
                <a:lnTo>
                  <a:pt x="1926380" y="483419"/>
                </a:lnTo>
                <a:lnTo>
                  <a:pt x="1892445" y="534485"/>
                </a:lnTo>
                <a:lnTo>
                  <a:pt x="1843257" y="582599"/>
                </a:lnTo>
                <a:lnTo>
                  <a:pt x="1779975" y="627283"/>
                </a:lnTo>
                <a:lnTo>
                  <a:pt x="1743411" y="648189"/>
                </a:lnTo>
                <a:lnTo>
                  <a:pt x="1703757" y="668057"/>
                </a:lnTo>
                <a:lnTo>
                  <a:pt x="1661159" y="686828"/>
                </a:lnTo>
                <a:lnTo>
                  <a:pt x="1615763" y="704442"/>
                </a:lnTo>
                <a:lnTo>
                  <a:pt x="1567711" y="720838"/>
                </a:lnTo>
                <a:lnTo>
                  <a:pt x="1517150" y="735958"/>
                </a:lnTo>
                <a:lnTo>
                  <a:pt x="1464225" y="749740"/>
                </a:lnTo>
                <a:lnTo>
                  <a:pt x="1409079" y="762125"/>
                </a:lnTo>
                <a:lnTo>
                  <a:pt x="1351859" y="773053"/>
                </a:lnTo>
                <a:lnTo>
                  <a:pt x="1292708" y="782465"/>
                </a:lnTo>
                <a:lnTo>
                  <a:pt x="1231773" y="790299"/>
                </a:lnTo>
                <a:lnTo>
                  <a:pt x="1169196" y="796497"/>
                </a:lnTo>
                <a:lnTo>
                  <a:pt x="1105124" y="800999"/>
                </a:lnTo>
                <a:lnTo>
                  <a:pt x="1039702" y="803743"/>
                </a:lnTo>
                <a:lnTo>
                  <a:pt x="973074" y="804671"/>
                </a:lnTo>
                <a:lnTo>
                  <a:pt x="906445" y="803743"/>
                </a:lnTo>
                <a:lnTo>
                  <a:pt x="841023" y="800999"/>
                </a:lnTo>
                <a:lnTo>
                  <a:pt x="776951" y="796497"/>
                </a:lnTo>
                <a:lnTo>
                  <a:pt x="714375" y="790299"/>
                </a:lnTo>
                <a:lnTo>
                  <a:pt x="653439" y="782465"/>
                </a:lnTo>
                <a:lnTo>
                  <a:pt x="594288" y="773053"/>
                </a:lnTo>
                <a:lnTo>
                  <a:pt x="537068" y="762125"/>
                </a:lnTo>
                <a:lnTo>
                  <a:pt x="481922" y="749740"/>
                </a:lnTo>
                <a:lnTo>
                  <a:pt x="428997" y="735958"/>
                </a:lnTo>
                <a:lnTo>
                  <a:pt x="378436" y="720838"/>
                </a:lnTo>
                <a:lnTo>
                  <a:pt x="330384" y="704442"/>
                </a:lnTo>
                <a:lnTo>
                  <a:pt x="284988" y="686828"/>
                </a:lnTo>
                <a:lnTo>
                  <a:pt x="242390" y="668057"/>
                </a:lnTo>
                <a:lnTo>
                  <a:pt x="202736" y="648189"/>
                </a:lnTo>
                <a:lnTo>
                  <a:pt x="166172" y="627283"/>
                </a:lnTo>
                <a:lnTo>
                  <a:pt x="132842" y="605400"/>
                </a:lnTo>
                <a:lnTo>
                  <a:pt x="76461" y="558941"/>
                </a:lnTo>
                <a:lnTo>
                  <a:pt x="34755" y="509291"/>
                </a:lnTo>
                <a:lnTo>
                  <a:pt x="8882" y="456929"/>
                </a:lnTo>
                <a:lnTo>
                  <a:pt x="0" y="402335"/>
                </a:lnTo>
                <a:close/>
              </a:path>
            </a:pathLst>
          </a:custGeom>
          <a:solidFill>
            <a:schemeClr val="bg2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GB" dirty="0" smtClean="0"/>
              <a:t>      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smtClean="0"/>
              <a:t>Time </a:t>
            </a:r>
            <a:r>
              <a:rPr lang="en-GB" dirty="0"/>
              <a:t>S</a:t>
            </a:r>
            <a:r>
              <a:rPr lang="en-GB" dirty="0" smtClean="0"/>
              <a:t>eries</a:t>
            </a:r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8526018" y="5662371"/>
            <a:ext cx="1185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55" y="1444752"/>
            <a:ext cx="2319655" cy="1321435"/>
            <a:chOff x="524255" y="1444752"/>
            <a:chExt cx="2319655" cy="1321435"/>
          </a:xfrm>
        </p:grpSpPr>
        <p:sp>
          <p:nvSpPr>
            <p:cNvPr id="4" name="object 4"/>
            <p:cNvSpPr/>
            <p:nvPr/>
          </p:nvSpPr>
          <p:spPr>
            <a:xfrm>
              <a:off x="534161" y="1454658"/>
              <a:ext cx="2299970" cy="1301750"/>
            </a:xfrm>
            <a:custGeom>
              <a:avLst/>
              <a:gdLst/>
              <a:ahLst/>
              <a:cxnLst/>
              <a:rect l="l" t="t" r="r" b="b"/>
              <a:pathLst>
                <a:path w="2299970" h="1301750">
                  <a:moveTo>
                    <a:pt x="1149858" y="0"/>
                  </a:moveTo>
                  <a:lnTo>
                    <a:pt x="1088790" y="901"/>
                  </a:lnTo>
                  <a:lnTo>
                    <a:pt x="1028552" y="3577"/>
                  </a:lnTo>
                  <a:lnTo>
                    <a:pt x="969224" y="7983"/>
                  </a:lnTo>
                  <a:lnTo>
                    <a:pt x="910885" y="14072"/>
                  </a:lnTo>
                  <a:lnTo>
                    <a:pt x="853615" y="21800"/>
                  </a:lnTo>
                  <a:lnTo>
                    <a:pt x="797492" y="31122"/>
                  </a:lnTo>
                  <a:lnTo>
                    <a:pt x="742598" y="41994"/>
                  </a:lnTo>
                  <a:lnTo>
                    <a:pt x="689010" y="54369"/>
                  </a:lnTo>
                  <a:lnTo>
                    <a:pt x="636809" y="68204"/>
                  </a:lnTo>
                  <a:lnTo>
                    <a:pt x="586074" y="83453"/>
                  </a:lnTo>
                  <a:lnTo>
                    <a:pt x="536884" y="100072"/>
                  </a:lnTo>
                  <a:lnTo>
                    <a:pt x="489319" y="118015"/>
                  </a:lnTo>
                  <a:lnTo>
                    <a:pt x="443458" y="137237"/>
                  </a:lnTo>
                  <a:lnTo>
                    <a:pt x="399381" y="157694"/>
                  </a:lnTo>
                  <a:lnTo>
                    <a:pt x="357168" y="179340"/>
                  </a:lnTo>
                  <a:lnTo>
                    <a:pt x="316897" y="202130"/>
                  </a:lnTo>
                  <a:lnTo>
                    <a:pt x="278648" y="226020"/>
                  </a:lnTo>
                  <a:lnTo>
                    <a:pt x="242501" y="250965"/>
                  </a:lnTo>
                  <a:lnTo>
                    <a:pt x="208535" y="276919"/>
                  </a:lnTo>
                  <a:lnTo>
                    <a:pt x="176830" y="303838"/>
                  </a:lnTo>
                  <a:lnTo>
                    <a:pt x="147465" y="331676"/>
                  </a:lnTo>
                  <a:lnTo>
                    <a:pt x="120519" y="360389"/>
                  </a:lnTo>
                  <a:lnTo>
                    <a:pt x="96073" y="389932"/>
                  </a:lnTo>
                  <a:lnTo>
                    <a:pt x="54994" y="451327"/>
                  </a:lnTo>
                  <a:lnTo>
                    <a:pt x="24865" y="515501"/>
                  </a:lnTo>
                  <a:lnTo>
                    <a:pt x="6322" y="582094"/>
                  </a:lnTo>
                  <a:lnTo>
                    <a:pt x="0" y="650747"/>
                  </a:lnTo>
                  <a:lnTo>
                    <a:pt x="1593" y="685309"/>
                  </a:lnTo>
                  <a:lnTo>
                    <a:pt x="14106" y="752977"/>
                  </a:lnTo>
                  <a:lnTo>
                    <a:pt x="38521" y="818406"/>
                  </a:lnTo>
                  <a:lnTo>
                    <a:pt x="74204" y="881236"/>
                  </a:lnTo>
                  <a:lnTo>
                    <a:pt x="120519" y="941106"/>
                  </a:lnTo>
                  <a:lnTo>
                    <a:pt x="147465" y="969819"/>
                  </a:lnTo>
                  <a:lnTo>
                    <a:pt x="176830" y="997657"/>
                  </a:lnTo>
                  <a:lnTo>
                    <a:pt x="208535" y="1024576"/>
                  </a:lnTo>
                  <a:lnTo>
                    <a:pt x="242501" y="1050530"/>
                  </a:lnTo>
                  <a:lnTo>
                    <a:pt x="278648" y="1075475"/>
                  </a:lnTo>
                  <a:lnTo>
                    <a:pt x="316897" y="1099365"/>
                  </a:lnTo>
                  <a:lnTo>
                    <a:pt x="357168" y="1122155"/>
                  </a:lnTo>
                  <a:lnTo>
                    <a:pt x="399381" y="1143801"/>
                  </a:lnTo>
                  <a:lnTo>
                    <a:pt x="443458" y="1164258"/>
                  </a:lnTo>
                  <a:lnTo>
                    <a:pt x="489319" y="1183480"/>
                  </a:lnTo>
                  <a:lnTo>
                    <a:pt x="536884" y="1201423"/>
                  </a:lnTo>
                  <a:lnTo>
                    <a:pt x="586074" y="1218042"/>
                  </a:lnTo>
                  <a:lnTo>
                    <a:pt x="636809" y="1233291"/>
                  </a:lnTo>
                  <a:lnTo>
                    <a:pt x="689010" y="1247126"/>
                  </a:lnTo>
                  <a:lnTo>
                    <a:pt x="742598" y="1259501"/>
                  </a:lnTo>
                  <a:lnTo>
                    <a:pt x="797492" y="1270373"/>
                  </a:lnTo>
                  <a:lnTo>
                    <a:pt x="853615" y="1279695"/>
                  </a:lnTo>
                  <a:lnTo>
                    <a:pt x="910885" y="1287423"/>
                  </a:lnTo>
                  <a:lnTo>
                    <a:pt x="969224" y="1293512"/>
                  </a:lnTo>
                  <a:lnTo>
                    <a:pt x="1028552" y="1297918"/>
                  </a:lnTo>
                  <a:lnTo>
                    <a:pt x="1088790" y="1300594"/>
                  </a:lnTo>
                  <a:lnTo>
                    <a:pt x="1149858" y="1301495"/>
                  </a:lnTo>
                  <a:lnTo>
                    <a:pt x="1210921" y="1300594"/>
                  </a:lnTo>
                  <a:lnTo>
                    <a:pt x="1271155" y="1297918"/>
                  </a:lnTo>
                  <a:lnTo>
                    <a:pt x="1330479" y="1293512"/>
                  </a:lnTo>
                  <a:lnTo>
                    <a:pt x="1388815" y="1287423"/>
                  </a:lnTo>
                  <a:lnTo>
                    <a:pt x="1446083" y="1279695"/>
                  </a:lnTo>
                  <a:lnTo>
                    <a:pt x="1502203" y="1270373"/>
                  </a:lnTo>
                  <a:lnTo>
                    <a:pt x="1557097" y="1259501"/>
                  </a:lnTo>
                  <a:lnTo>
                    <a:pt x="1610683" y="1247126"/>
                  </a:lnTo>
                  <a:lnTo>
                    <a:pt x="1662884" y="1233291"/>
                  </a:lnTo>
                  <a:lnTo>
                    <a:pt x="1713619" y="1218042"/>
                  </a:lnTo>
                  <a:lnTo>
                    <a:pt x="1762809" y="1201423"/>
                  </a:lnTo>
                  <a:lnTo>
                    <a:pt x="1810374" y="1183480"/>
                  </a:lnTo>
                  <a:lnTo>
                    <a:pt x="1856235" y="1164258"/>
                  </a:lnTo>
                  <a:lnTo>
                    <a:pt x="1900313" y="1143801"/>
                  </a:lnTo>
                  <a:lnTo>
                    <a:pt x="1942528" y="1122155"/>
                  </a:lnTo>
                  <a:lnTo>
                    <a:pt x="1982800" y="1099365"/>
                  </a:lnTo>
                  <a:lnTo>
                    <a:pt x="2021050" y="1075475"/>
                  </a:lnTo>
                  <a:lnTo>
                    <a:pt x="2057198" y="1050530"/>
                  </a:lnTo>
                  <a:lnTo>
                    <a:pt x="2091166" y="1024576"/>
                  </a:lnTo>
                  <a:lnTo>
                    <a:pt x="2122872" y="997657"/>
                  </a:lnTo>
                  <a:lnTo>
                    <a:pt x="2152239" y="969819"/>
                  </a:lnTo>
                  <a:lnTo>
                    <a:pt x="2179187" y="941106"/>
                  </a:lnTo>
                  <a:lnTo>
                    <a:pt x="2203635" y="911563"/>
                  </a:lnTo>
                  <a:lnTo>
                    <a:pt x="2244716" y="850168"/>
                  </a:lnTo>
                  <a:lnTo>
                    <a:pt x="2274847" y="785994"/>
                  </a:lnTo>
                  <a:lnTo>
                    <a:pt x="2293392" y="719401"/>
                  </a:lnTo>
                  <a:lnTo>
                    <a:pt x="2299716" y="650747"/>
                  </a:lnTo>
                  <a:lnTo>
                    <a:pt x="2298121" y="616186"/>
                  </a:lnTo>
                  <a:lnTo>
                    <a:pt x="2285608" y="548518"/>
                  </a:lnTo>
                  <a:lnTo>
                    <a:pt x="2261190" y="483089"/>
                  </a:lnTo>
                  <a:lnTo>
                    <a:pt x="2225504" y="420259"/>
                  </a:lnTo>
                  <a:lnTo>
                    <a:pt x="2179187" y="360389"/>
                  </a:lnTo>
                  <a:lnTo>
                    <a:pt x="2152239" y="331676"/>
                  </a:lnTo>
                  <a:lnTo>
                    <a:pt x="2122872" y="303838"/>
                  </a:lnTo>
                  <a:lnTo>
                    <a:pt x="2091166" y="276919"/>
                  </a:lnTo>
                  <a:lnTo>
                    <a:pt x="2057198" y="250965"/>
                  </a:lnTo>
                  <a:lnTo>
                    <a:pt x="2021050" y="226020"/>
                  </a:lnTo>
                  <a:lnTo>
                    <a:pt x="1982800" y="202130"/>
                  </a:lnTo>
                  <a:lnTo>
                    <a:pt x="1942528" y="179340"/>
                  </a:lnTo>
                  <a:lnTo>
                    <a:pt x="1900313" y="157694"/>
                  </a:lnTo>
                  <a:lnTo>
                    <a:pt x="1856235" y="137237"/>
                  </a:lnTo>
                  <a:lnTo>
                    <a:pt x="1810374" y="118015"/>
                  </a:lnTo>
                  <a:lnTo>
                    <a:pt x="1762809" y="100072"/>
                  </a:lnTo>
                  <a:lnTo>
                    <a:pt x="1713619" y="83453"/>
                  </a:lnTo>
                  <a:lnTo>
                    <a:pt x="1662884" y="68204"/>
                  </a:lnTo>
                  <a:lnTo>
                    <a:pt x="1610683" y="54369"/>
                  </a:lnTo>
                  <a:lnTo>
                    <a:pt x="1557097" y="41994"/>
                  </a:lnTo>
                  <a:lnTo>
                    <a:pt x="1502203" y="31122"/>
                  </a:lnTo>
                  <a:lnTo>
                    <a:pt x="1446083" y="21800"/>
                  </a:lnTo>
                  <a:lnTo>
                    <a:pt x="1388815" y="14072"/>
                  </a:lnTo>
                  <a:lnTo>
                    <a:pt x="1330479" y="7983"/>
                  </a:lnTo>
                  <a:lnTo>
                    <a:pt x="1271155" y="3577"/>
                  </a:lnTo>
                  <a:lnTo>
                    <a:pt x="1210921" y="901"/>
                  </a:lnTo>
                  <a:lnTo>
                    <a:pt x="114985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161" y="1454658"/>
              <a:ext cx="2299970" cy="1301750"/>
            </a:xfrm>
            <a:custGeom>
              <a:avLst/>
              <a:gdLst/>
              <a:ahLst/>
              <a:cxnLst/>
              <a:rect l="l" t="t" r="r" b="b"/>
              <a:pathLst>
                <a:path w="2299970" h="1301750">
                  <a:moveTo>
                    <a:pt x="0" y="650747"/>
                  </a:moveTo>
                  <a:lnTo>
                    <a:pt x="6322" y="582094"/>
                  </a:lnTo>
                  <a:lnTo>
                    <a:pt x="24865" y="515501"/>
                  </a:lnTo>
                  <a:lnTo>
                    <a:pt x="54994" y="451327"/>
                  </a:lnTo>
                  <a:lnTo>
                    <a:pt x="96073" y="389932"/>
                  </a:lnTo>
                  <a:lnTo>
                    <a:pt x="120519" y="360389"/>
                  </a:lnTo>
                  <a:lnTo>
                    <a:pt x="147465" y="331676"/>
                  </a:lnTo>
                  <a:lnTo>
                    <a:pt x="176830" y="303838"/>
                  </a:lnTo>
                  <a:lnTo>
                    <a:pt x="208535" y="276919"/>
                  </a:lnTo>
                  <a:lnTo>
                    <a:pt x="242501" y="250965"/>
                  </a:lnTo>
                  <a:lnTo>
                    <a:pt x="278648" y="226020"/>
                  </a:lnTo>
                  <a:lnTo>
                    <a:pt x="316897" y="202130"/>
                  </a:lnTo>
                  <a:lnTo>
                    <a:pt x="357168" y="179340"/>
                  </a:lnTo>
                  <a:lnTo>
                    <a:pt x="399381" y="157694"/>
                  </a:lnTo>
                  <a:lnTo>
                    <a:pt x="443458" y="137237"/>
                  </a:lnTo>
                  <a:lnTo>
                    <a:pt x="489319" y="118015"/>
                  </a:lnTo>
                  <a:lnTo>
                    <a:pt x="536884" y="100072"/>
                  </a:lnTo>
                  <a:lnTo>
                    <a:pt x="586074" y="83453"/>
                  </a:lnTo>
                  <a:lnTo>
                    <a:pt x="636809" y="68204"/>
                  </a:lnTo>
                  <a:lnTo>
                    <a:pt x="689010" y="54369"/>
                  </a:lnTo>
                  <a:lnTo>
                    <a:pt x="742598" y="41994"/>
                  </a:lnTo>
                  <a:lnTo>
                    <a:pt x="797492" y="31122"/>
                  </a:lnTo>
                  <a:lnTo>
                    <a:pt x="853615" y="21800"/>
                  </a:lnTo>
                  <a:lnTo>
                    <a:pt x="910885" y="14072"/>
                  </a:lnTo>
                  <a:lnTo>
                    <a:pt x="969224" y="7983"/>
                  </a:lnTo>
                  <a:lnTo>
                    <a:pt x="1028552" y="3577"/>
                  </a:lnTo>
                  <a:lnTo>
                    <a:pt x="1088790" y="901"/>
                  </a:lnTo>
                  <a:lnTo>
                    <a:pt x="1149858" y="0"/>
                  </a:lnTo>
                  <a:lnTo>
                    <a:pt x="1210921" y="901"/>
                  </a:lnTo>
                  <a:lnTo>
                    <a:pt x="1271155" y="3577"/>
                  </a:lnTo>
                  <a:lnTo>
                    <a:pt x="1330479" y="7983"/>
                  </a:lnTo>
                  <a:lnTo>
                    <a:pt x="1388815" y="14072"/>
                  </a:lnTo>
                  <a:lnTo>
                    <a:pt x="1446083" y="21800"/>
                  </a:lnTo>
                  <a:lnTo>
                    <a:pt x="1502203" y="31122"/>
                  </a:lnTo>
                  <a:lnTo>
                    <a:pt x="1557097" y="41994"/>
                  </a:lnTo>
                  <a:lnTo>
                    <a:pt x="1610683" y="54369"/>
                  </a:lnTo>
                  <a:lnTo>
                    <a:pt x="1662884" y="68204"/>
                  </a:lnTo>
                  <a:lnTo>
                    <a:pt x="1713619" y="83453"/>
                  </a:lnTo>
                  <a:lnTo>
                    <a:pt x="1762809" y="100072"/>
                  </a:lnTo>
                  <a:lnTo>
                    <a:pt x="1810374" y="118015"/>
                  </a:lnTo>
                  <a:lnTo>
                    <a:pt x="1856235" y="137237"/>
                  </a:lnTo>
                  <a:lnTo>
                    <a:pt x="1900313" y="157694"/>
                  </a:lnTo>
                  <a:lnTo>
                    <a:pt x="1942528" y="179340"/>
                  </a:lnTo>
                  <a:lnTo>
                    <a:pt x="1982800" y="202130"/>
                  </a:lnTo>
                  <a:lnTo>
                    <a:pt x="2021050" y="226020"/>
                  </a:lnTo>
                  <a:lnTo>
                    <a:pt x="2057198" y="250965"/>
                  </a:lnTo>
                  <a:lnTo>
                    <a:pt x="2091166" y="276919"/>
                  </a:lnTo>
                  <a:lnTo>
                    <a:pt x="2122872" y="303838"/>
                  </a:lnTo>
                  <a:lnTo>
                    <a:pt x="2152239" y="331676"/>
                  </a:lnTo>
                  <a:lnTo>
                    <a:pt x="2179187" y="360389"/>
                  </a:lnTo>
                  <a:lnTo>
                    <a:pt x="2203635" y="389932"/>
                  </a:lnTo>
                  <a:lnTo>
                    <a:pt x="2244716" y="451327"/>
                  </a:lnTo>
                  <a:lnTo>
                    <a:pt x="2274847" y="515501"/>
                  </a:lnTo>
                  <a:lnTo>
                    <a:pt x="2293392" y="582094"/>
                  </a:lnTo>
                  <a:lnTo>
                    <a:pt x="2299716" y="650747"/>
                  </a:lnTo>
                  <a:lnTo>
                    <a:pt x="2298121" y="685309"/>
                  </a:lnTo>
                  <a:lnTo>
                    <a:pt x="2285608" y="752977"/>
                  </a:lnTo>
                  <a:lnTo>
                    <a:pt x="2261190" y="818406"/>
                  </a:lnTo>
                  <a:lnTo>
                    <a:pt x="2225504" y="881236"/>
                  </a:lnTo>
                  <a:lnTo>
                    <a:pt x="2179187" y="941106"/>
                  </a:lnTo>
                  <a:lnTo>
                    <a:pt x="2152239" y="969819"/>
                  </a:lnTo>
                  <a:lnTo>
                    <a:pt x="2122872" y="997657"/>
                  </a:lnTo>
                  <a:lnTo>
                    <a:pt x="2091166" y="1024576"/>
                  </a:lnTo>
                  <a:lnTo>
                    <a:pt x="2057198" y="1050530"/>
                  </a:lnTo>
                  <a:lnTo>
                    <a:pt x="2021050" y="1075475"/>
                  </a:lnTo>
                  <a:lnTo>
                    <a:pt x="1982800" y="1099365"/>
                  </a:lnTo>
                  <a:lnTo>
                    <a:pt x="1942528" y="1122155"/>
                  </a:lnTo>
                  <a:lnTo>
                    <a:pt x="1900313" y="1143801"/>
                  </a:lnTo>
                  <a:lnTo>
                    <a:pt x="1856235" y="1164258"/>
                  </a:lnTo>
                  <a:lnTo>
                    <a:pt x="1810374" y="1183480"/>
                  </a:lnTo>
                  <a:lnTo>
                    <a:pt x="1762809" y="1201423"/>
                  </a:lnTo>
                  <a:lnTo>
                    <a:pt x="1713619" y="1218042"/>
                  </a:lnTo>
                  <a:lnTo>
                    <a:pt x="1662884" y="1233291"/>
                  </a:lnTo>
                  <a:lnTo>
                    <a:pt x="1610683" y="1247126"/>
                  </a:lnTo>
                  <a:lnTo>
                    <a:pt x="1557097" y="1259501"/>
                  </a:lnTo>
                  <a:lnTo>
                    <a:pt x="1502203" y="1270373"/>
                  </a:lnTo>
                  <a:lnTo>
                    <a:pt x="1446083" y="1279695"/>
                  </a:lnTo>
                  <a:lnTo>
                    <a:pt x="1388815" y="1287423"/>
                  </a:lnTo>
                  <a:lnTo>
                    <a:pt x="1330479" y="1293512"/>
                  </a:lnTo>
                  <a:lnTo>
                    <a:pt x="1271155" y="1297918"/>
                  </a:lnTo>
                  <a:lnTo>
                    <a:pt x="1210921" y="1300594"/>
                  </a:lnTo>
                  <a:lnTo>
                    <a:pt x="1149858" y="1301495"/>
                  </a:lnTo>
                  <a:lnTo>
                    <a:pt x="1088790" y="1300594"/>
                  </a:lnTo>
                  <a:lnTo>
                    <a:pt x="1028552" y="1297918"/>
                  </a:lnTo>
                  <a:lnTo>
                    <a:pt x="969224" y="1293512"/>
                  </a:lnTo>
                  <a:lnTo>
                    <a:pt x="910885" y="1287423"/>
                  </a:lnTo>
                  <a:lnTo>
                    <a:pt x="853615" y="1279695"/>
                  </a:lnTo>
                  <a:lnTo>
                    <a:pt x="797492" y="1270373"/>
                  </a:lnTo>
                  <a:lnTo>
                    <a:pt x="742598" y="1259501"/>
                  </a:lnTo>
                  <a:lnTo>
                    <a:pt x="689010" y="1247126"/>
                  </a:lnTo>
                  <a:lnTo>
                    <a:pt x="636809" y="1233291"/>
                  </a:lnTo>
                  <a:lnTo>
                    <a:pt x="586074" y="1218042"/>
                  </a:lnTo>
                  <a:lnTo>
                    <a:pt x="536884" y="1201423"/>
                  </a:lnTo>
                  <a:lnTo>
                    <a:pt x="489319" y="1183480"/>
                  </a:lnTo>
                  <a:lnTo>
                    <a:pt x="443458" y="1164258"/>
                  </a:lnTo>
                  <a:lnTo>
                    <a:pt x="399381" y="1143801"/>
                  </a:lnTo>
                  <a:lnTo>
                    <a:pt x="357168" y="1122155"/>
                  </a:lnTo>
                  <a:lnTo>
                    <a:pt x="316897" y="1099365"/>
                  </a:lnTo>
                  <a:lnTo>
                    <a:pt x="278648" y="1075475"/>
                  </a:lnTo>
                  <a:lnTo>
                    <a:pt x="242501" y="1050530"/>
                  </a:lnTo>
                  <a:lnTo>
                    <a:pt x="208535" y="1024576"/>
                  </a:lnTo>
                  <a:lnTo>
                    <a:pt x="176830" y="997657"/>
                  </a:lnTo>
                  <a:lnTo>
                    <a:pt x="147465" y="969819"/>
                  </a:lnTo>
                  <a:lnTo>
                    <a:pt x="120519" y="941106"/>
                  </a:lnTo>
                  <a:lnTo>
                    <a:pt x="96073" y="911563"/>
                  </a:lnTo>
                  <a:lnTo>
                    <a:pt x="54994" y="850168"/>
                  </a:lnTo>
                  <a:lnTo>
                    <a:pt x="24865" y="785994"/>
                  </a:lnTo>
                  <a:lnTo>
                    <a:pt x="6322" y="719401"/>
                  </a:lnTo>
                  <a:lnTo>
                    <a:pt x="0" y="65074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9547" y="1950846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Nominal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93920" y="1277111"/>
            <a:ext cx="2411095" cy="1217930"/>
            <a:chOff x="4693920" y="1277111"/>
            <a:chExt cx="2411095" cy="1217930"/>
          </a:xfrm>
        </p:grpSpPr>
        <p:sp>
          <p:nvSpPr>
            <p:cNvPr id="8" name="object 8"/>
            <p:cNvSpPr/>
            <p:nvPr/>
          </p:nvSpPr>
          <p:spPr>
            <a:xfrm>
              <a:off x="4703826" y="1287017"/>
              <a:ext cx="2391410" cy="1198245"/>
            </a:xfrm>
            <a:custGeom>
              <a:avLst/>
              <a:gdLst/>
              <a:ahLst/>
              <a:cxnLst/>
              <a:rect l="l" t="t" r="r" b="b"/>
              <a:pathLst>
                <a:path w="2391409" h="1198245">
                  <a:moveTo>
                    <a:pt x="1195577" y="0"/>
                  </a:moveTo>
                  <a:lnTo>
                    <a:pt x="1132084" y="830"/>
                  </a:lnTo>
                  <a:lnTo>
                    <a:pt x="1069453" y="3292"/>
                  </a:lnTo>
                  <a:lnTo>
                    <a:pt x="1007768" y="7346"/>
                  </a:lnTo>
                  <a:lnTo>
                    <a:pt x="947111" y="12949"/>
                  </a:lnTo>
                  <a:lnTo>
                    <a:pt x="887565" y="20061"/>
                  </a:lnTo>
                  <a:lnTo>
                    <a:pt x="829213" y="28640"/>
                  </a:lnTo>
                  <a:lnTo>
                    <a:pt x="772136" y="38645"/>
                  </a:lnTo>
                  <a:lnTo>
                    <a:pt x="716418" y="50034"/>
                  </a:lnTo>
                  <a:lnTo>
                    <a:pt x="662142" y="62766"/>
                  </a:lnTo>
                  <a:lnTo>
                    <a:pt x="609389" y="76799"/>
                  </a:lnTo>
                  <a:lnTo>
                    <a:pt x="558244" y="92093"/>
                  </a:lnTo>
                  <a:lnTo>
                    <a:pt x="508787" y="108606"/>
                  </a:lnTo>
                  <a:lnTo>
                    <a:pt x="461103" y="126296"/>
                  </a:lnTo>
                  <a:lnTo>
                    <a:pt x="415273" y="145123"/>
                  </a:lnTo>
                  <a:lnTo>
                    <a:pt x="371380" y="165044"/>
                  </a:lnTo>
                  <a:lnTo>
                    <a:pt x="329507" y="186019"/>
                  </a:lnTo>
                  <a:lnTo>
                    <a:pt x="289737" y="208006"/>
                  </a:lnTo>
                  <a:lnTo>
                    <a:pt x="252152" y="230963"/>
                  </a:lnTo>
                  <a:lnTo>
                    <a:pt x="216835" y="254850"/>
                  </a:lnTo>
                  <a:lnTo>
                    <a:pt x="183868" y="279625"/>
                  </a:lnTo>
                  <a:lnTo>
                    <a:pt x="153334" y="305247"/>
                  </a:lnTo>
                  <a:lnTo>
                    <a:pt x="125316" y="331674"/>
                  </a:lnTo>
                  <a:lnTo>
                    <a:pt x="77158" y="386779"/>
                  </a:lnTo>
                  <a:lnTo>
                    <a:pt x="40055" y="444608"/>
                  </a:lnTo>
                  <a:lnTo>
                    <a:pt x="14667" y="504831"/>
                  </a:lnTo>
                  <a:lnTo>
                    <a:pt x="1657" y="567118"/>
                  </a:lnTo>
                  <a:lnTo>
                    <a:pt x="0" y="598932"/>
                  </a:lnTo>
                  <a:lnTo>
                    <a:pt x="1657" y="630745"/>
                  </a:lnTo>
                  <a:lnTo>
                    <a:pt x="14667" y="693032"/>
                  </a:lnTo>
                  <a:lnTo>
                    <a:pt x="40055" y="753255"/>
                  </a:lnTo>
                  <a:lnTo>
                    <a:pt x="77158" y="811084"/>
                  </a:lnTo>
                  <a:lnTo>
                    <a:pt x="125316" y="866189"/>
                  </a:lnTo>
                  <a:lnTo>
                    <a:pt x="153334" y="892616"/>
                  </a:lnTo>
                  <a:lnTo>
                    <a:pt x="183868" y="918238"/>
                  </a:lnTo>
                  <a:lnTo>
                    <a:pt x="216835" y="943013"/>
                  </a:lnTo>
                  <a:lnTo>
                    <a:pt x="252152" y="966900"/>
                  </a:lnTo>
                  <a:lnTo>
                    <a:pt x="289737" y="989857"/>
                  </a:lnTo>
                  <a:lnTo>
                    <a:pt x="329507" y="1011844"/>
                  </a:lnTo>
                  <a:lnTo>
                    <a:pt x="371380" y="1032819"/>
                  </a:lnTo>
                  <a:lnTo>
                    <a:pt x="415273" y="1052740"/>
                  </a:lnTo>
                  <a:lnTo>
                    <a:pt x="461103" y="1071567"/>
                  </a:lnTo>
                  <a:lnTo>
                    <a:pt x="508787" y="1089257"/>
                  </a:lnTo>
                  <a:lnTo>
                    <a:pt x="558244" y="1105770"/>
                  </a:lnTo>
                  <a:lnTo>
                    <a:pt x="609389" y="1121064"/>
                  </a:lnTo>
                  <a:lnTo>
                    <a:pt x="662142" y="1135097"/>
                  </a:lnTo>
                  <a:lnTo>
                    <a:pt x="716418" y="1147829"/>
                  </a:lnTo>
                  <a:lnTo>
                    <a:pt x="772136" y="1159218"/>
                  </a:lnTo>
                  <a:lnTo>
                    <a:pt x="829213" y="1169223"/>
                  </a:lnTo>
                  <a:lnTo>
                    <a:pt x="887565" y="1177802"/>
                  </a:lnTo>
                  <a:lnTo>
                    <a:pt x="947111" y="1184914"/>
                  </a:lnTo>
                  <a:lnTo>
                    <a:pt x="1007768" y="1190517"/>
                  </a:lnTo>
                  <a:lnTo>
                    <a:pt x="1069453" y="1194571"/>
                  </a:lnTo>
                  <a:lnTo>
                    <a:pt x="1132084" y="1197033"/>
                  </a:lnTo>
                  <a:lnTo>
                    <a:pt x="1195577" y="1197864"/>
                  </a:lnTo>
                  <a:lnTo>
                    <a:pt x="1259071" y="1197033"/>
                  </a:lnTo>
                  <a:lnTo>
                    <a:pt x="1321702" y="1194571"/>
                  </a:lnTo>
                  <a:lnTo>
                    <a:pt x="1383387" y="1190517"/>
                  </a:lnTo>
                  <a:lnTo>
                    <a:pt x="1444044" y="1184914"/>
                  </a:lnTo>
                  <a:lnTo>
                    <a:pt x="1503590" y="1177802"/>
                  </a:lnTo>
                  <a:lnTo>
                    <a:pt x="1561942" y="1169223"/>
                  </a:lnTo>
                  <a:lnTo>
                    <a:pt x="1619019" y="1159218"/>
                  </a:lnTo>
                  <a:lnTo>
                    <a:pt x="1674737" y="1147829"/>
                  </a:lnTo>
                  <a:lnTo>
                    <a:pt x="1729013" y="1135097"/>
                  </a:lnTo>
                  <a:lnTo>
                    <a:pt x="1781766" y="1121064"/>
                  </a:lnTo>
                  <a:lnTo>
                    <a:pt x="1832911" y="1105770"/>
                  </a:lnTo>
                  <a:lnTo>
                    <a:pt x="1882368" y="1089257"/>
                  </a:lnTo>
                  <a:lnTo>
                    <a:pt x="1930052" y="1071567"/>
                  </a:lnTo>
                  <a:lnTo>
                    <a:pt x="1975882" y="1052740"/>
                  </a:lnTo>
                  <a:lnTo>
                    <a:pt x="2019775" y="1032819"/>
                  </a:lnTo>
                  <a:lnTo>
                    <a:pt x="2061648" y="1011844"/>
                  </a:lnTo>
                  <a:lnTo>
                    <a:pt x="2101418" y="989857"/>
                  </a:lnTo>
                  <a:lnTo>
                    <a:pt x="2139003" y="966900"/>
                  </a:lnTo>
                  <a:lnTo>
                    <a:pt x="2174320" y="943013"/>
                  </a:lnTo>
                  <a:lnTo>
                    <a:pt x="2207287" y="918238"/>
                  </a:lnTo>
                  <a:lnTo>
                    <a:pt x="2237821" y="892616"/>
                  </a:lnTo>
                  <a:lnTo>
                    <a:pt x="2265839" y="866189"/>
                  </a:lnTo>
                  <a:lnTo>
                    <a:pt x="2313997" y="811084"/>
                  </a:lnTo>
                  <a:lnTo>
                    <a:pt x="2351100" y="753255"/>
                  </a:lnTo>
                  <a:lnTo>
                    <a:pt x="2376488" y="693032"/>
                  </a:lnTo>
                  <a:lnTo>
                    <a:pt x="2389498" y="630745"/>
                  </a:lnTo>
                  <a:lnTo>
                    <a:pt x="2391155" y="598932"/>
                  </a:lnTo>
                  <a:lnTo>
                    <a:pt x="2389498" y="567118"/>
                  </a:lnTo>
                  <a:lnTo>
                    <a:pt x="2376488" y="504831"/>
                  </a:lnTo>
                  <a:lnTo>
                    <a:pt x="2351100" y="444608"/>
                  </a:lnTo>
                  <a:lnTo>
                    <a:pt x="2313997" y="386779"/>
                  </a:lnTo>
                  <a:lnTo>
                    <a:pt x="2265839" y="331674"/>
                  </a:lnTo>
                  <a:lnTo>
                    <a:pt x="2237821" y="305247"/>
                  </a:lnTo>
                  <a:lnTo>
                    <a:pt x="2207287" y="279625"/>
                  </a:lnTo>
                  <a:lnTo>
                    <a:pt x="2174320" y="254850"/>
                  </a:lnTo>
                  <a:lnTo>
                    <a:pt x="2139003" y="230963"/>
                  </a:lnTo>
                  <a:lnTo>
                    <a:pt x="2101418" y="208006"/>
                  </a:lnTo>
                  <a:lnTo>
                    <a:pt x="2061648" y="186019"/>
                  </a:lnTo>
                  <a:lnTo>
                    <a:pt x="2019775" y="165044"/>
                  </a:lnTo>
                  <a:lnTo>
                    <a:pt x="1975882" y="145123"/>
                  </a:lnTo>
                  <a:lnTo>
                    <a:pt x="1930052" y="126296"/>
                  </a:lnTo>
                  <a:lnTo>
                    <a:pt x="1882368" y="108606"/>
                  </a:lnTo>
                  <a:lnTo>
                    <a:pt x="1832911" y="92093"/>
                  </a:lnTo>
                  <a:lnTo>
                    <a:pt x="1781766" y="76799"/>
                  </a:lnTo>
                  <a:lnTo>
                    <a:pt x="1729013" y="62766"/>
                  </a:lnTo>
                  <a:lnTo>
                    <a:pt x="1674737" y="50034"/>
                  </a:lnTo>
                  <a:lnTo>
                    <a:pt x="1619019" y="38645"/>
                  </a:lnTo>
                  <a:lnTo>
                    <a:pt x="1561942" y="28640"/>
                  </a:lnTo>
                  <a:lnTo>
                    <a:pt x="1503590" y="20061"/>
                  </a:lnTo>
                  <a:lnTo>
                    <a:pt x="1444044" y="12949"/>
                  </a:lnTo>
                  <a:lnTo>
                    <a:pt x="1383387" y="7346"/>
                  </a:lnTo>
                  <a:lnTo>
                    <a:pt x="1321702" y="3292"/>
                  </a:lnTo>
                  <a:lnTo>
                    <a:pt x="1259071" y="830"/>
                  </a:lnTo>
                  <a:lnTo>
                    <a:pt x="119557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3826" y="1287017"/>
              <a:ext cx="2391410" cy="1198245"/>
            </a:xfrm>
            <a:custGeom>
              <a:avLst/>
              <a:gdLst/>
              <a:ahLst/>
              <a:cxnLst/>
              <a:rect l="l" t="t" r="r" b="b"/>
              <a:pathLst>
                <a:path w="2391409" h="1198245">
                  <a:moveTo>
                    <a:pt x="0" y="598932"/>
                  </a:moveTo>
                  <a:lnTo>
                    <a:pt x="6574" y="535737"/>
                  </a:lnTo>
                  <a:lnTo>
                    <a:pt x="25855" y="474441"/>
                  </a:lnTo>
                  <a:lnTo>
                    <a:pt x="57183" y="415373"/>
                  </a:lnTo>
                  <a:lnTo>
                    <a:pt x="99897" y="358865"/>
                  </a:lnTo>
                  <a:lnTo>
                    <a:pt x="153334" y="305247"/>
                  </a:lnTo>
                  <a:lnTo>
                    <a:pt x="183868" y="279625"/>
                  </a:lnTo>
                  <a:lnTo>
                    <a:pt x="216835" y="254850"/>
                  </a:lnTo>
                  <a:lnTo>
                    <a:pt x="252152" y="230963"/>
                  </a:lnTo>
                  <a:lnTo>
                    <a:pt x="289737" y="208006"/>
                  </a:lnTo>
                  <a:lnTo>
                    <a:pt x="329507" y="186019"/>
                  </a:lnTo>
                  <a:lnTo>
                    <a:pt x="371380" y="165044"/>
                  </a:lnTo>
                  <a:lnTo>
                    <a:pt x="415273" y="145123"/>
                  </a:lnTo>
                  <a:lnTo>
                    <a:pt x="461103" y="126296"/>
                  </a:lnTo>
                  <a:lnTo>
                    <a:pt x="508787" y="108606"/>
                  </a:lnTo>
                  <a:lnTo>
                    <a:pt x="558244" y="92093"/>
                  </a:lnTo>
                  <a:lnTo>
                    <a:pt x="609389" y="76799"/>
                  </a:lnTo>
                  <a:lnTo>
                    <a:pt x="662142" y="62766"/>
                  </a:lnTo>
                  <a:lnTo>
                    <a:pt x="716418" y="50034"/>
                  </a:lnTo>
                  <a:lnTo>
                    <a:pt x="772136" y="38645"/>
                  </a:lnTo>
                  <a:lnTo>
                    <a:pt x="829213" y="28640"/>
                  </a:lnTo>
                  <a:lnTo>
                    <a:pt x="887565" y="20061"/>
                  </a:lnTo>
                  <a:lnTo>
                    <a:pt x="947111" y="12949"/>
                  </a:lnTo>
                  <a:lnTo>
                    <a:pt x="1007768" y="7346"/>
                  </a:lnTo>
                  <a:lnTo>
                    <a:pt x="1069453" y="3292"/>
                  </a:lnTo>
                  <a:lnTo>
                    <a:pt x="1132084" y="830"/>
                  </a:lnTo>
                  <a:lnTo>
                    <a:pt x="1195577" y="0"/>
                  </a:lnTo>
                  <a:lnTo>
                    <a:pt x="1259071" y="830"/>
                  </a:lnTo>
                  <a:lnTo>
                    <a:pt x="1321702" y="3292"/>
                  </a:lnTo>
                  <a:lnTo>
                    <a:pt x="1383387" y="7346"/>
                  </a:lnTo>
                  <a:lnTo>
                    <a:pt x="1444044" y="12949"/>
                  </a:lnTo>
                  <a:lnTo>
                    <a:pt x="1503590" y="20061"/>
                  </a:lnTo>
                  <a:lnTo>
                    <a:pt x="1561942" y="28640"/>
                  </a:lnTo>
                  <a:lnTo>
                    <a:pt x="1619019" y="38645"/>
                  </a:lnTo>
                  <a:lnTo>
                    <a:pt x="1674737" y="50034"/>
                  </a:lnTo>
                  <a:lnTo>
                    <a:pt x="1729013" y="62766"/>
                  </a:lnTo>
                  <a:lnTo>
                    <a:pt x="1781766" y="76799"/>
                  </a:lnTo>
                  <a:lnTo>
                    <a:pt x="1832911" y="92093"/>
                  </a:lnTo>
                  <a:lnTo>
                    <a:pt x="1882368" y="108606"/>
                  </a:lnTo>
                  <a:lnTo>
                    <a:pt x="1930052" y="126296"/>
                  </a:lnTo>
                  <a:lnTo>
                    <a:pt x="1975882" y="145123"/>
                  </a:lnTo>
                  <a:lnTo>
                    <a:pt x="2019775" y="165044"/>
                  </a:lnTo>
                  <a:lnTo>
                    <a:pt x="2061648" y="186019"/>
                  </a:lnTo>
                  <a:lnTo>
                    <a:pt x="2101418" y="208006"/>
                  </a:lnTo>
                  <a:lnTo>
                    <a:pt x="2139003" y="230963"/>
                  </a:lnTo>
                  <a:lnTo>
                    <a:pt x="2174320" y="254850"/>
                  </a:lnTo>
                  <a:lnTo>
                    <a:pt x="2207287" y="279625"/>
                  </a:lnTo>
                  <a:lnTo>
                    <a:pt x="2237821" y="305247"/>
                  </a:lnTo>
                  <a:lnTo>
                    <a:pt x="2265839" y="331674"/>
                  </a:lnTo>
                  <a:lnTo>
                    <a:pt x="2313997" y="386779"/>
                  </a:lnTo>
                  <a:lnTo>
                    <a:pt x="2351100" y="444608"/>
                  </a:lnTo>
                  <a:lnTo>
                    <a:pt x="2376488" y="504831"/>
                  </a:lnTo>
                  <a:lnTo>
                    <a:pt x="2389498" y="567118"/>
                  </a:lnTo>
                  <a:lnTo>
                    <a:pt x="2391155" y="598932"/>
                  </a:lnTo>
                  <a:lnTo>
                    <a:pt x="2389498" y="630745"/>
                  </a:lnTo>
                  <a:lnTo>
                    <a:pt x="2376488" y="693032"/>
                  </a:lnTo>
                  <a:lnTo>
                    <a:pt x="2351100" y="753255"/>
                  </a:lnTo>
                  <a:lnTo>
                    <a:pt x="2313997" y="811084"/>
                  </a:lnTo>
                  <a:lnTo>
                    <a:pt x="2265839" y="866189"/>
                  </a:lnTo>
                  <a:lnTo>
                    <a:pt x="2237821" y="892616"/>
                  </a:lnTo>
                  <a:lnTo>
                    <a:pt x="2207287" y="918238"/>
                  </a:lnTo>
                  <a:lnTo>
                    <a:pt x="2174320" y="943013"/>
                  </a:lnTo>
                  <a:lnTo>
                    <a:pt x="2139003" y="966900"/>
                  </a:lnTo>
                  <a:lnTo>
                    <a:pt x="2101418" y="989857"/>
                  </a:lnTo>
                  <a:lnTo>
                    <a:pt x="2061648" y="1011844"/>
                  </a:lnTo>
                  <a:lnTo>
                    <a:pt x="2019775" y="1032819"/>
                  </a:lnTo>
                  <a:lnTo>
                    <a:pt x="1975882" y="1052740"/>
                  </a:lnTo>
                  <a:lnTo>
                    <a:pt x="1930052" y="1071567"/>
                  </a:lnTo>
                  <a:lnTo>
                    <a:pt x="1882368" y="1089257"/>
                  </a:lnTo>
                  <a:lnTo>
                    <a:pt x="1832911" y="1105770"/>
                  </a:lnTo>
                  <a:lnTo>
                    <a:pt x="1781766" y="1121064"/>
                  </a:lnTo>
                  <a:lnTo>
                    <a:pt x="1729013" y="1135097"/>
                  </a:lnTo>
                  <a:lnTo>
                    <a:pt x="1674737" y="1147829"/>
                  </a:lnTo>
                  <a:lnTo>
                    <a:pt x="1619019" y="1159218"/>
                  </a:lnTo>
                  <a:lnTo>
                    <a:pt x="1561942" y="1169223"/>
                  </a:lnTo>
                  <a:lnTo>
                    <a:pt x="1503590" y="1177802"/>
                  </a:lnTo>
                  <a:lnTo>
                    <a:pt x="1444044" y="1184914"/>
                  </a:lnTo>
                  <a:lnTo>
                    <a:pt x="1383387" y="1190517"/>
                  </a:lnTo>
                  <a:lnTo>
                    <a:pt x="1321702" y="1194571"/>
                  </a:lnTo>
                  <a:lnTo>
                    <a:pt x="1259071" y="1197033"/>
                  </a:lnTo>
                  <a:lnTo>
                    <a:pt x="1195577" y="1197864"/>
                  </a:lnTo>
                  <a:lnTo>
                    <a:pt x="1132084" y="1197033"/>
                  </a:lnTo>
                  <a:lnTo>
                    <a:pt x="1069453" y="1194571"/>
                  </a:lnTo>
                  <a:lnTo>
                    <a:pt x="1007768" y="1190517"/>
                  </a:lnTo>
                  <a:lnTo>
                    <a:pt x="947111" y="1184914"/>
                  </a:lnTo>
                  <a:lnTo>
                    <a:pt x="887565" y="1177802"/>
                  </a:lnTo>
                  <a:lnTo>
                    <a:pt x="829213" y="1169223"/>
                  </a:lnTo>
                  <a:lnTo>
                    <a:pt x="772136" y="1159218"/>
                  </a:lnTo>
                  <a:lnTo>
                    <a:pt x="716418" y="1147829"/>
                  </a:lnTo>
                  <a:lnTo>
                    <a:pt x="662142" y="1135097"/>
                  </a:lnTo>
                  <a:lnTo>
                    <a:pt x="609389" y="1121064"/>
                  </a:lnTo>
                  <a:lnTo>
                    <a:pt x="558244" y="1105770"/>
                  </a:lnTo>
                  <a:lnTo>
                    <a:pt x="508787" y="1089257"/>
                  </a:lnTo>
                  <a:lnTo>
                    <a:pt x="461103" y="1071567"/>
                  </a:lnTo>
                  <a:lnTo>
                    <a:pt x="415273" y="1052740"/>
                  </a:lnTo>
                  <a:lnTo>
                    <a:pt x="371380" y="1032819"/>
                  </a:lnTo>
                  <a:lnTo>
                    <a:pt x="329507" y="1011844"/>
                  </a:lnTo>
                  <a:lnTo>
                    <a:pt x="289737" y="989857"/>
                  </a:lnTo>
                  <a:lnTo>
                    <a:pt x="252152" y="966900"/>
                  </a:lnTo>
                  <a:lnTo>
                    <a:pt x="216835" y="943013"/>
                  </a:lnTo>
                  <a:lnTo>
                    <a:pt x="183868" y="918238"/>
                  </a:lnTo>
                  <a:lnTo>
                    <a:pt x="153334" y="892616"/>
                  </a:lnTo>
                  <a:lnTo>
                    <a:pt x="125316" y="866189"/>
                  </a:lnTo>
                  <a:lnTo>
                    <a:pt x="77158" y="811084"/>
                  </a:lnTo>
                  <a:lnTo>
                    <a:pt x="40055" y="753255"/>
                  </a:lnTo>
                  <a:lnTo>
                    <a:pt x="14667" y="693032"/>
                  </a:lnTo>
                  <a:lnTo>
                    <a:pt x="1657" y="630745"/>
                  </a:lnTo>
                  <a:lnTo>
                    <a:pt x="0" y="59893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50358" y="1731009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Dichotomous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34628" y="1303019"/>
            <a:ext cx="2190115" cy="1341120"/>
            <a:chOff x="8834628" y="1303019"/>
            <a:chExt cx="2190115" cy="1341120"/>
          </a:xfrm>
        </p:grpSpPr>
        <p:sp>
          <p:nvSpPr>
            <p:cNvPr id="12" name="object 12"/>
            <p:cNvSpPr/>
            <p:nvPr/>
          </p:nvSpPr>
          <p:spPr>
            <a:xfrm>
              <a:off x="8844534" y="1312925"/>
              <a:ext cx="2170430" cy="1321435"/>
            </a:xfrm>
            <a:custGeom>
              <a:avLst/>
              <a:gdLst/>
              <a:ahLst/>
              <a:cxnLst/>
              <a:rect l="l" t="t" r="r" b="b"/>
              <a:pathLst>
                <a:path w="2170429" h="1321435">
                  <a:moveTo>
                    <a:pt x="1085088" y="0"/>
                  </a:moveTo>
                  <a:lnTo>
                    <a:pt x="1025548" y="977"/>
                  </a:lnTo>
                  <a:lnTo>
                    <a:pt x="966849" y="3876"/>
                  </a:lnTo>
                  <a:lnTo>
                    <a:pt x="909072" y="8646"/>
                  </a:lnTo>
                  <a:lnTo>
                    <a:pt x="852300" y="15237"/>
                  </a:lnTo>
                  <a:lnTo>
                    <a:pt x="796616" y="23599"/>
                  </a:lnTo>
                  <a:lnTo>
                    <a:pt x="742102" y="33680"/>
                  </a:lnTo>
                  <a:lnTo>
                    <a:pt x="688842" y="45431"/>
                  </a:lnTo>
                  <a:lnTo>
                    <a:pt x="636917" y="58801"/>
                  </a:lnTo>
                  <a:lnTo>
                    <a:pt x="586411" y="73740"/>
                  </a:lnTo>
                  <a:lnTo>
                    <a:pt x="537407" y="90198"/>
                  </a:lnTo>
                  <a:lnTo>
                    <a:pt x="489987" y="108123"/>
                  </a:lnTo>
                  <a:lnTo>
                    <a:pt x="444233" y="127467"/>
                  </a:lnTo>
                  <a:lnTo>
                    <a:pt x="400229" y="148178"/>
                  </a:lnTo>
                  <a:lnTo>
                    <a:pt x="358058" y="170205"/>
                  </a:lnTo>
                  <a:lnTo>
                    <a:pt x="317801" y="193500"/>
                  </a:lnTo>
                  <a:lnTo>
                    <a:pt x="279542" y="218011"/>
                  </a:lnTo>
                  <a:lnTo>
                    <a:pt x="243364" y="243687"/>
                  </a:lnTo>
                  <a:lnTo>
                    <a:pt x="209348" y="270479"/>
                  </a:lnTo>
                  <a:lnTo>
                    <a:pt x="177579" y="298336"/>
                  </a:lnTo>
                  <a:lnTo>
                    <a:pt x="148138" y="327208"/>
                  </a:lnTo>
                  <a:lnTo>
                    <a:pt x="121108" y="357044"/>
                  </a:lnTo>
                  <a:lnTo>
                    <a:pt x="96573" y="387794"/>
                  </a:lnTo>
                  <a:lnTo>
                    <a:pt x="74614" y="419408"/>
                  </a:lnTo>
                  <a:lnTo>
                    <a:pt x="38757" y="485025"/>
                  </a:lnTo>
                  <a:lnTo>
                    <a:pt x="14201" y="553492"/>
                  </a:lnTo>
                  <a:lnTo>
                    <a:pt x="1605" y="624405"/>
                  </a:lnTo>
                  <a:lnTo>
                    <a:pt x="0" y="660653"/>
                  </a:lnTo>
                  <a:lnTo>
                    <a:pt x="1605" y="696902"/>
                  </a:lnTo>
                  <a:lnTo>
                    <a:pt x="14201" y="767815"/>
                  </a:lnTo>
                  <a:lnTo>
                    <a:pt x="38757" y="836282"/>
                  </a:lnTo>
                  <a:lnTo>
                    <a:pt x="74614" y="901899"/>
                  </a:lnTo>
                  <a:lnTo>
                    <a:pt x="96573" y="933513"/>
                  </a:lnTo>
                  <a:lnTo>
                    <a:pt x="121108" y="964263"/>
                  </a:lnTo>
                  <a:lnTo>
                    <a:pt x="148138" y="994099"/>
                  </a:lnTo>
                  <a:lnTo>
                    <a:pt x="177579" y="1022971"/>
                  </a:lnTo>
                  <a:lnTo>
                    <a:pt x="209348" y="1050828"/>
                  </a:lnTo>
                  <a:lnTo>
                    <a:pt x="243364" y="1077620"/>
                  </a:lnTo>
                  <a:lnTo>
                    <a:pt x="279542" y="1103296"/>
                  </a:lnTo>
                  <a:lnTo>
                    <a:pt x="317801" y="1127807"/>
                  </a:lnTo>
                  <a:lnTo>
                    <a:pt x="358058" y="1151102"/>
                  </a:lnTo>
                  <a:lnTo>
                    <a:pt x="400229" y="1173129"/>
                  </a:lnTo>
                  <a:lnTo>
                    <a:pt x="444233" y="1193840"/>
                  </a:lnTo>
                  <a:lnTo>
                    <a:pt x="489987" y="1213184"/>
                  </a:lnTo>
                  <a:lnTo>
                    <a:pt x="537407" y="1231109"/>
                  </a:lnTo>
                  <a:lnTo>
                    <a:pt x="586411" y="1247567"/>
                  </a:lnTo>
                  <a:lnTo>
                    <a:pt x="636917" y="1262506"/>
                  </a:lnTo>
                  <a:lnTo>
                    <a:pt x="688842" y="1275876"/>
                  </a:lnTo>
                  <a:lnTo>
                    <a:pt x="742102" y="1287627"/>
                  </a:lnTo>
                  <a:lnTo>
                    <a:pt x="796616" y="1297708"/>
                  </a:lnTo>
                  <a:lnTo>
                    <a:pt x="852300" y="1306070"/>
                  </a:lnTo>
                  <a:lnTo>
                    <a:pt x="909072" y="1312661"/>
                  </a:lnTo>
                  <a:lnTo>
                    <a:pt x="966849" y="1317431"/>
                  </a:lnTo>
                  <a:lnTo>
                    <a:pt x="1025548" y="1320330"/>
                  </a:lnTo>
                  <a:lnTo>
                    <a:pt x="1085088" y="1321308"/>
                  </a:lnTo>
                  <a:lnTo>
                    <a:pt x="1144627" y="1320330"/>
                  </a:lnTo>
                  <a:lnTo>
                    <a:pt x="1203326" y="1317431"/>
                  </a:lnTo>
                  <a:lnTo>
                    <a:pt x="1261103" y="1312661"/>
                  </a:lnTo>
                  <a:lnTo>
                    <a:pt x="1317875" y="1306070"/>
                  </a:lnTo>
                  <a:lnTo>
                    <a:pt x="1373559" y="1297708"/>
                  </a:lnTo>
                  <a:lnTo>
                    <a:pt x="1428073" y="1287627"/>
                  </a:lnTo>
                  <a:lnTo>
                    <a:pt x="1481333" y="1275876"/>
                  </a:lnTo>
                  <a:lnTo>
                    <a:pt x="1533258" y="1262506"/>
                  </a:lnTo>
                  <a:lnTo>
                    <a:pt x="1583764" y="1247567"/>
                  </a:lnTo>
                  <a:lnTo>
                    <a:pt x="1632768" y="1231109"/>
                  </a:lnTo>
                  <a:lnTo>
                    <a:pt x="1680188" y="1213184"/>
                  </a:lnTo>
                  <a:lnTo>
                    <a:pt x="1725942" y="1193840"/>
                  </a:lnTo>
                  <a:lnTo>
                    <a:pt x="1769946" y="1173129"/>
                  </a:lnTo>
                  <a:lnTo>
                    <a:pt x="1812117" y="1151102"/>
                  </a:lnTo>
                  <a:lnTo>
                    <a:pt x="1852374" y="1127807"/>
                  </a:lnTo>
                  <a:lnTo>
                    <a:pt x="1890633" y="1103296"/>
                  </a:lnTo>
                  <a:lnTo>
                    <a:pt x="1926811" y="1077620"/>
                  </a:lnTo>
                  <a:lnTo>
                    <a:pt x="1960827" y="1050828"/>
                  </a:lnTo>
                  <a:lnTo>
                    <a:pt x="1992596" y="1022971"/>
                  </a:lnTo>
                  <a:lnTo>
                    <a:pt x="2022037" y="994099"/>
                  </a:lnTo>
                  <a:lnTo>
                    <a:pt x="2049067" y="964263"/>
                  </a:lnTo>
                  <a:lnTo>
                    <a:pt x="2073602" y="933513"/>
                  </a:lnTo>
                  <a:lnTo>
                    <a:pt x="2095561" y="901899"/>
                  </a:lnTo>
                  <a:lnTo>
                    <a:pt x="2131418" y="836282"/>
                  </a:lnTo>
                  <a:lnTo>
                    <a:pt x="2155974" y="767815"/>
                  </a:lnTo>
                  <a:lnTo>
                    <a:pt x="2168570" y="696902"/>
                  </a:lnTo>
                  <a:lnTo>
                    <a:pt x="2170176" y="660653"/>
                  </a:lnTo>
                  <a:lnTo>
                    <a:pt x="2168570" y="624405"/>
                  </a:lnTo>
                  <a:lnTo>
                    <a:pt x="2155974" y="553492"/>
                  </a:lnTo>
                  <a:lnTo>
                    <a:pt x="2131418" y="485025"/>
                  </a:lnTo>
                  <a:lnTo>
                    <a:pt x="2095561" y="419408"/>
                  </a:lnTo>
                  <a:lnTo>
                    <a:pt x="2073602" y="387794"/>
                  </a:lnTo>
                  <a:lnTo>
                    <a:pt x="2049067" y="357044"/>
                  </a:lnTo>
                  <a:lnTo>
                    <a:pt x="2022037" y="327208"/>
                  </a:lnTo>
                  <a:lnTo>
                    <a:pt x="1992596" y="298336"/>
                  </a:lnTo>
                  <a:lnTo>
                    <a:pt x="1960827" y="270479"/>
                  </a:lnTo>
                  <a:lnTo>
                    <a:pt x="1926811" y="243687"/>
                  </a:lnTo>
                  <a:lnTo>
                    <a:pt x="1890633" y="218011"/>
                  </a:lnTo>
                  <a:lnTo>
                    <a:pt x="1852374" y="193500"/>
                  </a:lnTo>
                  <a:lnTo>
                    <a:pt x="1812117" y="170205"/>
                  </a:lnTo>
                  <a:lnTo>
                    <a:pt x="1769946" y="148178"/>
                  </a:lnTo>
                  <a:lnTo>
                    <a:pt x="1725942" y="127467"/>
                  </a:lnTo>
                  <a:lnTo>
                    <a:pt x="1680188" y="108123"/>
                  </a:lnTo>
                  <a:lnTo>
                    <a:pt x="1632768" y="90198"/>
                  </a:lnTo>
                  <a:lnTo>
                    <a:pt x="1583764" y="73740"/>
                  </a:lnTo>
                  <a:lnTo>
                    <a:pt x="1533258" y="58801"/>
                  </a:lnTo>
                  <a:lnTo>
                    <a:pt x="1481333" y="45431"/>
                  </a:lnTo>
                  <a:lnTo>
                    <a:pt x="1428073" y="33680"/>
                  </a:lnTo>
                  <a:lnTo>
                    <a:pt x="1373559" y="23599"/>
                  </a:lnTo>
                  <a:lnTo>
                    <a:pt x="1317875" y="15237"/>
                  </a:lnTo>
                  <a:lnTo>
                    <a:pt x="1261103" y="8646"/>
                  </a:lnTo>
                  <a:lnTo>
                    <a:pt x="1203326" y="3876"/>
                  </a:lnTo>
                  <a:lnTo>
                    <a:pt x="1144627" y="977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4534" y="1312925"/>
              <a:ext cx="2170430" cy="1321435"/>
            </a:xfrm>
            <a:custGeom>
              <a:avLst/>
              <a:gdLst/>
              <a:ahLst/>
              <a:cxnLst/>
              <a:rect l="l" t="t" r="r" b="b"/>
              <a:pathLst>
                <a:path w="2170429" h="1321435">
                  <a:moveTo>
                    <a:pt x="0" y="660653"/>
                  </a:moveTo>
                  <a:lnTo>
                    <a:pt x="6366" y="588668"/>
                  </a:lnTo>
                  <a:lnTo>
                    <a:pt x="25025" y="518927"/>
                  </a:lnTo>
                  <a:lnTo>
                    <a:pt x="55315" y="451835"/>
                  </a:lnTo>
                  <a:lnTo>
                    <a:pt x="96573" y="387794"/>
                  </a:lnTo>
                  <a:lnTo>
                    <a:pt x="121108" y="357044"/>
                  </a:lnTo>
                  <a:lnTo>
                    <a:pt x="148138" y="327208"/>
                  </a:lnTo>
                  <a:lnTo>
                    <a:pt x="177579" y="298336"/>
                  </a:lnTo>
                  <a:lnTo>
                    <a:pt x="209348" y="270479"/>
                  </a:lnTo>
                  <a:lnTo>
                    <a:pt x="243364" y="243687"/>
                  </a:lnTo>
                  <a:lnTo>
                    <a:pt x="279542" y="218011"/>
                  </a:lnTo>
                  <a:lnTo>
                    <a:pt x="317801" y="193500"/>
                  </a:lnTo>
                  <a:lnTo>
                    <a:pt x="358058" y="170205"/>
                  </a:lnTo>
                  <a:lnTo>
                    <a:pt x="400229" y="148178"/>
                  </a:lnTo>
                  <a:lnTo>
                    <a:pt x="444233" y="127467"/>
                  </a:lnTo>
                  <a:lnTo>
                    <a:pt x="489987" y="108123"/>
                  </a:lnTo>
                  <a:lnTo>
                    <a:pt x="537407" y="90198"/>
                  </a:lnTo>
                  <a:lnTo>
                    <a:pt x="586411" y="73740"/>
                  </a:lnTo>
                  <a:lnTo>
                    <a:pt x="636917" y="58801"/>
                  </a:lnTo>
                  <a:lnTo>
                    <a:pt x="688842" y="45431"/>
                  </a:lnTo>
                  <a:lnTo>
                    <a:pt x="742102" y="33680"/>
                  </a:lnTo>
                  <a:lnTo>
                    <a:pt x="796616" y="23599"/>
                  </a:lnTo>
                  <a:lnTo>
                    <a:pt x="852300" y="15237"/>
                  </a:lnTo>
                  <a:lnTo>
                    <a:pt x="909072" y="8646"/>
                  </a:lnTo>
                  <a:lnTo>
                    <a:pt x="966849" y="3876"/>
                  </a:lnTo>
                  <a:lnTo>
                    <a:pt x="1025548" y="977"/>
                  </a:lnTo>
                  <a:lnTo>
                    <a:pt x="1085088" y="0"/>
                  </a:lnTo>
                  <a:lnTo>
                    <a:pt x="1144627" y="977"/>
                  </a:lnTo>
                  <a:lnTo>
                    <a:pt x="1203326" y="3876"/>
                  </a:lnTo>
                  <a:lnTo>
                    <a:pt x="1261103" y="8646"/>
                  </a:lnTo>
                  <a:lnTo>
                    <a:pt x="1317875" y="15237"/>
                  </a:lnTo>
                  <a:lnTo>
                    <a:pt x="1373559" y="23599"/>
                  </a:lnTo>
                  <a:lnTo>
                    <a:pt x="1428073" y="33680"/>
                  </a:lnTo>
                  <a:lnTo>
                    <a:pt x="1481333" y="45431"/>
                  </a:lnTo>
                  <a:lnTo>
                    <a:pt x="1533258" y="58801"/>
                  </a:lnTo>
                  <a:lnTo>
                    <a:pt x="1583764" y="73740"/>
                  </a:lnTo>
                  <a:lnTo>
                    <a:pt x="1632768" y="90198"/>
                  </a:lnTo>
                  <a:lnTo>
                    <a:pt x="1680188" y="108123"/>
                  </a:lnTo>
                  <a:lnTo>
                    <a:pt x="1725942" y="127467"/>
                  </a:lnTo>
                  <a:lnTo>
                    <a:pt x="1769946" y="148178"/>
                  </a:lnTo>
                  <a:lnTo>
                    <a:pt x="1812117" y="170205"/>
                  </a:lnTo>
                  <a:lnTo>
                    <a:pt x="1852374" y="193500"/>
                  </a:lnTo>
                  <a:lnTo>
                    <a:pt x="1890633" y="218011"/>
                  </a:lnTo>
                  <a:lnTo>
                    <a:pt x="1926811" y="243687"/>
                  </a:lnTo>
                  <a:lnTo>
                    <a:pt x="1960827" y="270479"/>
                  </a:lnTo>
                  <a:lnTo>
                    <a:pt x="1992596" y="298336"/>
                  </a:lnTo>
                  <a:lnTo>
                    <a:pt x="2022037" y="327208"/>
                  </a:lnTo>
                  <a:lnTo>
                    <a:pt x="2049067" y="357044"/>
                  </a:lnTo>
                  <a:lnTo>
                    <a:pt x="2073602" y="387794"/>
                  </a:lnTo>
                  <a:lnTo>
                    <a:pt x="2095561" y="419408"/>
                  </a:lnTo>
                  <a:lnTo>
                    <a:pt x="2131418" y="485025"/>
                  </a:lnTo>
                  <a:lnTo>
                    <a:pt x="2155974" y="553492"/>
                  </a:lnTo>
                  <a:lnTo>
                    <a:pt x="2168570" y="624405"/>
                  </a:lnTo>
                  <a:lnTo>
                    <a:pt x="2170176" y="660653"/>
                  </a:lnTo>
                  <a:lnTo>
                    <a:pt x="2168570" y="696902"/>
                  </a:lnTo>
                  <a:lnTo>
                    <a:pt x="2155974" y="767815"/>
                  </a:lnTo>
                  <a:lnTo>
                    <a:pt x="2131418" y="836282"/>
                  </a:lnTo>
                  <a:lnTo>
                    <a:pt x="2095561" y="901899"/>
                  </a:lnTo>
                  <a:lnTo>
                    <a:pt x="2073602" y="933513"/>
                  </a:lnTo>
                  <a:lnTo>
                    <a:pt x="2049067" y="964263"/>
                  </a:lnTo>
                  <a:lnTo>
                    <a:pt x="2022037" y="994099"/>
                  </a:lnTo>
                  <a:lnTo>
                    <a:pt x="1992596" y="1022971"/>
                  </a:lnTo>
                  <a:lnTo>
                    <a:pt x="1960827" y="1050828"/>
                  </a:lnTo>
                  <a:lnTo>
                    <a:pt x="1926811" y="1077620"/>
                  </a:lnTo>
                  <a:lnTo>
                    <a:pt x="1890633" y="1103296"/>
                  </a:lnTo>
                  <a:lnTo>
                    <a:pt x="1852374" y="1127807"/>
                  </a:lnTo>
                  <a:lnTo>
                    <a:pt x="1812117" y="1151102"/>
                  </a:lnTo>
                  <a:lnTo>
                    <a:pt x="1769946" y="1173129"/>
                  </a:lnTo>
                  <a:lnTo>
                    <a:pt x="1725942" y="1193840"/>
                  </a:lnTo>
                  <a:lnTo>
                    <a:pt x="1680188" y="1213184"/>
                  </a:lnTo>
                  <a:lnTo>
                    <a:pt x="1632768" y="1231109"/>
                  </a:lnTo>
                  <a:lnTo>
                    <a:pt x="1583764" y="1247567"/>
                  </a:lnTo>
                  <a:lnTo>
                    <a:pt x="1533258" y="1262506"/>
                  </a:lnTo>
                  <a:lnTo>
                    <a:pt x="1481333" y="1275876"/>
                  </a:lnTo>
                  <a:lnTo>
                    <a:pt x="1428073" y="1287627"/>
                  </a:lnTo>
                  <a:lnTo>
                    <a:pt x="1373559" y="1297708"/>
                  </a:lnTo>
                  <a:lnTo>
                    <a:pt x="1317875" y="1306070"/>
                  </a:lnTo>
                  <a:lnTo>
                    <a:pt x="1261103" y="1312661"/>
                  </a:lnTo>
                  <a:lnTo>
                    <a:pt x="1203326" y="1317431"/>
                  </a:lnTo>
                  <a:lnTo>
                    <a:pt x="1144627" y="1320330"/>
                  </a:lnTo>
                  <a:lnTo>
                    <a:pt x="1085088" y="1321308"/>
                  </a:lnTo>
                  <a:lnTo>
                    <a:pt x="1025548" y="1320330"/>
                  </a:lnTo>
                  <a:lnTo>
                    <a:pt x="966849" y="1317431"/>
                  </a:lnTo>
                  <a:lnTo>
                    <a:pt x="909072" y="1312661"/>
                  </a:lnTo>
                  <a:lnTo>
                    <a:pt x="852300" y="1306070"/>
                  </a:lnTo>
                  <a:lnTo>
                    <a:pt x="796616" y="1297708"/>
                  </a:lnTo>
                  <a:lnTo>
                    <a:pt x="742102" y="1287627"/>
                  </a:lnTo>
                  <a:lnTo>
                    <a:pt x="688842" y="1275876"/>
                  </a:lnTo>
                  <a:lnTo>
                    <a:pt x="636917" y="1262506"/>
                  </a:lnTo>
                  <a:lnTo>
                    <a:pt x="586411" y="1247567"/>
                  </a:lnTo>
                  <a:lnTo>
                    <a:pt x="537407" y="1231109"/>
                  </a:lnTo>
                  <a:lnTo>
                    <a:pt x="489987" y="1213184"/>
                  </a:lnTo>
                  <a:lnTo>
                    <a:pt x="444233" y="1193840"/>
                  </a:lnTo>
                  <a:lnTo>
                    <a:pt x="400229" y="1173129"/>
                  </a:lnTo>
                  <a:lnTo>
                    <a:pt x="358058" y="1151102"/>
                  </a:lnTo>
                  <a:lnTo>
                    <a:pt x="317801" y="1127807"/>
                  </a:lnTo>
                  <a:lnTo>
                    <a:pt x="279542" y="1103296"/>
                  </a:lnTo>
                  <a:lnTo>
                    <a:pt x="243364" y="1077620"/>
                  </a:lnTo>
                  <a:lnTo>
                    <a:pt x="209348" y="1050828"/>
                  </a:lnTo>
                  <a:lnTo>
                    <a:pt x="177579" y="1022971"/>
                  </a:lnTo>
                  <a:lnTo>
                    <a:pt x="148138" y="994099"/>
                  </a:lnTo>
                  <a:lnTo>
                    <a:pt x="121108" y="964263"/>
                  </a:lnTo>
                  <a:lnTo>
                    <a:pt x="96573" y="933513"/>
                  </a:lnTo>
                  <a:lnTo>
                    <a:pt x="74614" y="901899"/>
                  </a:lnTo>
                  <a:lnTo>
                    <a:pt x="38757" y="836282"/>
                  </a:lnTo>
                  <a:lnTo>
                    <a:pt x="14201" y="767815"/>
                  </a:lnTo>
                  <a:lnTo>
                    <a:pt x="1605" y="696902"/>
                  </a:lnTo>
                  <a:lnTo>
                    <a:pt x="0" y="66065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09886" y="1818208"/>
            <a:ext cx="83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-100" dirty="0">
                <a:latin typeface="Verdana"/>
                <a:cs typeface="Verdana"/>
              </a:rPr>
              <a:t>rd</a:t>
            </a:r>
            <a:r>
              <a:rPr sz="1800" spc="-35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0376" y="1670304"/>
            <a:ext cx="104139" cy="3904615"/>
            <a:chOff x="3770376" y="1670304"/>
            <a:chExt cx="104139" cy="390461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376" y="1670304"/>
              <a:ext cx="103695" cy="39044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24478" y="1698498"/>
              <a:ext cx="0" cy="3801745"/>
            </a:xfrm>
            <a:custGeom>
              <a:avLst/>
              <a:gdLst/>
              <a:ahLst/>
              <a:cxnLst/>
              <a:rect l="l" t="t" r="r" b="b"/>
              <a:pathLst>
                <a:path h="3801745">
                  <a:moveTo>
                    <a:pt x="0" y="0"/>
                  </a:moveTo>
                  <a:lnTo>
                    <a:pt x="0" y="380123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968995" y="1670304"/>
            <a:ext cx="104139" cy="3904615"/>
            <a:chOff x="7968995" y="1670304"/>
            <a:chExt cx="104139" cy="390461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995" y="1670304"/>
              <a:ext cx="103695" cy="39044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23097" y="1698498"/>
              <a:ext cx="0" cy="3801745"/>
            </a:xfrm>
            <a:custGeom>
              <a:avLst/>
              <a:gdLst/>
              <a:ahLst/>
              <a:cxnLst/>
              <a:rect l="l" t="t" r="r" b="b"/>
              <a:pathLst>
                <a:path h="3801745">
                  <a:moveTo>
                    <a:pt x="0" y="0"/>
                  </a:moveTo>
                  <a:lnTo>
                    <a:pt x="0" y="380123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8586" y="3308730"/>
            <a:ext cx="2090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7335" algn="l"/>
              </a:tabLst>
            </a:pPr>
            <a:r>
              <a:rPr sz="1800" spc="65" dirty="0">
                <a:latin typeface="Verdana"/>
                <a:cs typeface="Verdana"/>
              </a:rPr>
              <a:t>Co</a:t>
            </a:r>
            <a:r>
              <a:rPr sz="1800" spc="30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ors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5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mes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-45" dirty="0">
                <a:latin typeface="Verdana"/>
                <a:cs typeface="Verdana"/>
              </a:rPr>
              <a:t>L</a:t>
            </a:r>
            <a:r>
              <a:rPr sz="1800" spc="-55" dirty="0">
                <a:latin typeface="Verdana"/>
                <a:cs typeface="Verdana"/>
              </a:rPr>
              <a:t>o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mes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40" dirty="0">
                <a:latin typeface="Verdana"/>
                <a:cs typeface="Verdana"/>
              </a:rPr>
              <a:t>Car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5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mes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7121" y="3308730"/>
            <a:ext cx="1792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7335" algn="l"/>
              </a:tabLst>
            </a:pPr>
            <a:r>
              <a:rPr sz="1800" spc="-35" dirty="0">
                <a:latin typeface="Verdana"/>
                <a:cs typeface="Verdana"/>
              </a:rPr>
              <a:t>Y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,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al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F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al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-40" dirty="0">
                <a:latin typeface="Verdana"/>
                <a:cs typeface="Verdana"/>
              </a:rPr>
              <a:t>L</a:t>
            </a:r>
            <a:r>
              <a:rPr sz="1800" spc="-50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f</a:t>
            </a:r>
            <a:r>
              <a:rPr sz="1800" spc="-105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R</a:t>
            </a:r>
            <a:r>
              <a:rPr sz="1800" spc="-65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ght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2193" y="3437890"/>
            <a:ext cx="3581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7335" algn="l"/>
              </a:tabLst>
            </a:pPr>
            <a:r>
              <a:rPr sz="1800" spc="110" dirty="0">
                <a:latin typeface="Verdana"/>
                <a:cs typeface="Verdana"/>
              </a:rPr>
              <a:t>Goo</a:t>
            </a:r>
            <a:r>
              <a:rPr sz="1800" spc="105" dirty="0">
                <a:latin typeface="Verdana"/>
                <a:cs typeface="Verdana"/>
              </a:rPr>
              <a:t>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&gt;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95" dirty="0">
                <a:latin typeface="Verdana"/>
                <a:cs typeface="Verdana"/>
              </a:rPr>
              <a:t>g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-385" dirty="0">
                <a:latin typeface="Verdana"/>
                <a:cs typeface="Verdana"/>
              </a:rPr>
              <a:t>&gt;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Be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50" dirty="0">
                <a:latin typeface="Verdana"/>
                <a:cs typeface="Verdana"/>
              </a:rPr>
              <a:t>ow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h</a:t>
            </a:r>
            <a:r>
              <a:rPr sz="1800" spc="-385" dirty="0">
                <a:latin typeface="Verdana"/>
                <a:cs typeface="Verdana"/>
              </a:rPr>
              <a:t>&gt;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-165" dirty="0">
                <a:latin typeface="Verdana"/>
                <a:cs typeface="Verdana"/>
              </a:rPr>
              <a:t>um&gt; </a:t>
            </a:r>
            <a:r>
              <a:rPr sz="1800" spc="-45" dirty="0">
                <a:latin typeface="Verdana"/>
                <a:cs typeface="Verdana"/>
              </a:rPr>
              <a:t>L</a:t>
            </a:r>
            <a:r>
              <a:rPr sz="1800" spc="-55" dirty="0">
                <a:latin typeface="Verdana"/>
                <a:cs typeface="Verdana"/>
              </a:rPr>
              <a:t>o</a:t>
            </a:r>
            <a:r>
              <a:rPr sz="1800" spc="20" dirty="0"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1800" spc="-114" dirty="0">
                <a:latin typeface="Verdana"/>
                <a:cs typeface="Verdana"/>
              </a:rPr>
              <a:t>Sa</a:t>
            </a:r>
            <a:r>
              <a:rPr sz="1800" spc="-8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75" dirty="0">
                <a:latin typeface="Verdana"/>
                <a:cs typeface="Verdana"/>
              </a:rPr>
              <a:t>sf</a:t>
            </a:r>
            <a:r>
              <a:rPr sz="1800" spc="-95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d</a:t>
            </a:r>
            <a:r>
              <a:rPr sz="1800" spc="-155" dirty="0">
                <a:latin typeface="Verdana"/>
                <a:cs typeface="Verdana"/>
              </a:rPr>
              <a:t>&gt;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N</a:t>
            </a:r>
            <a:r>
              <a:rPr sz="1800" spc="30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385" dirty="0">
                <a:latin typeface="Verdana"/>
                <a:cs typeface="Verdana"/>
              </a:rPr>
              <a:t>&gt;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D</a:t>
            </a:r>
            <a:r>
              <a:rPr sz="1800" spc="-25" dirty="0">
                <a:latin typeface="Verdana"/>
                <a:cs typeface="Verdana"/>
              </a:rPr>
              <a:t>i</a:t>
            </a:r>
            <a:r>
              <a:rPr sz="1800" spc="-110" dirty="0">
                <a:latin typeface="Verdana"/>
                <a:cs typeface="Verdana"/>
              </a:rPr>
              <a:t>ss</a:t>
            </a:r>
            <a:r>
              <a:rPr sz="1800" spc="-14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175" dirty="0">
                <a:latin typeface="Verdana"/>
                <a:cs typeface="Verdana"/>
              </a:rPr>
              <a:t>sf</a:t>
            </a:r>
            <a:r>
              <a:rPr sz="1800" spc="-105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029199" y="190880"/>
            <a:ext cx="428320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Segoe Print"/>
                <a:cs typeface="Segoe Print"/>
              </a:rPr>
              <a:t>Categorical</a:t>
            </a:r>
            <a:r>
              <a:rPr sz="2800" b="1" spc="35" dirty="0">
                <a:latin typeface="Segoe Print"/>
                <a:cs typeface="Segoe Print"/>
              </a:rPr>
              <a:t> </a:t>
            </a:r>
            <a:r>
              <a:rPr lang="en-GB" sz="2800" b="1" spc="-5" dirty="0" smtClean="0">
                <a:latin typeface="Segoe Print"/>
                <a:cs typeface="Segoe Print"/>
              </a:rPr>
              <a:t>Data</a:t>
            </a:r>
            <a:endParaRPr sz="2800" dirty="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6875" y="277589"/>
            <a:ext cx="3249930" cy="4533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4"/>
              </a:spcBef>
            </a:pPr>
            <a:r>
              <a:rPr sz="2500" i="1" spc="18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r>
              <a:rPr sz="25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22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1123" y="483488"/>
            <a:ext cx="542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Measures </a:t>
            </a:r>
            <a:r>
              <a:rPr sz="2800" spc="-5" dirty="0"/>
              <a:t>of</a:t>
            </a:r>
            <a:r>
              <a:rPr sz="2800" spc="-10" dirty="0"/>
              <a:t> Central</a:t>
            </a:r>
            <a:r>
              <a:rPr sz="2800" spc="-5" dirty="0"/>
              <a:t> Tendency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178458" y="1902136"/>
            <a:ext cx="7096125" cy="17145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Print"/>
                <a:cs typeface="Segoe Print"/>
              </a:rPr>
              <a:t>Me</a:t>
            </a:r>
            <a:r>
              <a:rPr sz="2400" spc="-10" dirty="0">
                <a:latin typeface="Segoe Print"/>
                <a:cs typeface="Segoe Print"/>
              </a:rPr>
              <a:t>a</a:t>
            </a:r>
            <a:r>
              <a:rPr sz="2400" spc="-5" dirty="0">
                <a:latin typeface="Segoe Print"/>
                <a:cs typeface="Segoe Print"/>
              </a:rPr>
              <a:t>n</a:t>
            </a:r>
            <a:r>
              <a:rPr sz="2400" dirty="0">
                <a:latin typeface="Segoe Print"/>
                <a:cs typeface="Segoe Print"/>
              </a:rPr>
              <a:t>:</a:t>
            </a:r>
            <a:r>
              <a:rPr sz="2400" spc="10" dirty="0">
                <a:latin typeface="Segoe Print"/>
                <a:cs typeface="Segoe Print"/>
              </a:rPr>
              <a:t> 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me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most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pop</a:t>
            </a:r>
            <a:r>
              <a:rPr sz="1800" spc="50" dirty="0">
                <a:latin typeface="Verdana"/>
                <a:cs typeface="Verdana"/>
              </a:rPr>
              <a:t>u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00" dirty="0">
                <a:latin typeface="Verdana"/>
                <a:cs typeface="Verdana"/>
              </a:rPr>
              <a:t> k</a:t>
            </a:r>
            <a:r>
              <a:rPr sz="1800" spc="-114" dirty="0">
                <a:latin typeface="Verdana"/>
                <a:cs typeface="Verdana"/>
              </a:rPr>
              <a:t>n</a:t>
            </a:r>
            <a:r>
              <a:rPr sz="1800" spc="45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w</a:t>
            </a:r>
            <a:r>
              <a:rPr sz="1800" spc="-45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</a:pPr>
            <a:r>
              <a:rPr sz="1800" spc="20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u</a:t>
            </a:r>
            <a:r>
              <a:rPr sz="1800" spc="-65" dirty="0">
                <a:latin typeface="Verdana"/>
                <a:cs typeface="Verdana"/>
              </a:rPr>
              <a:t>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00" dirty="0">
                <a:latin typeface="Verdana"/>
                <a:cs typeface="Verdana"/>
              </a:rPr>
              <a:t>d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cy.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Verdana"/>
              <a:cs typeface="Verdana"/>
            </a:endParaRPr>
          </a:p>
          <a:p>
            <a:pPr marL="469265" marR="5080" indent="-457200">
              <a:lnSpc>
                <a:spcPct val="105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Print"/>
                <a:cs typeface="Segoe Print"/>
              </a:rPr>
              <a:t>Median:</a:t>
            </a:r>
            <a:r>
              <a:rPr sz="2400" spc="20" dirty="0">
                <a:latin typeface="Segoe Print"/>
                <a:cs typeface="Segoe Print"/>
              </a:rPr>
              <a:t> </a:t>
            </a: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median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middle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score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set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data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has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been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arranged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order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magnitude.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458" y="5011697"/>
            <a:ext cx="6209030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Print"/>
                <a:cs typeface="Segoe Print"/>
              </a:rPr>
              <a:t>Mode:</a:t>
            </a:r>
            <a:r>
              <a:rPr sz="2400" spc="15" dirty="0">
                <a:latin typeface="Segoe Print"/>
                <a:cs typeface="Segoe Print"/>
              </a:rPr>
              <a:t> </a:t>
            </a: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mode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most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frequent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score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our</a:t>
            </a:r>
            <a:endParaRPr sz="1800">
              <a:latin typeface="Verdana"/>
              <a:cs typeface="Verdana"/>
            </a:endParaRPr>
          </a:p>
          <a:p>
            <a:pPr marL="1536065">
              <a:lnSpc>
                <a:spcPct val="100000"/>
              </a:lnSpc>
              <a:spcBef>
                <a:spcPts val="145"/>
              </a:spcBef>
            </a:pPr>
            <a:r>
              <a:rPr sz="1800" spc="125" dirty="0">
                <a:latin typeface="Verdana"/>
                <a:cs typeface="Verdana"/>
              </a:rPr>
              <a:t>d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8259" y="2298192"/>
            <a:ext cx="2551176" cy="798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9467" y="3735323"/>
            <a:ext cx="6089904" cy="10408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0435" y="3537203"/>
            <a:ext cx="3892296" cy="3188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09034" y="3208985"/>
            <a:ext cx="3561079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dirty="0">
                <a:latin typeface="Segoe Print"/>
                <a:cs typeface="Segoe Print"/>
              </a:rPr>
              <a:t>What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encoding?</a:t>
            </a:r>
            <a:endParaRPr sz="180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very </a:t>
            </a:r>
            <a:r>
              <a:rPr sz="1800" spc="-10" dirty="0">
                <a:latin typeface="Segoe Print"/>
                <a:cs typeface="Segoe Print"/>
              </a:rPr>
              <a:t>important?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Encoding</a:t>
            </a:r>
            <a:r>
              <a:rPr spc="-25" dirty="0"/>
              <a:t> </a:t>
            </a:r>
            <a:r>
              <a:rPr spc="-5" dirty="0"/>
              <a:t>Techniques</a:t>
            </a:r>
            <a:r>
              <a:rPr spc="-15" dirty="0"/>
              <a:t> </a:t>
            </a:r>
            <a:r>
              <a:rPr spc="-5" dirty="0"/>
              <a:t>in Machine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2421" y="956564"/>
            <a:ext cx="240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Segoe Print"/>
                <a:cs typeface="Segoe Print"/>
              </a:rPr>
              <a:t>l</a:t>
            </a:r>
            <a:endParaRPr sz="2400" dirty="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Encoding</a:t>
            </a:r>
            <a:r>
              <a:rPr spc="-25" dirty="0"/>
              <a:t> </a:t>
            </a:r>
            <a:r>
              <a:rPr spc="-5" dirty="0"/>
              <a:t>Techniques</a:t>
            </a:r>
            <a:r>
              <a:rPr spc="-15" dirty="0"/>
              <a:t> </a:t>
            </a:r>
            <a:r>
              <a:rPr spc="-5" dirty="0"/>
              <a:t>in 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2421" y="956564"/>
            <a:ext cx="240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Segoe Print"/>
                <a:cs typeface="Segoe Print"/>
              </a:rPr>
              <a:t>l</a:t>
            </a:r>
            <a:endParaRPr sz="2400" dirty="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1844" y="2138172"/>
            <a:ext cx="7068311" cy="36271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9844" y="6004966"/>
            <a:ext cx="230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g: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Be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E</a:t>
            </a:r>
            <a:r>
              <a:rPr sz="1800" spc="-12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cod</a:t>
            </a:r>
            <a:r>
              <a:rPr sz="1800" spc="5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Encoding</a:t>
            </a:r>
            <a:r>
              <a:rPr spc="-25" dirty="0"/>
              <a:t> </a:t>
            </a:r>
            <a:r>
              <a:rPr spc="-5" dirty="0"/>
              <a:t>Techniques</a:t>
            </a:r>
            <a:r>
              <a:rPr spc="-15" dirty="0"/>
              <a:t> </a:t>
            </a:r>
            <a:r>
              <a:rPr spc="-5" dirty="0"/>
              <a:t>in Machine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0242" y="5434380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g: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80" dirty="0">
                <a:latin typeface="Verdana"/>
                <a:cs typeface="Verdana"/>
              </a:rPr>
              <a:t>f</a:t>
            </a:r>
            <a:r>
              <a:rPr sz="1800" spc="-10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n</a:t>
            </a:r>
            <a:r>
              <a:rPr sz="1800" spc="145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90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4871" y="2410967"/>
            <a:ext cx="5254752" cy="29458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2376" y="2522220"/>
            <a:ext cx="5374005" cy="2461260"/>
            <a:chOff x="722376" y="2522220"/>
            <a:chExt cx="5374005" cy="24612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376" y="2522220"/>
              <a:ext cx="5148072" cy="24612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23662" y="4017263"/>
              <a:ext cx="671830" cy="759460"/>
            </a:xfrm>
            <a:custGeom>
              <a:avLst/>
              <a:gdLst/>
              <a:ahLst/>
              <a:cxnLst/>
              <a:rect l="l" t="t" r="r" b="b"/>
              <a:pathLst>
                <a:path w="671829" h="759460">
                  <a:moveTo>
                    <a:pt x="671703" y="720852"/>
                  </a:moveTo>
                  <a:lnTo>
                    <a:pt x="659003" y="714502"/>
                  </a:lnTo>
                  <a:lnTo>
                    <a:pt x="595503" y="682752"/>
                  </a:lnTo>
                  <a:lnTo>
                    <a:pt x="595503" y="714502"/>
                  </a:lnTo>
                  <a:lnTo>
                    <a:pt x="2794" y="714502"/>
                  </a:lnTo>
                  <a:lnTo>
                    <a:pt x="0" y="717296"/>
                  </a:lnTo>
                  <a:lnTo>
                    <a:pt x="0" y="724408"/>
                  </a:lnTo>
                  <a:lnTo>
                    <a:pt x="2794" y="727202"/>
                  </a:lnTo>
                  <a:lnTo>
                    <a:pt x="595503" y="727202"/>
                  </a:lnTo>
                  <a:lnTo>
                    <a:pt x="595503" y="758952"/>
                  </a:lnTo>
                  <a:lnTo>
                    <a:pt x="659003" y="727202"/>
                  </a:lnTo>
                  <a:lnTo>
                    <a:pt x="671703" y="720852"/>
                  </a:lnTo>
                  <a:close/>
                </a:path>
                <a:path w="671829" h="759460">
                  <a:moveTo>
                    <a:pt x="671703" y="38100"/>
                  </a:moveTo>
                  <a:lnTo>
                    <a:pt x="659003" y="31750"/>
                  </a:lnTo>
                  <a:lnTo>
                    <a:pt x="595503" y="0"/>
                  </a:lnTo>
                  <a:lnTo>
                    <a:pt x="595503" y="31750"/>
                  </a:lnTo>
                  <a:lnTo>
                    <a:pt x="2794" y="31750"/>
                  </a:lnTo>
                  <a:lnTo>
                    <a:pt x="0" y="34544"/>
                  </a:lnTo>
                  <a:lnTo>
                    <a:pt x="0" y="41656"/>
                  </a:lnTo>
                  <a:lnTo>
                    <a:pt x="2794" y="44450"/>
                  </a:lnTo>
                  <a:lnTo>
                    <a:pt x="595503" y="44450"/>
                  </a:lnTo>
                  <a:lnTo>
                    <a:pt x="595503" y="76200"/>
                  </a:lnTo>
                  <a:lnTo>
                    <a:pt x="659003" y="44450"/>
                  </a:lnTo>
                  <a:lnTo>
                    <a:pt x="67170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3662" y="3208019"/>
              <a:ext cx="671830" cy="1196340"/>
            </a:xfrm>
            <a:custGeom>
              <a:avLst/>
              <a:gdLst/>
              <a:ahLst/>
              <a:cxnLst/>
              <a:rect l="l" t="t" r="r" b="b"/>
              <a:pathLst>
                <a:path w="671829" h="1196339">
                  <a:moveTo>
                    <a:pt x="671703" y="1158240"/>
                  </a:moveTo>
                  <a:lnTo>
                    <a:pt x="659003" y="1151890"/>
                  </a:lnTo>
                  <a:lnTo>
                    <a:pt x="595503" y="1120140"/>
                  </a:lnTo>
                  <a:lnTo>
                    <a:pt x="595503" y="1151890"/>
                  </a:lnTo>
                  <a:lnTo>
                    <a:pt x="2794" y="1151890"/>
                  </a:lnTo>
                  <a:lnTo>
                    <a:pt x="0" y="1154684"/>
                  </a:lnTo>
                  <a:lnTo>
                    <a:pt x="0" y="1161796"/>
                  </a:lnTo>
                  <a:lnTo>
                    <a:pt x="2794" y="1164590"/>
                  </a:lnTo>
                  <a:lnTo>
                    <a:pt x="595503" y="1164590"/>
                  </a:lnTo>
                  <a:lnTo>
                    <a:pt x="595503" y="1196340"/>
                  </a:lnTo>
                  <a:lnTo>
                    <a:pt x="659003" y="1164590"/>
                  </a:lnTo>
                  <a:lnTo>
                    <a:pt x="671703" y="1158240"/>
                  </a:lnTo>
                  <a:close/>
                </a:path>
                <a:path w="671829" h="1196339">
                  <a:moveTo>
                    <a:pt x="671703" y="38100"/>
                  </a:moveTo>
                  <a:lnTo>
                    <a:pt x="659003" y="31750"/>
                  </a:lnTo>
                  <a:lnTo>
                    <a:pt x="595503" y="0"/>
                  </a:lnTo>
                  <a:lnTo>
                    <a:pt x="595503" y="31750"/>
                  </a:lnTo>
                  <a:lnTo>
                    <a:pt x="2794" y="31750"/>
                  </a:lnTo>
                  <a:lnTo>
                    <a:pt x="0" y="34544"/>
                  </a:lnTo>
                  <a:lnTo>
                    <a:pt x="0" y="41656"/>
                  </a:lnTo>
                  <a:lnTo>
                    <a:pt x="2794" y="44450"/>
                  </a:lnTo>
                  <a:lnTo>
                    <a:pt x="595503" y="44450"/>
                  </a:lnTo>
                  <a:lnTo>
                    <a:pt x="595503" y="76200"/>
                  </a:lnTo>
                  <a:lnTo>
                    <a:pt x="659003" y="44450"/>
                  </a:lnTo>
                  <a:lnTo>
                    <a:pt x="671703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9673" y="3579876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499999" y="0"/>
                  </a:moveTo>
                  <a:lnTo>
                    <a:pt x="499999" y="76200"/>
                  </a:lnTo>
                  <a:lnTo>
                    <a:pt x="563499" y="44450"/>
                  </a:lnTo>
                  <a:lnTo>
                    <a:pt x="516254" y="44450"/>
                  </a:lnTo>
                  <a:lnTo>
                    <a:pt x="519049" y="41656"/>
                  </a:lnTo>
                  <a:lnTo>
                    <a:pt x="519049" y="34543"/>
                  </a:lnTo>
                  <a:lnTo>
                    <a:pt x="516254" y="31750"/>
                  </a:lnTo>
                  <a:lnTo>
                    <a:pt x="563499" y="31750"/>
                  </a:lnTo>
                  <a:lnTo>
                    <a:pt x="499999" y="0"/>
                  </a:lnTo>
                  <a:close/>
                </a:path>
                <a:path w="576579" h="76200">
                  <a:moveTo>
                    <a:pt x="499999" y="31750"/>
                  </a:moveTo>
                  <a:lnTo>
                    <a:pt x="2793" y="31750"/>
                  </a:lnTo>
                  <a:lnTo>
                    <a:pt x="0" y="34543"/>
                  </a:lnTo>
                  <a:lnTo>
                    <a:pt x="0" y="41656"/>
                  </a:lnTo>
                  <a:lnTo>
                    <a:pt x="2793" y="44450"/>
                  </a:lnTo>
                  <a:lnTo>
                    <a:pt x="499999" y="44450"/>
                  </a:lnTo>
                  <a:lnTo>
                    <a:pt x="499999" y="31750"/>
                  </a:lnTo>
                  <a:close/>
                </a:path>
                <a:path w="576579" h="76200">
                  <a:moveTo>
                    <a:pt x="563499" y="31750"/>
                  </a:moveTo>
                  <a:lnTo>
                    <a:pt x="516254" y="31750"/>
                  </a:lnTo>
                  <a:lnTo>
                    <a:pt x="519049" y="34543"/>
                  </a:lnTo>
                  <a:lnTo>
                    <a:pt x="519049" y="41656"/>
                  </a:lnTo>
                  <a:lnTo>
                    <a:pt x="516254" y="44450"/>
                  </a:lnTo>
                  <a:lnTo>
                    <a:pt x="563499" y="44450"/>
                  </a:lnTo>
                  <a:lnTo>
                    <a:pt x="576199" y="38100"/>
                  </a:lnTo>
                  <a:lnTo>
                    <a:pt x="563499" y="3175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38960" y="5428589"/>
            <a:ext cx="230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g: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Be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E</a:t>
            </a:r>
            <a:r>
              <a:rPr sz="1800" spc="-12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cod</a:t>
            </a:r>
            <a:r>
              <a:rPr sz="1800" spc="5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03216" y="3110229"/>
            <a:ext cx="4964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b="1" dirty="0">
                <a:latin typeface="Segoe Print"/>
                <a:cs typeface="Segoe Print"/>
              </a:rPr>
              <a:t>Without</a:t>
            </a:r>
            <a:r>
              <a:rPr sz="1800" b="1" spc="-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Use Any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Encoding</a:t>
            </a:r>
            <a:r>
              <a:rPr sz="1800" b="1" spc="-2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Techniques</a:t>
            </a:r>
            <a:endParaRPr sz="180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b="1" spc="-5" dirty="0">
                <a:latin typeface="Segoe Print"/>
                <a:cs typeface="Segoe Print"/>
              </a:rPr>
              <a:t>Label</a:t>
            </a:r>
            <a:r>
              <a:rPr sz="1800" b="1" spc="-5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Encoding</a:t>
            </a:r>
            <a:endParaRPr sz="180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b="1" dirty="0">
                <a:latin typeface="Segoe Print"/>
                <a:cs typeface="Segoe Print"/>
              </a:rPr>
              <a:t>One-Hot</a:t>
            </a:r>
            <a:r>
              <a:rPr sz="1800" b="1" spc="-7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Encoding</a:t>
            </a:r>
            <a:endParaRPr sz="1800">
              <a:latin typeface="Segoe Print"/>
              <a:cs typeface="Segoe Print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1800" b="1" dirty="0">
                <a:latin typeface="Segoe Print"/>
                <a:cs typeface="Segoe Print"/>
              </a:rPr>
              <a:t>Ordinal</a:t>
            </a:r>
            <a:r>
              <a:rPr sz="1800" b="1" spc="-7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Encoding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Encoding</a:t>
            </a:r>
            <a:r>
              <a:rPr spc="-25" dirty="0"/>
              <a:t> </a:t>
            </a:r>
            <a:r>
              <a:rPr spc="-5" dirty="0"/>
              <a:t>Techniques</a:t>
            </a:r>
            <a:r>
              <a:rPr spc="-15" dirty="0"/>
              <a:t> </a:t>
            </a:r>
            <a:r>
              <a:rPr spc="-5" dirty="0"/>
              <a:t>in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8103" y="2134362"/>
            <a:ext cx="4955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Without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Use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Any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Encoding</a:t>
            </a:r>
            <a:r>
              <a:rPr sz="2000" spc="-4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Techniques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Encoding</a:t>
            </a:r>
            <a:r>
              <a:rPr spc="-25" dirty="0"/>
              <a:t> </a:t>
            </a:r>
            <a:r>
              <a:rPr spc="-5" dirty="0"/>
              <a:t>Techniques</a:t>
            </a:r>
            <a:r>
              <a:rPr spc="-15" dirty="0"/>
              <a:t> </a:t>
            </a:r>
            <a:r>
              <a:rPr spc="-5" dirty="0"/>
              <a:t>in Machine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93507" y="3607689"/>
          <a:ext cx="1545590" cy="2217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/>
              </a:tblGrid>
              <a:tr h="55435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81818"/>
                    </a:solidFill>
                  </a:tcPr>
                </a:tc>
              </a:tr>
              <a:tr h="55422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543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554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14165" y="3615435"/>
          <a:ext cx="1549400" cy="221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</a:tblGrid>
              <a:tr h="5543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</a:tr>
              <a:tr h="554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5" dirty="0">
                          <a:latin typeface="Arial MT"/>
                          <a:cs typeface="Arial MT"/>
                        </a:rPr>
                        <a:t>Tall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Medium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55431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Short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347461" y="4387596"/>
            <a:ext cx="1967864" cy="76200"/>
          </a:xfrm>
          <a:custGeom>
            <a:avLst/>
            <a:gdLst/>
            <a:ahLst/>
            <a:cxnLst/>
            <a:rect l="l" t="t" r="r" b="b"/>
            <a:pathLst>
              <a:path w="1967865" h="76200">
                <a:moveTo>
                  <a:pt x="1891411" y="0"/>
                </a:moveTo>
                <a:lnTo>
                  <a:pt x="1891411" y="76199"/>
                </a:lnTo>
                <a:lnTo>
                  <a:pt x="1954911" y="44449"/>
                </a:lnTo>
                <a:lnTo>
                  <a:pt x="1907666" y="44449"/>
                </a:lnTo>
                <a:lnTo>
                  <a:pt x="1910461" y="41655"/>
                </a:lnTo>
                <a:lnTo>
                  <a:pt x="1910461" y="34543"/>
                </a:lnTo>
                <a:lnTo>
                  <a:pt x="1907666" y="31749"/>
                </a:lnTo>
                <a:lnTo>
                  <a:pt x="1954911" y="31749"/>
                </a:lnTo>
                <a:lnTo>
                  <a:pt x="1891411" y="0"/>
                </a:lnTo>
                <a:close/>
              </a:path>
              <a:path w="1967865" h="76200">
                <a:moveTo>
                  <a:pt x="1891411" y="31749"/>
                </a:moveTo>
                <a:lnTo>
                  <a:pt x="2793" y="31749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49"/>
                </a:lnTo>
                <a:lnTo>
                  <a:pt x="1891411" y="44449"/>
                </a:lnTo>
                <a:lnTo>
                  <a:pt x="1891411" y="31749"/>
                </a:lnTo>
                <a:close/>
              </a:path>
              <a:path w="1967865" h="76200">
                <a:moveTo>
                  <a:pt x="1954911" y="31749"/>
                </a:moveTo>
                <a:lnTo>
                  <a:pt x="1907666" y="31749"/>
                </a:lnTo>
                <a:lnTo>
                  <a:pt x="1910461" y="34543"/>
                </a:lnTo>
                <a:lnTo>
                  <a:pt x="1910461" y="41655"/>
                </a:lnTo>
                <a:lnTo>
                  <a:pt x="1907666" y="44449"/>
                </a:lnTo>
                <a:lnTo>
                  <a:pt x="1954911" y="44449"/>
                </a:lnTo>
                <a:lnTo>
                  <a:pt x="1967611" y="38099"/>
                </a:lnTo>
                <a:lnTo>
                  <a:pt x="1954911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461" y="4911852"/>
            <a:ext cx="1967864" cy="76200"/>
          </a:xfrm>
          <a:custGeom>
            <a:avLst/>
            <a:gdLst/>
            <a:ahLst/>
            <a:cxnLst/>
            <a:rect l="l" t="t" r="r" b="b"/>
            <a:pathLst>
              <a:path w="1967865" h="76200">
                <a:moveTo>
                  <a:pt x="1891411" y="0"/>
                </a:moveTo>
                <a:lnTo>
                  <a:pt x="1891411" y="76200"/>
                </a:lnTo>
                <a:lnTo>
                  <a:pt x="1954911" y="44450"/>
                </a:lnTo>
                <a:lnTo>
                  <a:pt x="1907666" y="44450"/>
                </a:lnTo>
                <a:lnTo>
                  <a:pt x="1910461" y="41656"/>
                </a:lnTo>
                <a:lnTo>
                  <a:pt x="1910461" y="34543"/>
                </a:lnTo>
                <a:lnTo>
                  <a:pt x="1907666" y="31750"/>
                </a:lnTo>
                <a:lnTo>
                  <a:pt x="1954911" y="31750"/>
                </a:lnTo>
                <a:lnTo>
                  <a:pt x="1891411" y="0"/>
                </a:lnTo>
                <a:close/>
              </a:path>
              <a:path w="1967865" h="76200">
                <a:moveTo>
                  <a:pt x="1891411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6"/>
                </a:lnTo>
                <a:lnTo>
                  <a:pt x="2793" y="44450"/>
                </a:lnTo>
                <a:lnTo>
                  <a:pt x="1891411" y="44450"/>
                </a:lnTo>
                <a:lnTo>
                  <a:pt x="1891411" y="31750"/>
                </a:lnTo>
                <a:close/>
              </a:path>
              <a:path w="1967865" h="76200">
                <a:moveTo>
                  <a:pt x="1954911" y="31750"/>
                </a:moveTo>
                <a:lnTo>
                  <a:pt x="1907666" y="31750"/>
                </a:lnTo>
                <a:lnTo>
                  <a:pt x="1910461" y="34543"/>
                </a:lnTo>
                <a:lnTo>
                  <a:pt x="1910461" y="41656"/>
                </a:lnTo>
                <a:lnTo>
                  <a:pt x="1907666" y="44450"/>
                </a:lnTo>
                <a:lnTo>
                  <a:pt x="1954911" y="44450"/>
                </a:lnTo>
                <a:lnTo>
                  <a:pt x="1967611" y="38100"/>
                </a:lnTo>
                <a:lnTo>
                  <a:pt x="1954911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7461" y="5594603"/>
            <a:ext cx="1967864" cy="76200"/>
          </a:xfrm>
          <a:custGeom>
            <a:avLst/>
            <a:gdLst/>
            <a:ahLst/>
            <a:cxnLst/>
            <a:rect l="l" t="t" r="r" b="b"/>
            <a:pathLst>
              <a:path w="1967865" h="76200">
                <a:moveTo>
                  <a:pt x="1891411" y="0"/>
                </a:moveTo>
                <a:lnTo>
                  <a:pt x="1891411" y="76200"/>
                </a:lnTo>
                <a:lnTo>
                  <a:pt x="1954911" y="44450"/>
                </a:lnTo>
                <a:lnTo>
                  <a:pt x="1907666" y="44450"/>
                </a:lnTo>
                <a:lnTo>
                  <a:pt x="1910461" y="41605"/>
                </a:lnTo>
                <a:lnTo>
                  <a:pt x="1910461" y="34594"/>
                </a:lnTo>
                <a:lnTo>
                  <a:pt x="1907666" y="31750"/>
                </a:lnTo>
                <a:lnTo>
                  <a:pt x="1954911" y="31750"/>
                </a:lnTo>
                <a:lnTo>
                  <a:pt x="1891411" y="0"/>
                </a:lnTo>
                <a:close/>
              </a:path>
              <a:path w="1967865" h="76200">
                <a:moveTo>
                  <a:pt x="1891411" y="31750"/>
                </a:moveTo>
                <a:lnTo>
                  <a:pt x="2793" y="31750"/>
                </a:lnTo>
                <a:lnTo>
                  <a:pt x="0" y="34594"/>
                </a:lnTo>
                <a:lnTo>
                  <a:pt x="0" y="41605"/>
                </a:lnTo>
                <a:lnTo>
                  <a:pt x="2793" y="44450"/>
                </a:lnTo>
                <a:lnTo>
                  <a:pt x="1891411" y="44450"/>
                </a:lnTo>
                <a:lnTo>
                  <a:pt x="1891411" y="31750"/>
                </a:lnTo>
                <a:close/>
              </a:path>
              <a:path w="1967865" h="76200">
                <a:moveTo>
                  <a:pt x="1954911" y="31750"/>
                </a:moveTo>
                <a:lnTo>
                  <a:pt x="1907666" y="31750"/>
                </a:lnTo>
                <a:lnTo>
                  <a:pt x="1910461" y="34594"/>
                </a:lnTo>
                <a:lnTo>
                  <a:pt x="1910461" y="41605"/>
                </a:lnTo>
                <a:lnTo>
                  <a:pt x="1907666" y="44450"/>
                </a:lnTo>
                <a:lnTo>
                  <a:pt x="1954911" y="44450"/>
                </a:lnTo>
                <a:lnTo>
                  <a:pt x="1967611" y="38100"/>
                </a:lnTo>
                <a:lnTo>
                  <a:pt x="1954911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8997" y="3704082"/>
            <a:ext cx="1272540" cy="399415"/>
          </a:xfrm>
          <a:prstGeom prst="rect">
            <a:avLst/>
          </a:prstGeom>
          <a:solidFill>
            <a:srgbClr val="DDDDDD"/>
          </a:solidFill>
          <a:ln w="19811">
            <a:solidFill>
              <a:srgbClr val="6F2F9F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55"/>
              </a:spcBef>
            </a:pPr>
            <a:r>
              <a:rPr sz="1800" spc="55" dirty="0">
                <a:solidFill>
                  <a:srgbClr val="C00000"/>
                </a:solidFill>
                <a:latin typeface="Verdana"/>
                <a:cs typeface="Verdana"/>
              </a:rPr>
              <a:t>Encoded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230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Segoe Print</vt:lpstr>
      <vt:lpstr>Times New Roman</vt:lpstr>
      <vt:lpstr>Verdana</vt:lpstr>
      <vt:lpstr>Wingdings</vt:lpstr>
      <vt:lpstr>Office Theme</vt:lpstr>
      <vt:lpstr>Feature Engineering: Let’s talk about-</vt:lpstr>
      <vt:lpstr>Types of Variables in Data Science</vt:lpstr>
      <vt:lpstr>Categorical Data</vt:lpstr>
      <vt:lpstr>Measures of Central Tendency</vt:lpstr>
      <vt:lpstr>Encoding Techniques in Machine</vt:lpstr>
      <vt:lpstr>Encoding Techniques in Machine</vt:lpstr>
      <vt:lpstr>Encoding Techniques in Machine</vt:lpstr>
      <vt:lpstr>Encoding Techniques in Machine</vt:lpstr>
      <vt:lpstr>Encoding Techniques in Machine</vt:lpstr>
      <vt:lpstr>Label Encoding</vt:lpstr>
      <vt:lpstr>One-Hot Encoding</vt:lpstr>
      <vt:lpstr>One-Hot Encoding</vt:lpstr>
      <vt:lpstr>Ordinal Encoding</vt:lpstr>
      <vt:lpstr>Now, Let’s do it with PYTHON!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Alam Shakil</dc:creator>
  <cp:lastModifiedBy>My Laptop</cp:lastModifiedBy>
  <cp:revision>11</cp:revision>
  <dcterms:created xsi:type="dcterms:W3CDTF">2023-03-05T07:44:28Z</dcterms:created>
  <dcterms:modified xsi:type="dcterms:W3CDTF">2023-06-09T20:05:27Z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