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90A0-00E0-4342-9D26-9EE264F5E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38A1E-5B2A-41B0-AA67-C1C0F8067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F9C0-BFA6-4B53-B375-50E342F1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B513-6CEA-4B78-89B4-ADEA79E352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D051-BA04-408F-A9CB-10C55A2B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24D4-5AEE-4F64-B330-2937E1C5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7FA3-B6FB-44A6-9F84-83D7E381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9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BB0A-2797-4D12-8C27-471085F2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C0A10-C68B-4A4A-B3B3-FEBD23A28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8BE5-096F-4277-A8CA-0F2023F9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B513-6CEA-4B78-89B4-ADEA79E352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50A0-E1DF-4458-BD0E-1121CBD4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92E64-E040-444F-AA5A-2556B12A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7FA3-B6FB-44A6-9F84-83D7E381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3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8C728-E7AB-45FB-A33B-4308CD789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5401D-2354-4B96-942F-9607A6DD0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3E6BC-89AC-488F-BE05-6EAA2503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B513-6CEA-4B78-89B4-ADEA79E352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1745E-A642-48D0-A7DE-500AA4FB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B114F-5B9B-433C-876C-6DAE2717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7FA3-B6FB-44A6-9F84-83D7E381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0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D44F-D01D-416F-B99D-23CF1CD2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8F88-CB22-4260-9451-377F62BE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D1FF-6498-49E8-907E-D9DF1546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B513-6CEA-4B78-89B4-ADEA79E352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5DA85-9B3E-4693-941F-68CC3422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6AB1B-85CE-4198-801C-983EC190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7FA3-B6FB-44A6-9F84-83D7E381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309D-6B1D-456D-903B-907E967F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82B75-990D-4F45-86EE-0C98F40D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C1F64-5000-4D76-9365-9C56E17B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B513-6CEA-4B78-89B4-ADEA79E352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49620-0E34-4928-AA17-4BB2A2F4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37C88-8D43-44E2-90AC-F8C1B1AC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7FA3-B6FB-44A6-9F84-83D7E381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7972-E79C-4C72-B706-1CDDF9C3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09E9-275E-4DB1-AF50-AC7CBA38F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9AC43-2018-4CC5-8DAD-5D9F9C02A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F11D2-A47F-4A0C-84AA-3B884EA5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B513-6CEA-4B78-89B4-ADEA79E352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7E17B-C675-4941-9ECF-E0391272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654E0-33DF-4D79-A027-80DF516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7FA3-B6FB-44A6-9F84-83D7E381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0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814B-C7A0-4DB2-87EF-120687B09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824DB-EB80-4763-8472-9F2E2EABA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7FB59-8B16-437F-8B46-4F7CE299B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742F1-D9CF-4841-B704-BAA09268A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16147-BE25-4AF6-A1B9-4C8301825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357FB-FF72-4458-B343-03B32A8E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B513-6CEA-4B78-89B4-ADEA79E352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E14F0-2006-442B-B59F-797CDE51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826FD-87A9-45E9-9CD9-DE9CE9DA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7FA3-B6FB-44A6-9F84-83D7E381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7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CDA0-5F2A-4428-BB00-585B27FF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F82C6-D107-401F-B9D2-D32FF9D4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B513-6CEA-4B78-89B4-ADEA79E352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B301E-58B5-47ED-A084-979884A1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CC8C8-2CA9-403D-B430-2DBE3E21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7FA3-B6FB-44A6-9F84-83D7E381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1F4E6-756A-41AE-8F47-BD22E94D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B513-6CEA-4B78-89B4-ADEA79E352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3B69F-1E82-4CEC-B573-68A007AC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DE3FA-7D67-496F-8330-C790758C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7FA3-B6FB-44A6-9F84-83D7E381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0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435F-F853-4209-8837-DCF75F38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4F51-5228-43F3-A43D-B521FB0D7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07BBC-BFEC-4C17-A7AD-9A2C48B2E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EEE77-768F-4948-B8D4-9A77AFCA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B513-6CEA-4B78-89B4-ADEA79E352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25BA3-6502-460C-B569-D85021DD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1B7DC-3C6A-4EE4-A70E-972E6BC4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7FA3-B6FB-44A6-9F84-83D7E381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4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30BC-0DB6-40C5-9051-D9B74588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0B8A4-9845-4122-A86D-315F1CDD4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B0364-6ACF-4574-B8C4-4B30B216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CEED9-9F18-40CD-833D-ED936990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B513-6CEA-4B78-89B4-ADEA79E352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F75F-1E73-4B75-AB77-2402A4B7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A46E4-0F8D-4156-9F38-4FF7DE23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07FA3-B6FB-44A6-9F84-83D7E381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6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1A415-A729-4908-AF15-AF31E561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FDE68-58D2-4A70-92C2-4231BBCC9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16D2F-899C-47E8-A3C0-C0E2E8E12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6B513-6CEA-4B78-89B4-ADEA79E352C8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ECAB-64A5-4ABA-B979-3E4134393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EB64-CC2A-4146-94B4-C8C0915B7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7FA3-B6FB-44A6-9F84-83D7E381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1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C92C9A-B146-43DB-B83C-C94DACDA87DC}"/>
              </a:ext>
            </a:extLst>
          </p:cNvPr>
          <p:cNvSpPr txBox="1"/>
          <p:nvPr/>
        </p:nvSpPr>
        <p:spPr>
          <a:xfrm>
            <a:off x="7073213" y="2405565"/>
            <a:ext cx="5468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  <a:endParaRPr lang="nl-BE" sz="36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A4865-CF6C-48FE-A92D-582E9382C31F}"/>
              </a:ext>
            </a:extLst>
          </p:cNvPr>
          <p:cNvSpPr txBox="1"/>
          <p:nvPr/>
        </p:nvSpPr>
        <p:spPr>
          <a:xfrm>
            <a:off x="7073213" y="3157874"/>
            <a:ext cx="5468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  <a:endParaRPr lang="nl-BE" sz="36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043AA-358B-431C-A64A-B417D126DDD0}"/>
              </a:ext>
            </a:extLst>
          </p:cNvPr>
          <p:cNvSpPr txBox="1"/>
          <p:nvPr/>
        </p:nvSpPr>
        <p:spPr>
          <a:xfrm>
            <a:off x="178067" y="3339538"/>
            <a:ext cx="298608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Recurrent unit</a:t>
            </a:r>
            <a:endParaRPr kumimoji="0" lang="nl-BE" sz="16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8550EB-24E9-46B0-BD02-3581CCEE4060}"/>
              </a:ext>
            </a:extLst>
          </p:cNvPr>
          <p:cNvCxnSpPr>
            <a:cxnSpLocks/>
          </p:cNvCxnSpPr>
          <p:nvPr/>
        </p:nvCxnSpPr>
        <p:spPr>
          <a:xfrm flipV="1">
            <a:off x="547326" y="4754921"/>
            <a:ext cx="0" cy="218256"/>
          </a:xfrm>
          <a:prstGeom prst="straightConnector1">
            <a:avLst/>
          </a:prstGeom>
          <a:noFill/>
          <a:ln w="28575" cap="flat" cmpd="sng" algn="ctr">
            <a:solidFill>
              <a:srgbClr val="FFC000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CC3E29-F8F6-4F47-876C-5B81F191B57D}"/>
              </a:ext>
            </a:extLst>
          </p:cNvPr>
          <p:cNvCxnSpPr>
            <a:cxnSpLocks/>
          </p:cNvCxnSpPr>
          <p:nvPr/>
        </p:nvCxnSpPr>
        <p:spPr>
          <a:xfrm flipH="1" flipV="1">
            <a:off x="10498509" y="1380881"/>
            <a:ext cx="2" cy="246743"/>
          </a:xfrm>
          <a:prstGeom prst="straightConnector1">
            <a:avLst/>
          </a:prstGeom>
          <a:noFill/>
          <a:ln w="28575" cap="flat" cmpd="sng" algn="ctr">
            <a:solidFill>
              <a:srgbClr val="ED7D31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AB7252-496B-40EF-9D70-E504CDFFC034}"/>
              </a:ext>
            </a:extLst>
          </p:cNvPr>
          <p:cNvSpPr txBox="1"/>
          <p:nvPr/>
        </p:nvSpPr>
        <p:spPr>
          <a:xfrm>
            <a:off x="9478004" y="709568"/>
            <a:ext cx="2013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Target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(Outcome)</a:t>
            </a:r>
            <a:endParaRPr lang="nl-BE" sz="1600" baseline="-250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D20EB2-3D46-4237-88C9-218D92326DEA}"/>
              </a:ext>
            </a:extLst>
          </p:cNvPr>
          <p:cNvSpPr txBox="1"/>
          <p:nvPr/>
        </p:nvSpPr>
        <p:spPr>
          <a:xfrm>
            <a:off x="109706" y="3414980"/>
            <a:ext cx="2986083" cy="338554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Recurrent unit</a:t>
            </a:r>
            <a:endParaRPr kumimoji="0" lang="nl-BE" sz="16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3FBE39-048D-402E-B791-1806201B426F}"/>
              </a:ext>
            </a:extLst>
          </p:cNvPr>
          <p:cNvSpPr txBox="1"/>
          <p:nvPr/>
        </p:nvSpPr>
        <p:spPr>
          <a:xfrm>
            <a:off x="4784852" y="6321575"/>
            <a:ext cx="236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Prefix [e</a:t>
            </a:r>
            <a:r>
              <a:rPr lang="en-US" baseline="-2500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1, </a:t>
            </a:r>
            <a:r>
              <a:rPr lang="en-US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r>
              <a:rPr lang="en-US" baseline="-2500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2, …, </a:t>
            </a:r>
            <a:r>
              <a:rPr lang="en-US" dirty="0" err="1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r>
              <a:rPr lang="en-US" baseline="-25000" dirty="0" err="1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]</a:t>
            </a:r>
            <a:endParaRPr lang="nl-BE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C6A65C-5E78-40DC-9021-DE03B48C5CFB}"/>
              </a:ext>
            </a:extLst>
          </p:cNvPr>
          <p:cNvSpPr txBox="1"/>
          <p:nvPr/>
        </p:nvSpPr>
        <p:spPr>
          <a:xfrm>
            <a:off x="109702" y="1781497"/>
            <a:ext cx="2986083" cy="338554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Dense layer</a:t>
            </a:r>
            <a:endParaRPr kumimoji="0" lang="nl-BE" sz="16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B7C883-075A-4BD5-A4D4-79513D5D3CD6}"/>
              </a:ext>
            </a:extLst>
          </p:cNvPr>
          <p:cNvCxnSpPr>
            <a:cxnSpLocks/>
          </p:cNvCxnSpPr>
          <p:nvPr/>
        </p:nvCxnSpPr>
        <p:spPr>
          <a:xfrm flipV="1">
            <a:off x="1542979" y="3051896"/>
            <a:ext cx="0" cy="237210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4EBFE36-6956-4D87-8401-4FDE3A4180BF}"/>
              </a:ext>
            </a:extLst>
          </p:cNvPr>
          <p:cNvCxnSpPr>
            <a:cxnSpLocks/>
          </p:cNvCxnSpPr>
          <p:nvPr/>
        </p:nvCxnSpPr>
        <p:spPr>
          <a:xfrm flipV="1">
            <a:off x="1556978" y="2184424"/>
            <a:ext cx="0" cy="310605"/>
          </a:xfrm>
          <a:prstGeom prst="straightConnector1">
            <a:avLst/>
          </a:prstGeom>
          <a:noFill/>
          <a:ln w="28575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E2DF7FF-0091-4921-A18C-4E5266E1436C}"/>
              </a:ext>
            </a:extLst>
          </p:cNvPr>
          <p:cNvSpPr/>
          <p:nvPr/>
        </p:nvSpPr>
        <p:spPr>
          <a:xfrm>
            <a:off x="74912" y="5065783"/>
            <a:ext cx="965718" cy="449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kern="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(OHE) </a:t>
            </a:r>
            <a:r>
              <a:rPr lang="en-US" sz="1400" kern="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Activity</a:t>
            </a:r>
            <a:r>
              <a:rPr lang="en-US" sz="1400" kern="0" baseline="-2500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en-GB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3B04C2-B3B7-47DA-9720-E34D35219BC0}"/>
              </a:ext>
            </a:extLst>
          </p:cNvPr>
          <p:cNvSpPr/>
          <p:nvPr/>
        </p:nvSpPr>
        <p:spPr>
          <a:xfrm>
            <a:off x="1127164" y="5065783"/>
            <a:ext cx="965718" cy="449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kern="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(OHE) </a:t>
            </a:r>
            <a:r>
              <a:rPr lang="en-US" sz="1400" kern="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Recource</a:t>
            </a:r>
            <a:r>
              <a:rPr lang="en-US" sz="1400" kern="0" baseline="-2500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en-GB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32081-23E2-4C2B-9F63-58D1FC207BF1}"/>
              </a:ext>
            </a:extLst>
          </p:cNvPr>
          <p:cNvSpPr/>
          <p:nvPr/>
        </p:nvSpPr>
        <p:spPr>
          <a:xfrm>
            <a:off x="2174749" y="5060817"/>
            <a:ext cx="965717" cy="4542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Other features</a:t>
            </a:r>
            <a:endParaRPr lang="en-GB" sz="2000" dirty="0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4B0FEB1D-BF3D-4ED0-A281-438C03384037}"/>
              </a:ext>
            </a:extLst>
          </p:cNvPr>
          <p:cNvSpPr/>
          <p:nvPr/>
        </p:nvSpPr>
        <p:spPr>
          <a:xfrm rot="10800000">
            <a:off x="5760664" y="5592954"/>
            <a:ext cx="385483" cy="412303"/>
          </a:xfrm>
          <a:prstGeom prst="downArrow">
            <a:avLst>
              <a:gd name="adj1" fmla="val 27358"/>
              <a:gd name="adj2" fmla="val 4576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DDD0A5-10BD-4F9A-9B18-7D2B1BEFE4C4}"/>
              </a:ext>
            </a:extLst>
          </p:cNvPr>
          <p:cNvSpPr txBox="1"/>
          <p:nvPr/>
        </p:nvSpPr>
        <p:spPr>
          <a:xfrm>
            <a:off x="4417091" y="6030180"/>
            <a:ext cx="30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(possibly padded)</a:t>
            </a:r>
            <a:endParaRPr lang="nl-BE" sz="1600" i="1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71CD34-5475-440E-A5F3-6753A2A57698}"/>
              </a:ext>
            </a:extLst>
          </p:cNvPr>
          <p:cNvSpPr txBox="1"/>
          <p:nvPr/>
        </p:nvSpPr>
        <p:spPr>
          <a:xfrm>
            <a:off x="74912" y="4117271"/>
            <a:ext cx="965719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Embed.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layer</a:t>
            </a:r>
            <a:endParaRPr kumimoji="0" lang="nl-BE" sz="16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DD0C49-10C5-4AA3-9018-3408794360DF}"/>
              </a:ext>
            </a:extLst>
          </p:cNvPr>
          <p:cNvSpPr txBox="1"/>
          <p:nvPr/>
        </p:nvSpPr>
        <p:spPr>
          <a:xfrm>
            <a:off x="1127164" y="4117271"/>
            <a:ext cx="965719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Embed.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layer</a:t>
            </a:r>
            <a:endParaRPr kumimoji="0" lang="nl-BE" sz="16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17A67F-8F6C-4D02-8E68-C051405FC911}"/>
              </a:ext>
            </a:extLst>
          </p:cNvPr>
          <p:cNvSpPr txBox="1"/>
          <p:nvPr/>
        </p:nvSpPr>
        <p:spPr>
          <a:xfrm>
            <a:off x="178067" y="2587588"/>
            <a:ext cx="298608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Recurrent unit</a:t>
            </a:r>
            <a:endParaRPr kumimoji="0" lang="nl-BE" sz="16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87399B-0936-440B-9EFB-BA0E790B647F}"/>
              </a:ext>
            </a:extLst>
          </p:cNvPr>
          <p:cNvSpPr txBox="1"/>
          <p:nvPr/>
        </p:nvSpPr>
        <p:spPr>
          <a:xfrm>
            <a:off x="109706" y="2663030"/>
            <a:ext cx="2986083" cy="338554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Recurrent unit</a:t>
            </a:r>
            <a:endParaRPr kumimoji="0" lang="nl-BE" sz="16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42EB61-0123-4C2C-91F0-032F2347ABC1}"/>
              </a:ext>
            </a:extLst>
          </p:cNvPr>
          <p:cNvCxnSpPr>
            <a:cxnSpLocks/>
          </p:cNvCxnSpPr>
          <p:nvPr/>
        </p:nvCxnSpPr>
        <p:spPr>
          <a:xfrm>
            <a:off x="3249999" y="3617991"/>
            <a:ext cx="572884" cy="0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0DD6D6D-7E0A-449D-87CA-BD8813C98650}"/>
              </a:ext>
            </a:extLst>
          </p:cNvPr>
          <p:cNvCxnSpPr>
            <a:cxnSpLocks/>
          </p:cNvCxnSpPr>
          <p:nvPr/>
        </p:nvCxnSpPr>
        <p:spPr>
          <a:xfrm flipH="1">
            <a:off x="3213429" y="3521955"/>
            <a:ext cx="558471" cy="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CEAE496-93BA-4D56-8572-F464D7866FE3}"/>
              </a:ext>
            </a:extLst>
          </p:cNvPr>
          <p:cNvSpPr txBox="1"/>
          <p:nvPr/>
        </p:nvSpPr>
        <p:spPr>
          <a:xfrm>
            <a:off x="3978913" y="3343291"/>
            <a:ext cx="298608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Recurrent unit</a:t>
            </a:r>
            <a:endParaRPr kumimoji="0" lang="nl-BE" sz="16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0ECD7F-6456-4CED-BCC9-A892B20BDB45}"/>
              </a:ext>
            </a:extLst>
          </p:cNvPr>
          <p:cNvSpPr txBox="1"/>
          <p:nvPr/>
        </p:nvSpPr>
        <p:spPr>
          <a:xfrm>
            <a:off x="3908732" y="3411386"/>
            <a:ext cx="2986083" cy="338554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Recurrent unit</a:t>
            </a:r>
            <a:endParaRPr kumimoji="0" lang="nl-BE" sz="16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9F995A-EB2E-4593-83EC-E98E432C0C76}"/>
              </a:ext>
            </a:extLst>
          </p:cNvPr>
          <p:cNvSpPr txBox="1"/>
          <p:nvPr/>
        </p:nvSpPr>
        <p:spPr>
          <a:xfrm>
            <a:off x="3896955" y="1786362"/>
            <a:ext cx="2986083" cy="338554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Dense layer</a:t>
            </a:r>
            <a:endParaRPr kumimoji="0" lang="nl-BE" sz="16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6EB1F3F-A558-4D1A-B0E0-CF35892BF640}"/>
              </a:ext>
            </a:extLst>
          </p:cNvPr>
          <p:cNvCxnSpPr>
            <a:cxnSpLocks/>
          </p:cNvCxnSpPr>
          <p:nvPr/>
        </p:nvCxnSpPr>
        <p:spPr>
          <a:xfrm flipV="1">
            <a:off x="5330232" y="3056761"/>
            <a:ext cx="0" cy="237210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DB51B5-D9AF-496C-8099-906B48813382}"/>
              </a:ext>
            </a:extLst>
          </p:cNvPr>
          <p:cNvCxnSpPr>
            <a:cxnSpLocks/>
          </p:cNvCxnSpPr>
          <p:nvPr/>
        </p:nvCxnSpPr>
        <p:spPr>
          <a:xfrm flipV="1">
            <a:off x="5344231" y="2189289"/>
            <a:ext cx="0" cy="310605"/>
          </a:xfrm>
          <a:prstGeom prst="straightConnector1">
            <a:avLst/>
          </a:prstGeom>
          <a:noFill/>
          <a:ln w="28575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C79E184-D9BE-438A-8A75-AF54E2B12F22}"/>
              </a:ext>
            </a:extLst>
          </p:cNvPr>
          <p:cNvSpPr/>
          <p:nvPr/>
        </p:nvSpPr>
        <p:spPr>
          <a:xfrm>
            <a:off x="3862165" y="5070648"/>
            <a:ext cx="965718" cy="449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kern="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(OHE) </a:t>
            </a:r>
            <a:r>
              <a:rPr lang="en-US" sz="1400" kern="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Activity</a:t>
            </a:r>
            <a:r>
              <a:rPr lang="en-US" sz="1400" kern="0" baseline="-2500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en-GB" sz="16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874FB2-CC21-4FFB-938A-FF1E05D19BDD}"/>
              </a:ext>
            </a:extLst>
          </p:cNvPr>
          <p:cNvSpPr/>
          <p:nvPr/>
        </p:nvSpPr>
        <p:spPr>
          <a:xfrm>
            <a:off x="4914417" y="5070648"/>
            <a:ext cx="965718" cy="449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kern="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(OHE) </a:t>
            </a:r>
            <a:r>
              <a:rPr lang="en-US" sz="1400" kern="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Recource</a:t>
            </a:r>
            <a:r>
              <a:rPr lang="en-US" sz="1400" kern="0" baseline="-2500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endParaRPr lang="en-GB" sz="16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44986C-99AD-41D6-9693-B88F777665ED}"/>
              </a:ext>
            </a:extLst>
          </p:cNvPr>
          <p:cNvSpPr/>
          <p:nvPr/>
        </p:nvSpPr>
        <p:spPr>
          <a:xfrm>
            <a:off x="5962002" y="5065682"/>
            <a:ext cx="965717" cy="4542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Other features</a:t>
            </a:r>
            <a:endParaRPr lang="en-GB" sz="2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955CA6-8BED-4925-83D3-E3A324D3437D}"/>
              </a:ext>
            </a:extLst>
          </p:cNvPr>
          <p:cNvSpPr txBox="1"/>
          <p:nvPr/>
        </p:nvSpPr>
        <p:spPr>
          <a:xfrm>
            <a:off x="3862165" y="4122136"/>
            <a:ext cx="965719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Embed.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layer</a:t>
            </a:r>
            <a:endParaRPr kumimoji="0" lang="nl-BE" sz="16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823E96-D348-4123-A1C4-48BAC17DE247}"/>
              </a:ext>
            </a:extLst>
          </p:cNvPr>
          <p:cNvSpPr txBox="1"/>
          <p:nvPr/>
        </p:nvSpPr>
        <p:spPr>
          <a:xfrm>
            <a:off x="4914417" y="4122136"/>
            <a:ext cx="965719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Embed.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layer</a:t>
            </a:r>
            <a:endParaRPr kumimoji="0" lang="nl-BE" sz="16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1938E-A47A-405C-AA72-7D90A900888E}"/>
              </a:ext>
            </a:extLst>
          </p:cNvPr>
          <p:cNvSpPr txBox="1"/>
          <p:nvPr/>
        </p:nvSpPr>
        <p:spPr>
          <a:xfrm>
            <a:off x="3972136" y="2580475"/>
            <a:ext cx="298608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Recurrent unit</a:t>
            </a:r>
            <a:endParaRPr kumimoji="0" lang="nl-BE" sz="16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C214AC-804A-41BC-BB9A-C8E75D55BF30}"/>
              </a:ext>
            </a:extLst>
          </p:cNvPr>
          <p:cNvSpPr txBox="1"/>
          <p:nvPr/>
        </p:nvSpPr>
        <p:spPr>
          <a:xfrm>
            <a:off x="3903775" y="2658738"/>
            <a:ext cx="2986083" cy="338554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Recurrent unit</a:t>
            </a:r>
            <a:endParaRPr kumimoji="0" lang="nl-BE" sz="16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EB41C1E-6E07-40D0-BB6C-A8A3663A9D8A}"/>
              </a:ext>
            </a:extLst>
          </p:cNvPr>
          <p:cNvSpPr txBox="1"/>
          <p:nvPr/>
        </p:nvSpPr>
        <p:spPr>
          <a:xfrm>
            <a:off x="9119600" y="3339538"/>
            <a:ext cx="298608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Recurrent unit</a:t>
            </a:r>
            <a:endParaRPr kumimoji="0" lang="nl-BE" sz="16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B15D05-8475-4DBB-AA45-D076CB5BCAC3}"/>
              </a:ext>
            </a:extLst>
          </p:cNvPr>
          <p:cNvSpPr txBox="1"/>
          <p:nvPr/>
        </p:nvSpPr>
        <p:spPr>
          <a:xfrm>
            <a:off x="9051239" y="3414980"/>
            <a:ext cx="2986083" cy="338554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Recurrent unit</a:t>
            </a:r>
            <a:endParaRPr kumimoji="0" lang="nl-BE" sz="16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F25F04E-16A9-453A-BB35-140FC46F07F0}"/>
              </a:ext>
            </a:extLst>
          </p:cNvPr>
          <p:cNvSpPr txBox="1"/>
          <p:nvPr/>
        </p:nvSpPr>
        <p:spPr>
          <a:xfrm>
            <a:off x="9051235" y="1781497"/>
            <a:ext cx="2986083" cy="338554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Dense layer</a:t>
            </a:r>
            <a:endParaRPr kumimoji="0" lang="nl-BE" sz="16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1613E0-2C3F-48D7-B97D-7CE730D3CCC9}"/>
              </a:ext>
            </a:extLst>
          </p:cNvPr>
          <p:cNvCxnSpPr>
            <a:cxnSpLocks/>
          </p:cNvCxnSpPr>
          <p:nvPr/>
        </p:nvCxnSpPr>
        <p:spPr>
          <a:xfrm flipV="1">
            <a:off x="10484512" y="3051896"/>
            <a:ext cx="0" cy="237210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B006C1-E064-4669-904B-F4191B1B7391}"/>
              </a:ext>
            </a:extLst>
          </p:cNvPr>
          <p:cNvCxnSpPr>
            <a:cxnSpLocks/>
          </p:cNvCxnSpPr>
          <p:nvPr/>
        </p:nvCxnSpPr>
        <p:spPr>
          <a:xfrm flipV="1">
            <a:off x="10498511" y="2184424"/>
            <a:ext cx="0" cy="310605"/>
          </a:xfrm>
          <a:prstGeom prst="straightConnector1">
            <a:avLst/>
          </a:prstGeom>
          <a:noFill/>
          <a:ln w="28575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05C9AA0A-30DF-4F0C-AC9B-73F41D4CDEB8}"/>
              </a:ext>
            </a:extLst>
          </p:cNvPr>
          <p:cNvSpPr/>
          <p:nvPr/>
        </p:nvSpPr>
        <p:spPr>
          <a:xfrm>
            <a:off x="9016445" y="5065783"/>
            <a:ext cx="965718" cy="449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kern="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(OHE) </a:t>
            </a:r>
            <a:r>
              <a:rPr lang="en-US" sz="1400" kern="0" dirty="0" err="1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Activity</a:t>
            </a:r>
            <a:r>
              <a:rPr lang="en-US" sz="1400" kern="0" baseline="-25000" dirty="0" err="1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</a:t>
            </a:r>
            <a:endParaRPr lang="en-GB" sz="16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F0370E3-50F5-48EC-A420-32179CB6DCCF}"/>
              </a:ext>
            </a:extLst>
          </p:cNvPr>
          <p:cNvSpPr/>
          <p:nvPr/>
        </p:nvSpPr>
        <p:spPr>
          <a:xfrm>
            <a:off x="10068697" y="5065783"/>
            <a:ext cx="965718" cy="4492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kern="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(OHE) </a:t>
            </a:r>
            <a:r>
              <a:rPr lang="en-US" sz="1400" kern="0" dirty="0" err="1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Recource</a:t>
            </a:r>
            <a:r>
              <a:rPr lang="en-US" sz="1400" kern="0" baseline="-25000" dirty="0" err="1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</a:t>
            </a:r>
            <a:endParaRPr lang="en-GB" sz="16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AD267EF-BDE4-4F23-AD6F-4AC2720A00EE}"/>
              </a:ext>
            </a:extLst>
          </p:cNvPr>
          <p:cNvSpPr/>
          <p:nvPr/>
        </p:nvSpPr>
        <p:spPr>
          <a:xfrm>
            <a:off x="11116282" y="5060817"/>
            <a:ext cx="965717" cy="4542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kern="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Other features</a:t>
            </a:r>
            <a:endParaRPr lang="en-GB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E12B02B-A71E-4088-83FC-B42BDAFA21BE}"/>
              </a:ext>
            </a:extLst>
          </p:cNvPr>
          <p:cNvSpPr txBox="1"/>
          <p:nvPr/>
        </p:nvSpPr>
        <p:spPr>
          <a:xfrm>
            <a:off x="9016445" y="4117271"/>
            <a:ext cx="965719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Embed.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layer</a:t>
            </a:r>
            <a:endParaRPr kumimoji="0" lang="nl-BE" sz="16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F558025-CB90-4559-B3AE-B9EC819DF76A}"/>
              </a:ext>
            </a:extLst>
          </p:cNvPr>
          <p:cNvSpPr txBox="1"/>
          <p:nvPr/>
        </p:nvSpPr>
        <p:spPr>
          <a:xfrm>
            <a:off x="10068697" y="4117271"/>
            <a:ext cx="965719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Embed.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layer</a:t>
            </a:r>
            <a:endParaRPr kumimoji="0" lang="nl-BE" sz="16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5CE00DF-1D43-4899-9B23-AC36349E0CF6}"/>
              </a:ext>
            </a:extLst>
          </p:cNvPr>
          <p:cNvSpPr txBox="1"/>
          <p:nvPr/>
        </p:nvSpPr>
        <p:spPr>
          <a:xfrm>
            <a:off x="9119600" y="2587588"/>
            <a:ext cx="298608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Recurrent unit</a:t>
            </a:r>
            <a:endParaRPr kumimoji="0" lang="nl-BE" sz="16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EB70F9-F9E1-4933-A706-5353E911CCE1}"/>
              </a:ext>
            </a:extLst>
          </p:cNvPr>
          <p:cNvSpPr txBox="1"/>
          <p:nvPr/>
        </p:nvSpPr>
        <p:spPr>
          <a:xfrm>
            <a:off x="9051239" y="2663030"/>
            <a:ext cx="2986083" cy="338554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Recurrent unit</a:t>
            </a:r>
            <a:endParaRPr kumimoji="0" lang="nl-BE" sz="16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C9AC8F6-5CDA-4103-883B-142A4604FB80}"/>
              </a:ext>
            </a:extLst>
          </p:cNvPr>
          <p:cNvCxnSpPr>
            <a:cxnSpLocks/>
          </p:cNvCxnSpPr>
          <p:nvPr/>
        </p:nvCxnSpPr>
        <p:spPr>
          <a:xfrm>
            <a:off x="7764849" y="3633720"/>
            <a:ext cx="572884" cy="0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1F4C6C-1E2A-4BE7-BFE2-3AA19A354CFE}"/>
              </a:ext>
            </a:extLst>
          </p:cNvPr>
          <p:cNvCxnSpPr>
            <a:cxnSpLocks/>
          </p:cNvCxnSpPr>
          <p:nvPr/>
        </p:nvCxnSpPr>
        <p:spPr>
          <a:xfrm flipH="1">
            <a:off x="7728279" y="3537684"/>
            <a:ext cx="558471" cy="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74DEB69-BACB-4D18-A633-FDD9AD1A42CC}"/>
              </a:ext>
            </a:extLst>
          </p:cNvPr>
          <p:cNvSpPr txBox="1"/>
          <p:nvPr/>
        </p:nvSpPr>
        <p:spPr>
          <a:xfrm>
            <a:off x="8413776" y="2405565"/>
            <a:ext cx="5468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  <a:endParaRPr lang="nl-BE" sz="36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12E5EBA-60BB-4851-B6CE-EB12A126EE11}"/>
              </a:ext>
            </a:extLst>
          </p:cNvPr>
          <p:cNvSpPr txBox="1"/>
          <p:nvPr/>
        </p:nvSpPr>
        <p:spPr>
          <a:xfrm>
            <a:off x="8413776" y="3157874"/>
            <a:ext cx="5468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  <a:endParaRPr lang="nl-BE" sz="36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25DB38-DF37-47D9-8C4F-3C6CFFC6B2BA}"/>
              </a:ext>
            </a:extLst>
          </p:cNvPr>
          <p:cNvSpPr txBox="1"/>
          <p:nvPr/>
        </p:nvSpPr>
        <p:spPr>
          <a:xfrm>
            <a:off x="7693712" y="1627608"/>
            <a:ext cx="5468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  <a:endParaRPr lang="nl-BE" sz="36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188CB66-70A7-4D87-9A65-E72739D4B96B}"/>
              </a:ext>
            </a:extLst>
          </p:cNvPr>
          <p:cNvCxnSpPr>
            <a:cxnSpLocks/>
          </p:cNvCxnSpPr>
          <p:nvPr/>
        </p:nvCxnSpPr>
        <p:spPr>
          <a:xfrm>
            <a:off x="7764848" y="2852901"/>
            <a:ext cx="572884" cy="0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22B4738-3942-4AE8-8805-E08FD6AD04E6}"/>
              </a:ext>
            </a:extLst>
          </p:cNvPr>
          <p:cNvCxnSpPr>
            <a:cxnSpLocks/>
          </p:cNvCxnSpPr>
          <p:nvPr/>
        </p:nvCxnSpPr>
        <p:spPr>
          <a:xfrm flipH="1">
            <a:off x="7728278" y="2756865"/>
            <a:ext cx="558471" cy="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F329858-7E6F-4B96-83B1-06C83EB75873}"/>
              </a:ext>
            </a:extLst>
          </p:cNvPr>
          <p:cNvCxnSpPr>
            <a:cxnSpLocks/>
          </p:cNvCxnSpPr>
          <p:nvPr/>
        </p:nvCxnSpPr>
        <p:spPr>
          <a:xfrm>
            <a:off x="3249999" y="2852901"/>
            <a:ext cx="572884" cy="0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4E92306-4ED6-4E8A-B1A1-505580943221}"/>
              </a:ext>
            </a:extLst>
          </p:cNvPr>
          <p:cNvCxnSpPr>
            <a:cxnSpLocks/>
          </p:cNvCxnSpPr>
          <p:nvPr/>
        </p:nvCxnSpPr>
        <p:spPr>
          <a:xfrm flipH="1">
            <a:off x="3213429" y="2756865"/>
            <a:ext cx="558471" cy="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BFAE5D0-1746-48F8-B5BA-BDC4DB223345}"/>
              </a:ext>
            </a:extLst>
          </p:cNvPr>
          <p:cNvSpPr txBox="1"/>
          <p:nvPr/>
        </p:nvSpPr>
        <p:spPr>
          <a:xfrm>
            <a:off x="7777866" y="4055715"/>
            <a:ext cx="5468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  <a:endParaRPr lang="nl-BE" sz="36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8FD32D0-0F23-44C9-8153-8B1796F62C15}"/>
              </a:ext>
            </a:extLst>
          </p:cNvPr>
          <p:cNvCxnSpPr>
            <a:cxnSpLocks/>
          </p:cNvCxnSpPr>
          <p:nvPr/>
        </p:nvCxnSpPr>
        <p:spPr>
          <a:xfrm flipV="1">
            <a:off x="1614721" y="4754921"/>
            <a:ext cx="0" cy="218256"/>
          </a:xfrm>
          <a:prstGeom prst="straightConnector1">
            <a:avLst/>
          </a:prstGeom>
          <a:noFill/>
          <a:ln w="28575" cap="flat" cmpd="sng" algn="ctr">
            <a:solidFill>
              <a:srgbClr val="FFC000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8DB6120-A379-4EFA-AD7A-6B75D86BAFDF}"/>
              </a:ext>
            </a:extLst>
          </p:cNvPr>
          <p:cNvCxnSpPr>
            <a:cxnSpLocks/>
          </p:cNvCxnSpPr>
          <p:nvPr/>
        </p:nvCxnSpPr>
        <p:spPr>
          <a:xfrm flipH="1" flipV="1">
            <a:off x="2657607" y="3887546"/>
            <a:ext cx="1" cy="1078362"/>
          </a:xfrm>
          <a:prstGeom prst="straightConnector1">
            <a:avLst/>
          </a:prstGeom>
          <a:noFill/>
          <a:ln w="28575" cap="flat" cmpd="sng" algn="ctr">
            <a:solidFill>
              <a:srgbClr val="FFC000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523163-2B24-4F71-8612-BEEFA19BD443}"/>
              </a:ext>
            </a:extLst>
          </p:cNvPr>
          <p:cNvCxnSpPr>
            <a:cxnSpLocks/>
          </p:cNvCxnSpPr>
          <p:nvPr/>
        </p:nvCxnSpPr>
        <p:spPr>
          <a:xfrm flipV="1">
            <a:off x="542628" y="3837459"/>
            <a:ext cx="0" cy="218256"/>
          </a:xfrm>
          <a:prstGeom prst="straightConnector1">
            <a:avLst/>
          </a:prstGeom>
          <a:noFill/>
          <a:ln w="28575" cap="flat" cmpd="sng" algn="ctr">
            <a:solidFill>
              <a:srgbClr val="FFC000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17EDA30-6DE4-4763-B9BD-ED52809AC213}"/>
              </a:ext>
            </a:extLst>
          </p:cNvPr>
          <p:cNvCxnSpPr>
            <a:cxnSpLocks/>
          </p:cNvCxnSpPr>
          <p:nvPr/>
        </p:nvCxnSpPr>
        <p:spPr>
          <a:xfrm flipV="1">
            <a:off x="1610023" y="3837459"/>
            <a:ext cx="0" cy="218256"/>
          </a:xfrm>
          <a:prstGeom prst="straightConnector1">
            <a:avLst/>
          </a:prstGeom>
          <a:noFill/>
          <a:ln w="28575" cap="flat" cmpd="sng" algn="ctr">
            <a:solidFill>
              <a:srgbClr val="FFC000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6E38B0A-C4DC-4324-B3FE-A296F73E0030}"/>
              </a:ext>
            </a:extLst>
          </p:cNvPr>
          <p:cNvCxnSpPr>
            <a:cxnSpLocks/>
          </p:cNvCxnSpPr>
          <p:nvPr/>
        </p:nvCxnSpPr>
        <p:spPr>
          <a:xfrm flipV="1">
            <a:off x="4343039" y="4754921"/>
            <a:ext cx="0" cy="218256"/>
          </a:xfrm>
          <a:prstGeom prst="straightConnector1">
            <a:avLst/>
          </a:prstGeom>
          <a:noFill/>
          <a:ln w="28575" cap="flat" cmpd="sng" algn="ctr">
            <a:solidFill>
              <a:srgbClr val="FFC000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40349A3-184F-4180-A8D4-DCAFC4DC81B5}"/>
              </a:ext>
            </a:extLst>
          </p:cNvPr>
          <p:cNvCxnSpPr>
            <a:cxnSpLocks/>
          </p:cNvCxnSpPr>
          <p:nvPr/>
        </p:nvCxnSpPr>
        <p:spPr>
          <a:xfrm flipV="1">
            <a:off x="5410434" y="4754921"/>
            <a:ext cx="0" cy="218256"/>
          </a:xfrm>
          <a:prstGeom prst="straightConnector1">
            <a:avLst/>
          </a:prstGeom>
          <a:noFill/>
          <a:ln w="28575" cap="flat" cmpd="sng" algn="ctr">
            <a:solidFill>
              <a:srgbClr val="FFC000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76A5EDA-3382-42F9-A10A-816A94AB237A}"/>
              </a:ext>
            </a:extLst>
          </p:cNvPr>
          <p:cNvCxnSpPr>
            <a:cxnSpLocks/>
          </p:cNvCxnSpPr>
          <p:nvPr/>
        </p:nvCxnSpPr>
        <p:spPr>
          <a:xfrm flipH="1" flipV="1">
            <a:off x="6453320" y="3887546"/>
            <a:ext cx="1" cy="1078362"/>
          </a:xfrm>
          <a:prstGeom prst="straightConnector1">
            <a:avLst/>
          </a:prstGeom>
          <a:noFill/>
          <a:ln w="28575" cap="flat" cmpd="sng" algn="ctr">
            <a:solidFill>
              <a:srgbClr val="FFC000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BC19886-06E8-4F14-947C-356172F65F77}"/>
              </a:ext>
            </a:extLst>
          </p:cNvPr>
          <p:cNvCxnSpPr>
            <a:cxnSpLocks/>
          </p:cNvCxnSpPr>
          <p:nvPr/>
        </p:nvCxnSpPr>
        <p:spPr>
          <a:xfrm flipV="1">
            <a:off x="4338341" y="3837459"/>
            <a:ext cx="0" cy="218256"/>
          </a:xfrm>
          <a:prstGeom prst="straightConnector1">
            <a:avLst/>
          </a:prstGeom>
          <a:noFill/>
          <a:ln w="28575" cap="flat" cmpd="sng" algn="ctr">
            <a:solidFill>
              <a:srgbClr val="FFC000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8262F92-7097-43E4-8CF6-0C7CA42E928A}"/>
              </a:ext>
            </a:extLst>
          </p:cNvPr>
          <p:cNvCxnSpPr>
            <a:cxnSpLocks/>
          </p:cNvCxnSpPr>
          <p:nvPr/>
        </p:nvCxnSpPr>
        <p:spPr>
          <a:xfrm flipV="1">
            <a:off x="5405736" y="3837459"/>
            <a:ext cx="0" cy="218256"/>
          </a:xfrm>
          <a:prstGeom prst="straightConnector1">
            <a:avLst/>
          </a:prstGeom>
          <a:noFill/>
          <a:ln w="28575" cap="flat" cmpd="sng" algn="ctr">
            <a:solidFill>
              <a:srgbClr val="FFC000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BE01E93-34DE-4D85-872E-5895F9ECE67F}"/>
              </a:ext>
            </a:extLst>
          </p:cNvPr>
          <p:cNvCxnSpPr>
            <a:cxnSpLocks/>
          </p:cNvCxnSpPr>
          <p:nvPr/>
        </p:nvCxnSpPr>
        <p:spPr>
          <a:xfrm flipV="1">
            <a:off x="9531253" y="4754921"/>
            <a:ext cx="0" cy="218256"/>
          </a:xfrm>
          <a:prstGeom prst="straightConnector1">
            <a:avLst/>
          </a:prstGeom>
          <a:noFill/>
          <a:ln w="28575" cap="flat" cmpd="sng" algn="ctr">
            <a:solidFill>
              <a:srgbClr val="FFC000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586E5AD-F7E2-4726-9D6B-B4DA8A3668D2}"/>
              </a:ext>
            </a:extLst>
          </p:cNvPr>
          <p:cNvCxnSpPr>
            <a:cxnSpLocks/>
          </p:cNvCxnSpPr>
          <p:nvPr/>
        </p:nvCxnSpPr>
        <p:spPr>
          <a:xfrm flipV="1">
            <a:off x="10598648" y="4754921"/>
            <a:ext cx="0" cy="218256"/>
          </a:xfrm>
          <a:prstGeom prst="straightConnector1">
            <a:avLst/>
          </a:prstGeom>
          <a:noFill/>
          <a:ln w="28575" cap="flat" cmpd="sng" algn="ctr">
            <a:solidFill>
              <a:srgbClr val="FFC000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363FB64-B049-4307-BF34-1305320973E4}"/>
              </a:ext>
            </a:extLst>
          </p:cNvPr>
          <p:cNvCxnSpPr>
            <a:cxnSpLocks/>
          </p:cNvCxnSpPr>
          <p:nvPr/>
        </p:nvCxnSpPr>
        <p:spPr>
          <a:xfrm flipH="1" flipV="1">
            <a:off x="11641534" y="3887546"/>
            <a:ext cx="1" cy="1078362"/>
          </a:xfrm>
          <a:prstGeom prst="straightConnector1">
            <a:avLst/>
          </a:prstGeom>
          <a:noFill/>
          <a:ln w="28575" cap="flat" cmpd="sng" algn="ctr">
            <a:solidFill>
              <a:srgbClr val="FFC000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7AB14E7-5F4E-45BD-950C-B29FB4F7653E}"/>
              </a:ext>
            </a:extLst>
          </p:cNvPr>
          <p:cNvCxnSpPr>
            <a:cxnSpLocks/>
          </p:cNvCxnSpPr>
          <p:nvPr/>
        </p:nvCxnSpPr>
        <p:spPr>
          <a:xfrm flipV="1">
            <a:off x="9526555" y="3837459"/>
            <a:ext cx="0" cy="218256"/>
          </a:xfrm>
          <a:prstGeom prst="straightConnector1">
            <a:avLst/>
          </a:prstGeom>
          <a:noFill/>
          <a:ln w="28575" cap="flat" cmpd="sng" algn="ctr">
            <a:solidFill>
              <a:srgbClr val="FFC000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4DFFA1D-767B-461D-A979-0AE7E67545D5}"/>
              </a:ext>
            </a:extLst>
          </p:cNvPr>
          <p:cNvCxnSpPr>
            <a:cxnSpLocks/>
          </p:cNvCxnSpPr>
          <p:nvPr/>
        </p:nvCxnSpPr>
        <p:spPr>
          <a:xfrm flipV="1">
            <a:off x="10593950" y="3837459"/>
            <a:ext cx="0" cy="218256"/>
          </a:xfrm>
          <a:prstGeom prst="straightConnector1">
            <a:avLst/>
          </a:prstGeom>
          <a:noFill/>
          <a:ln w="28575" cap="flat" cmpd="sng" algn="ctr">
            <a:solidFill>
              <a:srgbClr val="FFC000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B4D44AC-825D-44BB-BD01-5047F8E09CC6}"/>
              </a:ext>
            </a:extLst>
          </p:cNvPr>
          <p:cNvSpPr/>
          <p:nvPr/>
        </p:nvSpPr>
        <p:spPr>
          <a:xfrm>
            <a:off x="72200" y="1529541"/>
            <a:ext cx="8376472" cy="1026009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AB244-FAB2-45B4-9487-82648ACBB896}"/>
              </a:ext>
            </a:extLst>
          </p:cNvPr>
          <p:cNvSpPr txBox="1"/>
          <p:nvPr/>
        </p:nvSpPr>
        <p:spPr>
          <a:xfrm>
            <a:off x="656280" y="1087929"/>
            <a:ext cx="5760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 masking: use latest real (non-padded) timestep output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5B83C0-949C-4F4F-AB98-521DA94BF8A3}"/>
              </a:ext>
            </a:extLst>
          </p:cNvPr>
          <p:cNvSpPr/>
          <p:nvPr/>
        </p:nvSpPr>
        <p:spPr>
          <a:xfrm>
            <a:off x="72200" y="2545460"/>
            <a:ext cx="12119798" cy="755641"/>
          </a:xfrm>
          <a:prstGeom prst="rect">
            <a:avLst/>
          </a:prstGeom>
          <a:solidFill>
            <a:sysClr val="window" lastClr="FFFFFF">
              <a:alpha val="45000"/>
            </a:sys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AA1A19-2430-485A-8F2D-405B9894009B}"/>
              </a:ext>
            </a:extLst>
          </p:cNvPr>
          <p:cNvSpPr txBox="1"/>
          <p:nvPr/>
        </p:nvSpPr>
        <p:spPr>
          <a:xfrm>
            <a:off x="6818258" y="3006900"/>
            <a:ext cx="2503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(Optionally bidirectional)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7DE58E-B3AF-4F23-956C-DF6D6CD50254}"/>
              </a:ext>
            </a:extLst>
          </p:cNvPr>
          <p:cNvSpPr txBox="1"/>
          <p:nvPr/>
        </p:nvSpPr>
        <p:spPr>
          <a:xfrm>
            <a:off x="7206928" y="2319855"/>
            <a:ext cx="1688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(Optional layer)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5A75962-70BC-44C1-9316-3B440F4666C3}"/>
              </a:ext>
            </a:extLst>
          </p:cNvPr>
          <p:cNvSpPr txBox="1"/>
          <p:nvPr/>
        </p:nvSpPr>
        <p:spPr>
          <a:xfrm>
            <a:off x="1634272" y="3791971"/>
            <a:ext cx="99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(Dropout)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E4B8C3C-7230-4A38-B8C1-E36028767872}"/>
              </a:ext>
            </a:extLst>
          </p:cNvPr>
          <p:cNvSpPr txBox="1"/>
          <p:nvPr/>
        </p:nvSpPr>
        <p:spPr>
          <a:xfrm>
            <a:off x="5449094" y="3782509"/>
            <a:ext cx="99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(Dropout)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03F0B0E-2730-4D8F-94A9-94A07D61745E}"/>
              </a:ext>
            </a:extLst>
          </p:cNvPr>
          <p:cNvSpPr txBox="1"/>
          <p:nvPr/>
        </p:nvSpPr>
        <p:spPr>
          <a:xfrm>
            <a:off x="10612641" y="3785386"/>
            <a:ext cx="99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(Dropout)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4111590-E5BC-4F1E-90A9-232AD77D3E78}"/>
              </a:ext>
            </a:extLst>
          </p:cNvPr>
          <p:cNvSpPr txBox="1"/>
          <p:nvPr/>
        </p:nvSpPr>
        <p:spPr>
          <a:xfrm>
            <a:off x="589257" y="3777609"/>
            <a:ext cx="99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(Dropout)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FB4D7A0-A214-4D6B-903E-BA664318BC71}"/>
              </a:ext>
            </a:extLst>
          </p:cNvPr>
          <p:cNvSpPr txBox="1"/>
          <p:nvPr/>
        </p:nvSpPr>
        <p:spPr>
          <a:xfrm>
            <a:off x="4376328" y="3777608"/>
            <a:ext cx="99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(Dropout)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10D0EE6-84D5-4BDA-9FF7-4ECC82404C2F}"/>
              </a:ext>
            </a:extLst>
          </p:cNvPr>
          <p:cNvSpPr txBox="1"/>
          <p:nvPr/>
        </p:nvSpPr>
        <p:spPr>
          <a:xfrm>
            <a:off x="9567742" y="3770698"/>
            <a:ext cx="99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(Dropout)</a:t>
            </a:r>
          </a:p>
        </p:txBody>
      </p:sp>
    </p:spTree>
    <p:extLst>
      <p:ext uri="{BB962C8B-B14F-4D97-AF65-F5344CB8AC3E}">
        <p14:creationId xmlns:p14="http://schemas.microsoft.com/office/powerpoint/2010/main" val="129406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7" grpId="0"/>
      <p:bldP spid="19" grpId="0" animBg="1"/>
      <p:bldP spid="26" grpId="0"/>
      <p:bldP spid="43" grpId="0" animBg="1"/>
      <p:bldP spid="58" grpId="0" animBg="1"/>
      <p:bldP spid="59" grpId="0"/>
      <p:bldP spid="60" grpId="0" animBg="1"/>
      <p:bldP spid="61" grpId="0" animBg="1"/>
      <p:bldP spid="64" grpId="0" animBg="1"/>
      <p:bldP spid="65" grpId="0" animBg="1"/>
      <p:bldP spid="68" grpId="0" animBg="1"/>
      <p:bldP spid="69" grpId="0" animBg="1"/>
      <p:bldP spid="70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8" grpId="0" animBg="1"/>
      <p:bldP spid="89" grpId="0" animBg="1"/>
      <p:bldP spid="90" grpId="0" animBg="1"/>
      <p:bldP spid="91" grpId="0" animBg="1"/>
      <p:bldP spid="98" grpId="0"/>
      <p:bldP spid="99" grpId="0"/>
      <p:bldP spid="100" grpId="0"/>
      <p:bldP spid="107" grpId="0"/>
      <p:bldP spid="49" grpId="0" animBg="1"/>
      <p:bldP spid="44" grpId="0"/>
      <p:bldP spid="50" grpId="0" animBg="1"/>
      <p:bldP spid="51" grpId="0"/>
      <p:bldP spid="52" grpId="0"/>
      <p:bldP spid="126" grpId="0"/>
      <p:bldP spid="128" grpId="0"/>
      <p:bldP spid="129" grpId="0"/>
      <p:bldP spid="130" grpId="0"/>
      <p:bldP spid="131" grpId="0"/>
      <p:bldP spid="1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138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Jari Peeperkorn</dc:creator>
  <cp:lastModifiedBy>Jari Peeperkorn</cp:lastModifiedBy>
  <cp:revision>4</cp:revision>
  <dcterms:created xsi:type="dcterms:W3CDTF">2024-11-18T15:19:31Z</dcterms:created>
  <dcterms:modified xsi:type="dcterms:W3CDTF">2024-11-18T15:52:18Z</dcterms:modified>
</cp:coreProperties>
</file>