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42E4-98AE-4C8F-85C5-02EFE15AC72A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D916-D866-46D1-BCE8-FF1E77757E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906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42E4-98AE-4C8F-85C5-02EFE15AC72A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D916-D866-46D1-BCE8-FF1E77757E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956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42E4-98AE-4C8F-85C5-02EFE15AC72A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D916-D866-46D1-BCE8-FF1E77757E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081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42E4-98AE-4C8F-85C5-02EFE15AC72A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D916-D866-46D1-BCE8-FF1E77757E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13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42E4-98AE-4C8F-85C5-02EFE15AC72A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D916-D866-46D1-BCE8-FF1E77757E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475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42E4-98AE-4C8F-85C5-02EFE15AC72A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D916-D866-46D1-BCE8-FF1E77757E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065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42E4-98AE-4C8F-85C5-02EFE15AC72A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D916-D866-46D1-BCE8-FF1E77757E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05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42E4-98AE-4C8F-85C5-02EFE15AC72A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D916-D866-46D1-BCE8-FF1E77757E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45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42E4-98AE-4C8F-85C5-02EFE15AC72A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D916-D866-46D1-BCE8-FF1E77757E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287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42E4-98AE-4C8F-85C5-02EFE15AC72A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D916-D866-46D1-BCE8-FF1E77757E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01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42E4-98AE-4C8F-85C5-02EFE15AC72A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D916-D866-46D1-BCE8-FF1E77757E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531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142E4-98AE-4C8F-85C5-02EFE15AC72A}" type="datetimeFigureOut">
              <a:rPr lang="sv-SE" smtClean="0"/>
              <a:t>2016-11-10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D916-D866-46D1-BCE8-FF1E77757E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753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Rak koppling 10"/>
          <p:cNvCxnSpPr>
            <a:stCxn id="9" idx="1"/>
            <a:endCxn id="7" idx="3"/>
          </p:cNvCxnSpPr>
          <p:nvPr/>
        </p:nvCxnSpPr>
        <p:spPr>
          <a:xfrm flipH="1">
            <a:off x="5209309" y="2124445"/>
            <a:ext cx="75311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koppling 15"/>
          <p:cNvCxnSpPr>
            <a:stCxn id="15" idx="0"/>
            <a:endCxn id="9" idx="2"/>
          </p:cNvCxnSpPr>
          <p:nvPr/>
        </p:nvCxnSpPr>
        <p:spPr>
          <a:xfrm flipV="1">
            <a:off x="5585868" y="2395705"/>
            <a:ext cx="1620982" cy="144295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koppling 24"/>
          <p:cNvCxnSpPr>
            <a:stCxn id="15" idx="0"/>
            <a:endCxn id="7" idx="2"/>
          </p:cNvCxnSpPr>
          <p:nvPr/>
        </p:nvCxnSpPr>
        <p:spPr>
          <a:xfrm flipH="1" flipV="1">
            <a:off x="4217643" y="2831027"/>
            <a:ext cx="1368225" cy="100763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 46"/>
          <p:cNvGrpSpPr/>
          <p:nvPr/>
        </p:nvGrpSpPr>
        <p:grpSpPr>
          <a:xfrm>
            <a:off x="3225977" y="777271"/>
            <a:ext cx="1983332" cy="2053756"/>
            <a:chOff x="3225977" y="777271"/>
            <a:chExt cx="1983332" cy="20537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ktangel 6"/>
                <p:cNvSpPr/>
                <p:nvPr/>
              </p:nvSpPr>
              <p:spPr>
                <a:xfrm>
                  <a:off x="3225977" y="1417863"/>
                  <a:ext cx="1983332" cy="141316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sv-SE" sz="16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sv-SE" sz="16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sv-SE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sv-SE" sz="16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v-SE" sz="16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sv-SE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sv-SE" sz="16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v-SE" sz="16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sv-SE" sz="16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v-SE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sv-SE" sz="16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v-SE" sz="16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lang="sv-SE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" name="Rektange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977" y="1417863"/>
                  <a:ext cx="1983332" cy="141316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ruta 38"/>
            <p:cNvSpPr txBox="1"/>
            <p:nvPr/>
          </p:nvSpPr>
          <p:spPr>
            <a:xfrm>
              <a:off x="3451024" y="777271"/>
              <a:ext cx="1533237" cy="7386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User-defined</a:t>
              </a:r>
              <a:r>
                <a:rPr lang="sv-S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 </a:t>
              </a:r>
              <a:r>
                <a:rPr lang="sv-SE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parameterized</a:t>
              </a:r>
              <a:r>
                <a:rPr lang="sv-S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 </a:t>
              </a:r>
              <a:r>
                <a:rPr lang="sv-SE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functions</a:t>
              </a:r>
              <a:r>
                <a:rPr lang="sv-S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:</a:t>
              </a:r>
            </a:p>
          </p:txBody>
        </p:sp>
      </p:grpSp>
      <p:grpSp>
        <p:nvGrpSpPr>
          <p:cNvPr id="54" name="Grupp 53"/>
          <p:cNvGrpSpPr/>
          <p:nvPr/>
        </p:nvGrpSpPr>
        <p:grpSpPr>
          <a:xfrm>
            <a:off x="5962427" y="1212592"/>
            <a:ext cx="2488846" cy="1183113"/>
            <a:chOff x="5962427" y="1212592"/>
            <a:chExt cx="2488846" cy="11831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ktangel 8"/>
                <p:cNvSpPr/>
                <p:nvPr/>
              </p:nvSpPr>
              <p:spPr>
                <a:xfrm>
                  <a:off x="5962427" y="1853184"/>
                  <a:ext cx="2488846" cy="542521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sv-SE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sv-SE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sv-SE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sv-SE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sv-SE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sv-SE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" name="Rektange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2427" y="1853184"/>
                  <a:ext cx="2488846" cy="5425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ruta 39"/>
            <p:cNvSpPr txBox="1"/>
            <p:nvPr/>
          </p:nvSpPr>
          <p:spPr>
            <a:xfrm>
              <a:off x="6551068" y="1212592"/>
              <a:ext cx="1336787" cy="738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User-defined</a:t>
              </a:r>
              <a:r>
                <a:rPr lang="sv-S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 </a:t>
              </a:r>
              <a:r>
                <a:rPr lang="sv-SE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adjustable</a:t>
              </a:r>
              <a:r>
                <a:rPr lang="sv-S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 parameters:</a:t>
              </a:r>
            </a:p>
          </p:txBody>
        </p:sp>
      </p:grpSp>
      <p:grpSp>
        <p:nvGrpSpPr>
          <p:cNvPr id="44" name="Grupp 43"/>
          <p:cNvGrpSpPr/>
          <p:nvPr/>
        </p:nvGrpSpPr>
        <p:grpSpPr>
          <a:xfrm>
            <a:off x="3225977" y="3198066"/>
            <a:ext cx="4719782" cy="1183112"/>
            <a:chOff x="3225977" y="2930212"/>
            <a:chExt cx="4719782" cy="11831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ktangel 14"/>
                <p:cNvSpPr/>
                <p:nvPr/>
              </p:nvSpPr>
              <p:spPr>
                <a:xfrm>
                  <a:off x="3225977" y="3570803"/>
                  <a:ext cx="4719782" cy="542521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sv-SE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v-SE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  <m:r>
                          <a:rPr lang="sv-SE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v-SE" sz="16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16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  <m:r>
                              <a:rPr lang="sv-SE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sv-SE" sz="16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  <m:r>
                              <a:rPr lang="sv-SE" sz="1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sv-SE" sz="16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sv-SE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sv-SE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5" name="Rektange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977" y="3570803"/>
                  <a:ext cx="4719782" cy="5425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ruta 40"/>
            <p:cNvSpPr txBox="1"/>
            <p:nvPr/>
          </p:nvSpPr>
          <p:spPr>
            <a:xfrm>
              <a:off x="4444732" y="2930212"/>
              <a:ext cx="2282271" cy="7386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Automatically</a:t>
              </a:r>
              <a:r>
                <a:rPr lang="sv-S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 </a:t>
              </a:r>
              <a:r>
                <a:rPr lang="sv-SE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evaluated</a:t>
              </a:r>
              <a:r>
                <a:rPr lang="sv-S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 </a:t>
              </a:r>
              <a:r>
                <a:rPr lang="sv-SE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parameterized</a:t>
              </a:r>
              <a:r>
                <a:rPr lang="sv-S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 </a:t>
              </a:r>
              <a:r>
                <a:rPr lang="sv-SE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functions</a:t>
              </a:r>
              <a:r>
                <a:rPr lang="sv-S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 </a:t>
              </a:r>
              <a:r>
                <a:rPr lang="sv-SE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upon</a:t>
              </a:r>
              <a:r>
                <a:rPr lang="sv-S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 parameter </a:t>
              </a:r>
              <a:r>
                <a:rPr lang="sv-SE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rPr>
                <a:t>change</a:t>
              </a:r>
              <a:endParaRPr lang="sv-S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57" name="textruta 56"/>
          <p:cNvSpPr txBox="1"/>
          <p:nvPr/>
        </p:nvSpPr>
        <p:spPr>
          <a:xfrm>
            <a:off x="3148933" y="2806798"/>
            <a:ext cx="996285" cy="4154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sv-SE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parfun.m</a:t>
            </a:r>
            <a:endParaRPr lang="sv-SE" sz="105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  <a:p>
            <a:r>
              <a:rPr lang="sv-SE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parfunset.m</a:t>
            </a:r>
            <a:endParaRPr lang="sv-SE" sz="105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8" name="textruta 57"/>
          <p:cNvSpPr txBox="1"/>
          <p:nvPr/>
        </p:nvSpPr>
        <p:spPr>
          <a:xfrm>
            <a:off x="7623064" y="2381387"/>
            <a:ext cx="952012" cy="25391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sv-SE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pfparam.m</a:t>
            </a:r>
            <a:endParaRPr lang="sv-SE" sz="105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55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106</Words>
  <Application>Microsoft Office PowerPoint</Application>
  <PresentationFormat>Bredbild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Cambria Math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parfun</dc:title>
  <dc:subject>parfun</dc:subject>
  <dc:creator>Jari Repo</dc:creator>
  <cp:keywords>parfun</cp:keywords>
  <cp:lastModifiedBy>Jari Repo</cp:lastModifiedBy>
  <cp:revision>5</cp:revision>
  <dcterms:created xsi:type="dcterms:W3CDTF">2016-11-10T18:00:11Z</dcterms:created>
  <dcterms:modified xsi:type="dcterms:W3CDTF">2016-11-10T18:28:00Z</dcterms:modified>
</cp:coreProperties>
</file>