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749" y="5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0CA7B-051C-4930-9230-6907DAE1C2B4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CEDF2-08E5-4D8B-A6A9-DAB06BD2FB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858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C6D2-99CD-49A1-AA22-326DC8D8137D}" type="datetime1">
              <a:rPr lang="sv-SE" smtClean="0"/>
              <a:t>2016-10-19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639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1D38-1975-4CF3-B57D-DF7D2610A3F7}" type="datetime1">
              <a:rPr lang="sv-SE" smtClean="0"/>
              <a:t>2016-10-19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98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6794-8C8E-49E8-AB6D-FDAA722C30B1}" type="datetime1">
              <a:rPr lang="sv-SE" smtClean="0"/>
              <a:t>2016-10-19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10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6B41-B211-4436-9D62-E5AC6A999AF9}" type="datetime1">
              <a:rPr lang="sv-SE" smtClean="0"/>
              <a:t>2016-10-19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68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C9DE-C986-4759-8084-4922B781D86D}" type="datetime1">
              <a:rPr lang="sv-SE" smtClean="0"/>
              <a:t>2016-10-19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563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1F76-4A36-4ADA-A5EC-92AA4B612BD5}" type="datetime1">
              <a:rPr lang="sv-SE" smtClean="0"/>
              <a:t>2016-10-19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14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1CB4-5335-47F3-B8B9-BB587D42372E}" type="datetime1">
              <a:rPr lang="sv-SE" smtClean="0"/>
              <a:t>2016-10-19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111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9E55-A1AB-47CE-8129-FB30312A58CA}" type="datetime1">
              <a:rPr lang="sv-SE" smtClean="0"/>
              <a:t>2016-10-19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44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3759-F1EF-40C1-B6E4-A250D892E50D}" type="datetime1">
              <a:rPr lang="sv-SE" smtClean="0"/>
              <a:t>2016-10-19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824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02CF-8ADF-4D83-89BA-51A08E85DEF1}" type="datetime1">
              <a:rPr lang="sv-SE" smtClean="0"/>
              <a:t>2016-10-19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075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D8DE-EFA0-4CFD-9030-92F70CDAB7EB}" type="datetime1">
              <a:rPr lang="sv-SE" smtClean="0"/>
              <a:t>2016-10-19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979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7D22-E69F-451F-AF3E-30C5F43E96CA}" type="datetime1">
              <a:rPr lang="sv-SE" smtClean="0"/>
              <a:t>2016-10-19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polysurf demo (public)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76D2-886E-443A-9E59-04B2F73D4B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381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ri.repo@hv.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polysurf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-a </a:t>
            </a:r>
            <a:r>
              <a:rPr lang="sv-SE" dirty="0" err="1"/>
              <a:t>bilinear</a:t>
            </a:r>
            <a:r>
              <a:rPr lang="sv-SE" dirty="0"/>
              <a:t> </a:t>
            </a:r>
            <a:r>
              <a:rPr lang="sv-SE" dirty="0" err="1"/>
              <a:t>surface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bleding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4 </a:t>
            </a:r>
            <a:r>
              <a:rPr lang="sv-SE" dirty="0" err="1"/>
              <a:t>polylines</a:t>
            </a:r>
            <a:r>
              <a:rPr lang="sv-SE" dirty="0"/>
              <a:t> </a:t>
            </a:r>
            <a:r>
              <a:rPr lang="sv-SE" dirty="0" err="1"/>
              <a:t>implemented</a:t>
            </a:r>
            <a:r>
              <a:rPr lang="sv-SE" dirty="0"/>
              <a:t> in MATLAB®</a:t>
            </a:r>
          </a:p>
          <a:p>
            <a:endParaRPr lang="sv-SE" dirty="0"/>
          </a:p>
          <a:p>
            <a:r>
              <a:rPr lang="sv-SE" dirty="0"/>
              <a:t>Date: 10/2016</a:t>
            </a:r>
          </a:p>
          <a:p>
            <a:r>
              <a:rPr lang="sv-SE" dirty="0" err="1"/>
              <a:t>Author</a:t>
            </a:r>
            <a:r>
              <a:rPr lang="sv-SE" dirty="0"/>
              <a:t>: Jari Repo, University West, </a:t>
            </a:r>
            <a:r>
              <a:rPr lang="sv-SE" dirty="0">
                <a:hlinkClick r:id="rId2"/>
              </a:rPr>
              <a:t>jari.repo@hv.se</a:t>
            </a:r>
            <a:endParaRPr lang="sv-SE" dirty="0"/>
          </a:p>
          <a:p>
            <a:endParaRPr lang="sv-SE" dirty="0"/>
          </a:p>
        </p:txBody>
      </p:sp>
      <p:cxnSp>
        <p:nvCxnSpPr>
          <p:cNvPr id="5" name="Rak koppling 4"/>
          <p:cNvCxnSpPr/>
          <p:nvPr/>
        </p:nvCxnSpPr>
        <p:spPr>
          <a:xfrm>
            <a:off x="301752" y="4160520"/>
            <a:ext cx="11548872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04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 1 – </a:t>
            </a:r>
            <a:r>
              <a:rPr lang="sv-SE" dirty="0" err="1"/>
              <a:t>Define</a:t>
            </a:r>
            <a:r>
              <a:rPr lang="sv-SE" dirty="0"/>
              <a:t> </a:t>
            </a:r>
            <a:r>
              <a:rPr lang="sv-SE" dirty="0" err="1"/>
              <a:t>surface</a:t>
            </a:r>
            <a:r>
              <a:rPr lang="sv-SE" dirty="0"/>
              <a:t> </a:t>
            </a:r>
            <a:r>
              <a:rPr lang="sv-SE" dirty="0" err="1"/>
              <a:t>boundary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 dirty="0"/>
              <a:t> </a:t>
            </a: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4" y="1839495"/>
            <a:ext cx="5405639" cy="4323597"/>
          </a:xfrm>
        </p:spPr>
      </p:pic>
      <p:sp>
        <p:nvSpPr>
          <p:cNvPr id="5" name="textruta 4"/>
          <p:cNvSpPr txBox="1"/>
          <p:nvPr/>
        </p:nvSpPr>
        <p:spPr>
          <a:xfrm>
            <a:off x="5973323" y="1585247"/>
            <a:ext cx="6104377" cy="4616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G(u,0) --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parabolically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twisted abs. sine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Gu0 = { @(t) t;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@(t) -4*.25*t.*(t-1);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@(t) </a:t>
            </a:r>
            <a:r>
              <a:rPr lang="sv-S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(.25*sin(4*pi*t)) };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sv-SE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G(u,1) -- </a:t>
            </a:r>
            <a:r>
              <a:rPr lang="sv-SE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squared</a:t>
            </a:r>
            <a:r>
              <a:rPr lang="sv-SE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sv-SE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quarter</a:t>
            </a:r>
            <a:r>
              <a:rPr lang="sv-SE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sv-SE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sine</a:t>
            </a:r>
            <a:endParaRPr lang="sv-SE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Gu1 = { @(t) t;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@(t) </a:t>
            </a:r>
            <a:r>
              <a:rPr lang="sv-S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(t));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@(t) sin(pi/2*t).^2 };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sv-SE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G(0,v) -- </a:t>
            </a:r>
            <a:r>
              <a:rPr lang="sv-SE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circular</a:t>
            </a:r>
            <a:r>
              <a:rPr lang="sv-SE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sv-SE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arc</a:t>
            </a:r>
            <a:endParaRPr lang="sv-SE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G0v = { @(t) </a:t>
            </a:r>
            <a:r>
              <a:rPr lang="sv-S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(t));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@(t) (1/2)*(1-cos(pi*t));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@(t) sin(pi*t) };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v-SE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G(1,v) -- </a:t>
            </a:r>
            <a:r>
              <a:rPr lang="sv-SE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parabolic</a:t>
            </a:r>
            <a:endParaRPr lang="sv-SE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G1v = { @(t) </a:t>
            </a:r>
            <a:r>
              <a:rPr lang="sv-S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(t));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@(t) t;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@(t) t.^2 };</a:t>
            </a:r>
          </a:p>
          <a:p>
            <a:endParaRPr lang="sv-SE" sz="140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898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 1 – </a:t>
            </a:r>
            <a:r>
              <a:rPr lang="sv-SE" dirty="0" err="1"/>
              <a:t>View</a:t>
            </a:r>
            <a:r>
              <a:rPr lang="sv-SE" dirty="0"/>
              <a:t> </a:t>
            </a:r>
            <a:r>
              <a:rPr lang="sv-SE" dirty="0" err="1"/>
              <a:t>surface</a:t>
            </a:r>
            <a:r>
              <a:rPr lang="sv-SE" dirty="0"/>
              <a:t> </a:t>
            </a:r>
            <a:r>
              <a:rPr lang="sv-SE" dirty="0" err="1"/>
              <a:t>boundary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 dirty="0"/>
              <a:t> </a:t>
            </a: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4" y="1839495"/>
            <a:ext cx="5405639" cy="4323597"/>
          </a:xfrm>
        </p:spPr>
      </p:pic>
      <p:sp>
        <p:nvSpPr>
          <p:cNvPr id="7" name="textruta 6"/>
          <p:cNvSpPr txBox="1"/>
          <p:nvPr/>
        </p:nvSpPr>
        <p:spPr>
          <a:xfrm>
            <a:off x="5973323" y="1585247"/>
            <a:ext cx="6104377" cy="310854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fh3d = 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'name'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'3-d 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plot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set(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gcf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renderer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opengl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doublebuffer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'on'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set(gca,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'fontsize'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,9)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cameratoolbar</a:t>
            </a:r>
            <a:endParaRPr lang="sv-SE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X = [Gu0{1}(t); Gu1{1}(t); G0v{1}(t); G1v{1}(t)]';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Y = [Gu0{2}(t); Gu1{2}(t); G0v{2}(t); G1v{2}(t)]';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Z = [Gu0{3}(t); Gu1{3}(t); G0v{3}(t); G1v{3}(t)]';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plot3(X,Y,Z);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(3)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zlabel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'z'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'Surface 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boundary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curves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nl-NL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legend(</a:t>
            </a:r>
            <a:r>
              <a:rPr lang="nl-NL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'G(u,0)'</a:t>
            </a:r>
            <a:r>
              <a:rPr lang="nl-NL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nl-NL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'G(u,1)'</a:t>
            </a:r>
            <a:r>
              <a:rPr lang="nl-NL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nl-NL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'G(0,v)'</a:t>
            </a:r>
            <a:r>
              <a:rPr lang="nl-NL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nl-NL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'G(1,v)'</a:t>
            </a:r>
            <a:r>
              <a:rPr lang="nl-NL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nl-NL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location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eastoutside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  <a:endParaRPr lang="sv-SE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432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 2 – </a:t>
            </a:r>
            <a:r>
              <a:rPr lang="sv-SE" dirty="0" err="1"/>
              <a:t>Generate</a:t>
            </a:r>
            <a:r>
              <a:rPr lang="sv-SE" dirty="0"/>
              <a:t> </a:t>
            </a:r>
            <a:r>
              <a:rPr lang="sv-SE" dirty="0" err="1"/>
              <a:t>polylines</a:t>
            </a:r>
            <a:r>
              <a:rPr lang="sv-SE" dirty="0"/>
              <a:t> by sampling </a:t>
            </a: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4" y="1839495"/>
            <a:ext cx="5405639" cy="4323597"/>
          </a:xfrm>
        </p:spPr>
      </p:pic>
      <p:sp>
        <p:nvSpPr>
          <p:cNvPr id="5" name="textruta 4"/>
          <p:cNvSpPr txBox="1"/>
          <p:nvPr/>
        </p:nvSpPr>
        <p:spPr>
          <a:xfrm>
            <a:off x="5973323" y="1585247"/>
            <a:ext cx="6104377" cy="483209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t1 = linspace(0,1, 50);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t2 = linspace(0,1, 12);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t3 = linspace(0,1, 25);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t4 = linspace(0,1, 16);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Store sampled boundary functions into a 4-cell array</a:t>
            </a:r>
            <a:endParaRPr lang="sv-SE" sz="14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 = cell(1,4);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P{1} = [Gu0{1}(t1); Gu0{2}(t1); Gu0{3}(t1)];  </a:t>
            </a:r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G(u,0)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P{2} = [Gu1{1}(t2); Gu1{2}(t2); Gu1{3}(t2)];  </a:t>
            </a:r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G(u,1)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P{3} = [G0v{1}(t3); G0v{2}(t3); G0v{3}(t3)];  </a:t>
            </a:r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G(0,v)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P{4} = [G1v{1}(t4); G1v{2}(t4); G1v{3}(t4)];  </a:t>
            </a:r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G(1,v)</a:t>
            </a:r>
          </a:p>
          <a:p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To view the content in P</a:t>
            </a:r>
          </a:p>
          <a:p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P{1},P{2},P{3},P{4}</a:t>
            </a:r>
          </a:p>
          <a:p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Output the individual polylines in the 3-d view</a:t>
            </a: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sv-SE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k=1:4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plot3(P{k}(1,:),P{k}(2,:),P{k}(3,:),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'.:'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v-SE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Color'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,get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(k),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'Color'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sv-SE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641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 3 – </a:t>
            </a:r>
            <a:r>
              <a:rPr lang="sv-SE" dirty="0" err="1"/>
              <a:t>Generate</a:t>
            </a:r>
            <a:r>
              <a:rPr lang="sv-SE" dirty="0"/>
              <a:t> </a:t>
            </a:r>
            <a:r>
              <a:rPr lang="sv-SE" dirty="0" err="1"/>
              <a:t>bilinear</a:t>
            </a:r>
            <a:r>
              <a:rPr lang="sv-SE" dirty="0"/>
              <a:t> </a:t>
            </a:r>
            <a:r>
              <a:rPr lang="sv-SE" dirty="0" err="1"/>
              <a:t>surface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4" y="1839495"/>
            <a:ext cx="5405639" cy="4323597"/>
          </a:xfrm>
        </p:spPr>
      </p:pic>
      <p:sp>
        <p:nvSpPr>
          <p:cNvPr id="5" name="textruta 4"/>
          <p:cNvSpPr txBox="1"/>
          <p:nvPr/>
        </p:nvSpPr>
        <p:spPr>
          <a:xfrm>
            <a:off x="5973323" y="1585247"/>
            <a:ext cx="6104377" cy="353943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surfu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50;</a:t>
            </a: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surfv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50;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'Generating 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surface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 ...'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Gx,Gy,Gz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sv-SE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polysurf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P,surfu,surfv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plot3(</a:t>
            </a:r>
            <a:r>
              <a:rPr lang="sv-SE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Gx,Gy,Gz</a:t>
            </a:r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,'.')</a:t>
            </a: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surf(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Gx,Gy,Gz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set(sh,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'linestyle'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'none'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'facealpha'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,.75)</a:t>
            </a: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equal</a:t>
            </a:r>
            <a:endParaRPr lang="sv-SE" sz="1400" b="0" i="0" u="none" strike="noStrike" baseline="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endParaRPr lang="sv-SE" sz="1400" b="0" i="0" u="none" strike="noStrike" baseline="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sv-SE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add</a:t>
            </a:r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some</a:t>
            </a:r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shading</a:t>
            </a:r>
            <a:endParaRPr lang="sv-SE" sz="14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lighting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phong</a:t>
            </a:r>
            <a:endParaRPr lang="sv-SE" sz="1400" b="0" i="0" u="none" strike="noStrike" baseline="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light</a:t>
            </a:r>
            <a:endParaRPr lang="sv-SE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962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568</Words>
  <Application>Microsoft Office PowerPoint</Application>
  <PresentationFormat>Bredbild</PresentationFormat>
  <Paragraphs>89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Office-tema</vt:lpstr>
      <vt:lpstr>polysurf</vt:lpstr>
      <vt:lpstr>Step 1 – Define surface boundary functions </vt:lpstr>
      <vt:lpstr>Step 1 – View surface boundary functions </vt:lpstr>
      <vt:lpstr>Step 2 – Generate polylines by sampling </vt:lpstr>
      <vt:lpstr>Step 3 – Generate bilinear surface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polysurf</dc:title>
  <dc:creator>Jari Repo</dc:creator>
  <cp:keywords>polysurf</cp:keywords>
  <cp:lastModifiedBy>Jari Repo</cp:lastModifiedBy>
  <cp:revision>5</cp:revision>
  <dcterms:created xsi:type="dcterms:W3CDTF">2016-10-19T06:11:20Z</dcterms:created>
  <dcterms:modified xsi:type="dcterms:W3CDTF">2016-10-19T06:30:33Z</dcterms:modified>
</cp:coreProperties>
</file>