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990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0CA7B-051C-4930-9230-6907DAE1C2B4}" type="datetimeFigureOut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CEDF2-08E5-4D8B-A6A9-DAB06BD2FBD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2585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C6D2-99CD-49A1-AA22-326DC8D8137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2663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1D38-1975-4CF3-B57D-DF7D2610A3F7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8998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6794-8C8E-49E8-AB6D-FDAA722C30B1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1610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6B41-B211-4436-9D62-E5AC6A999AF9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86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C9DE-C986-4759-8084-4922B781D86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9056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1F76-4A36-4ADA-A5EC-92AA4B612BD5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961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1CB4-5335-47F3-B8B9-BB587D42372E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3511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55-A1AB-47CE-8129-FB30312A58CA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0044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759-F1EF-40C1-B6E4-A250D892E50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2182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02CF-8ADF-4D83-89BA-51A08E85DEF1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7507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D8DE-EFA0-4CFD-9030-92F70CDAB7EB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6597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D22-E69F-451F-AF3E-30C5F43E96CA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41238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ri.repo@hv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poly</a:t>
            </a:r>
            <a:r>
              <a:rPr lang="sv-SE" b="1" dirty="0" err="1"/>
              <a:t>surf</a:t>
            </a:r>
            <a:endParaRPr lang="sv-SE" b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15309" y="3602038"/>
            <a:ext cx="11524593" cy="1655762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-a </a:t>
            </a:r>
            <a:r>
              <a:rPr lang="sv-SE" dirty="0" err="1" smtClean="0"/>
              <a:t>surface</a:t>
            </a:r>
            <a:r>
              <a:rPr lang="sv-SE" dirty="0" smtClean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 smtClean="0"/>
              <a:t>bilinear</a:t>
            </a:r>
            <a:r>
              <a:rPr lang="sv-SE" dirty="0" smtClean="0"/>
              <a:t> interpolation </a:t>
            </a:r>
            <a:r>
              <a:rPr lang="sv-SE" dirty="0" err="1" smtClean="0"/>
              <a:t>between</a:t>
            </a:r>
            <a:r>
              <a:rPr lang="sv-SE" dirty="0" smtClean="0"/>
              <a:t> 4 </a:t>
            </a:r>
            <a:r>
              <a:rPr lang="sv-SE" dirty="0" err="1"/>
              <a:t>polylines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in MATLAB®</a:t>
            </a:r>
          </a:p>
          <a:p>
            <a:endParaRPr lang="sv-SE" dirty="0"/>
          </a:p>
          <a:p>
            <a:r>
              <a:rPr lang="sv-SE" dirty="0"/>
              <a:t>Date: 10/2016</a:t>
            </a:r>
          </a:p>
          <a:p>
            <a:r>
              <a:rPr lang="sv-SE" dirty="0" err="1"/>
              <a:t>Author</a:t>
            </a:r>
            <a:r>
              <a:rPr lang="sv-SE" dirty="0"/>
              <a:t>: Jari Repo, University West, </a:t>
            </a:r>
            <a:r>
              <a:rPr lang="sv-SE" dirty="0">
                <a:hlinkClick r:id="rId2"/>
              </a:rPr>
              <a:t>jari.repo@hv.se</a:t>
            </a:r>
            <a:endParaRPr lang="sv-SE" dirty="0"/>
          </a:p>
          <a:p>
            <a:endParaRPr lang="sv-SE" dirty="0"/>
          </a:p>
        </p:txBody>
      </p:sp>
      <p:cxnSp>
        <p:nvCxnSpPr>
          <p:cNvPr id="5" name="Rak koppling 4"/>
          <p:cNvCxnSpPr/>
          <p:nvPr/>
        </p:nvCxnSpPr>
        <p:spPr>
          <a:xfrm>
            <a:off x="301752" y="4160520"/>
            <a:ext cx="1154887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660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 – </a:t>
            </a:r>
            <a:r>
              <a:rPr lang="sv-SE" dirty="0" err="1"/>
              <a:t>Define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boundary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5" name="textruta 4"/>
          <p:cNvSpPr txBox="1"/>
          <p:nvPr/>
        </p:nvSpPr>
        <p:spPr>
          <a:xfrm>
            <a:off x="5973323" y="1585247"/>
            <a:ext cx="6104377" cy="4616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G(u,0) -- </a:t>
            </a:r>
            <a:r>
              <a:rPr lang="en-US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parabolically</a:t>
            </a:r>
            <a:r>
              <a:rPr lang="en-US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twisted abs. sine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Gu0 = { @(t) t;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-4*.25*t.*(t-1);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(.25*sin(4*pi*t)) };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G(u,1) --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squared</a:t>
            </a:r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quarter</a:t>
            </a:r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sine</a:t>
            </a:r>
            <a:endParaRPr lang="sv-SE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Gu1 = { @(t) t;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sin(pi/2*t).^2 };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</a:p>
          <a:p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G(0,v) --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circular</a:t>
            </a:r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arc</a:t>
            </a:r>
            <a:endParaRPr lang="sv-SE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G0v = {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(1/2)*(1-cos(pi*t));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sin(pi*t) };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dirty="0">
                <a:solidFill>
                  <a:srgbClr val="228B22"/>
                </a:solidFill>
                <a:latin typeface="Courier New" panose="02070309020205020404" pitchFamily="49" charset="0"/>
              </a:rPr>
              <a:t>% G(1,v) -- </a:t>
            </a:r>
            <a:r>
              <a:rPr lang="sv-SE" sz="14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parabolic</a:t>
            </a:r>
            <a:endParaRPr lang="sv-SE" sz="14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G1v = { @(t) 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(t));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t;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@(t) t.^2 };</a:t>
            </a:r>
          </a:p>
          <a:p>
            <a:endParaRPr lang="sv-SE" sz="140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1389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1 – </a:t>
            </a:r>
            <a:r>
              <a:rPr lang="sv-SE" dirty="0" err="1"/>
              <a:t>View</a:t>
            </a:r>
            <a:r>
              <a:rPr lang="sv-SE" dirty="0"/>
              <a:t> </a:t>
            </a:r>
            <a:r>
              <a:rPr lang="sv-SE" dirty="0" err="1"/>
              <a:t>surface</a:t>
            </a:r>
            <a:r>
              <a:rPr lang="sv-SE" dirty="0"/>
              <a:t> </a:t>
            </a:r>
            <a:r>
              <a:rPr lang="sv-SE" dirty="0" err="1"/>
              <a:t>boundary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7" name="textruta 6"/>
          <p:cNvSpPr txBox="1"/>
          <p:nvPr/>
        </p:nvSpPr>
        <p:spPr>
          <a:xfrm>
            <a:off x="5973323" y="1585247"/>
            <a:ext cx="6104377" cy="31085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fh3d =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'name'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'3-d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plot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gcf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renderer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opengl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doublebuffer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'on'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set(gca,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'fontsize'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,9)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cameratoolbar</a:t>
            </a:r>
            <a:endParaRPr lang="sv-S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X = [Gu0{1}(t); Gu1{1}(t); G0v{1}(t); G1v{1}(t)]';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Y = [Gu0{2}(t); Gu1{2}(t); G0v{2}(t); G1v{2}(t)]';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Z = [Gu0{3}(t); Gu1{3}(t); G0v{3}(t); G1v{3}(t)]';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plot3(X,Y,Z);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(3)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zlabel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'z'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'Surface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boundary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curves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legend(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'G(u,0)'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'G(u,1)'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'G(0,v)'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'G(1,v)'</a:t>
            </a:r>
            <a:r>
              <a:rPr lang="nl-N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l-NL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location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eastoutside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174432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2 –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polylines</a:t>
            </a:r>
            <a:r>
              <a:rPr lang="sv-SE" dirty="0"/>
              <a:t> by sampling </a:t>
            </a:r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5" name="textruta 4"/>
          <p:cNvSpPr txBox="1"/>
          <p:nvPr/>
        </p:nvSpPr>
        <p:spPr>
          <a:xfrm>
            <a:off x="5973323" y="1585247"/>
            <a:ext cx="6104377" cy="48320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t1 = linspace(0,1, 50);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t2 = linspace(0,1, 12);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t3 = linspace(0,1, 25);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t4 = linspace(0,1, 16);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Store sampled boundary functions into a 4-cell array</a:t>
            </a:r>
            <a:endParaRPr lang="sv-SE" sz="1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 = cell(1,4);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P{1} = [Gu0{1}(t1); Gu0{2}(t1); Gu0{3}(t1)];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G(u,0)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P{2} = [Gu1{1}(t2); Gu1{2}(t2); Gu1{3}(t2)];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G(u,1)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P{3} = [G0v{1}(t3); G0v{2}(t3); G0v{3}(t3)];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G(0,v)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P{4} = [G1v{1}(t4); G1v{2}(t4); G1v{3}(t4)]; 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G(1,v)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To view the content in P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P{1},P{2},P{3},P{4}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Output the individual polylines in the 3-d view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sv-SE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k=1:4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plot3(P{k}(1,:),P{k}(2,:),P{k}(3,:),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'.:'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v-SE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Color'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,get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(k),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'Color'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sv-SE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264641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3 – 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bilinear</a:t>
            </a:r>
            <a:r>
              <a:rPr lang="sv-SE" dirty="0"/>
              <a:t> </a:t>
            </a:r>
            <a:r>
              <a:rPr lang="sv-SE" dirty="0" err="1"/>
              <a:t>surface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84" y="1839495"/>
            <a:ext cx="5405639" cy="4323597"/>
          </a:xfrm>
        </p:spPr>
      </p:pic>
      <p:sp>
        <p:nvSpPr>
          <p:cNvPr id="5" name="textruta 4"/>
          <p:cNvSpPr txBox="1"/>
          <p:nvPr/>
        </p:nvSpPr>
        <p:spPr>
          <a:xfrm>
            <a:off x="5973323" y="1585247"/>
            <a:ext cx="6104377" cy="353943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surfu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surfv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'Generating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surface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 ...'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Gx,Gy,Gz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sv-SE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polysurf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P,surfu,surfv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plot3(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Gx,Gy,Gz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,'.')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surf(</a:t>
            </a:r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Gx,Gy,Gz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set(sh,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'linestyle'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'none'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'facealpha'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,.75)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hold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equal</a:t>
            </a:r>
            <a:endParaRPr lang="sv-SE" sz="14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endParaRPr lang="sv-SE" sz="14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add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some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shading</a:t>
            </a:r>
            <a:endParaRPr lang="sv-SE" sz="1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lighting</a:t>
            </a:r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phong</a:t>
            </a:r>
            <a:endParaRPr lang="sv-SE" sz="14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sv-SE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light</a:t>
            </a:r>
            <a:endParaRPr lang="sv-S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16962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polysurf5c.png"/>
          <p:cNvPicPr>
            <a:picLocks noChangeAspect="1"/>
          </p:cNvPicPr>
          <p:nvPr/>
        </p:nvPicPr>
        <p:blipFill>
          <a:blip r:embed="rId2" cstate="print"/>
          <a:srcRect l="11599" r="11988"/>
          <a:stretch>
            <a:fillRect/>
          </a:stretch>
        </p:blipFill>
        <p:spPr>
          <a:xfrm>
            <a:off x="6053959" y="1839495"/>
            <a:ext cx="4130566" cy="4323597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 3 </a:t>
            </a:r>
            <a:r>
              <a:rPr lang="sv-SE" dirty="0" smtClean="0"/>
              <a:t>– </a:t>
            </a:r>
            <a:r>
              <a:rPr lang="sv-SE" dirty="0" err="1" smtClean="0"/>
              <a:t>Bilinear</a:t>
            </a:r>
            <a:r>
              <a:rPr lang="sv-SE" dirty="0" smtClean="0"/>
              <a:t> </a:t>
            </a:r>
            <a:r>
              <a:rPr lang="sv-SE" dirty="0" err="1" smtClean="0"/>
              <a:t>surface</a:t>
            </a:r>
            <a:r>
              <a:rPr lang="sv-SE" dirty="0" smtClean="0"/>
              <a:t> (</a:t>
            </a:r>
            <a:r>
              <a:rPr lang="sv-SE" dirty="0" err="1" smtClean="0"/>
              <a:t>randomized</a:t>
            </a:r>
            <a:r>
              <a:rPr lang="sv-SE" dirty="0" smtClean="0"/>
              <a:t> </a:t>
            </a:r>
            <a:r>
              <a:rPr lang="sv-SE" dirty="0" err="1" smtClean="0"/>
              <a:t>edges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12247" r="11341"/>
          <a:stretch>
            <a:fillRect/>
          </a:stretch>
        </p:blipFill>
        <p:spPr>
          <a:xfrm>
            <a:off x="1671145" y="1839495"/>
            <a:ext cx="4130566" cy="4323597"/>
          </a:xfrm>
        </p:spPr>
      </p:pic>
      <p:sp>
        <p:nvSpPr>
          <p:cNvPr id="5" name="textruta 4"/>
          <p:cNvSpPr txBox="1"/>
          <p:nvPr/>
        </p:nvSpPr>
        <p:spPr>
          <a:xfrm>
            <a:off x="896827" y="1459119"/>
            <a:ext cx="61043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see</a:t>
            </a:r>
            <a:r>
              <a:rPr lang="sv-S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v-S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polysurfdemo_random.m</a:t>
            </a:r>
            <a:r>
              <a:rPr lang="sv-S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endParaRPr lang="sv-S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316962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587</Words>
  <Application>Microsoft Office PowerPoint</Application>
  <PresentationFormat>Anpassad</PresentationFormat>
  <Paragraphs>93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polysurf</vt:lpstr>
      <vt:lpstr>Step 1 – Define surface boundary functions </vt:lpstr>
      <vt:lpstr>Step 1 – View surface boundary functions </vt:lpstr>
      <vt:lpstr>Step 2 – Generate polylines by sampling </vt:lpstr>
      <vt:lpstr>Step 3 – Generate bilinear surface</vt:lpstr>
      <vt:lpstr>Step 3 – Bilinear surface (randomized edges)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polysurf</dc:title>
  <dc:creator>Jari Repo</dc:creator>
  <cp:keywords>polysurf</cp:keywords>
  <cp:lastModifiedBy>Jari Repo</cp:lastModifiedBy>
  <cp:revision>12</cp:revision>
  <dcterms:created xsi:type="dcterms:W3CDTF">2016-10-19T06:11:20Z</dcterms:created>
  <dcterms:modified xsi:type="dcterms:W3CDTF">2016-10-21T07:14:03Z</dcterms:modified>
</cp:coreProperties>
</file>