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990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0CA7B-051C-4930-9230-6907DAE1C2B4}" type="datetimeFigureOut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CEDF2-08E5-4D8B-A6A9-DAB06BD2FBD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2585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C6D2-99CD-49A1-AA22-326DC8D8137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2663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1D38-1975-4CF3-B57D-DF7D2610A3F7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8998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6794-8C8E-49E8-AB6D-FDAA722C30B1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1610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6B41-B211-4436-9D62-E5AC6A999AF9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86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C9DE-C986-4759-8084-4922B781D86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9056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1F76-4A36-4ADA-A5EC-92AA4B612BD5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961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1CB4-5335-47F3-B8B9-BB587D42372E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3511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55-A1AB-47CE-8129-FB30312A58CA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0044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759-F1EF-40C1-B6E4-A250D892E50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2182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02CF-8ADF-4D83-89BA-51A08E85DEF1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7507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D8DE-EFA0-4CFD-9030-92F70CDAB7EB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6597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D22-E69F-451F-AF3E-30C5F43E96CA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1238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ri.repo@hv.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poly</a:t>
            </a:r>
            <a:r>
              <a:rPr lang="sv-SE" b="1" dirty="0" err="1" smtClean="0"/>
              <a:t>surf</a:t>
            </a:r>
            <a:r>
              <a:rPr lang="sv-SE" b="1" dirty="0" smtClean="0"/>
              <a:t> – performance test</a:t>
            </a:r>
            <a:endParaRPr lang="sv-SE" b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15309" y="3602038"/>
            <a:ext cx="11524593" cy="1655762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-a </a:t>
            </a:r>
            <a:r>
              <a:rPr lang="sv-SE" dirty="0" err="1" smtClean="0"/>
              <a:t>surface</a:t>
            </a:r>
            <a:r>
              <a:rPr lang="sv-SE" dirty="0" smtClean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 smtClean="0"/>
              <a:t>bilinear</a:t>
            </a:r>
            <a:r>
              <a:rPr lang="sv-SE" dirty="0" smtClean="0"/>
              <a:t> interpolation </a:t>
            </a:r>
            <a:r>
              <a:rPr lang="sv-SE" dirty="0" err="1" smtClean="0"/>
              <a:t>between</a:t>
            </a:r>
            <a:r>
              <a:rPr lang="sv-SE" dirty="0" smtClean="0"/>
              <a:t> 4 </a:t>
            </a:r>
            <a:r>
              <a:rPr lang="sv-SE" dirty="0" err="1"/>
              <a:t>polylines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in MATLAB®</a:t>
            </a:r>
          </a:p>
          <a:p>
            <a:endParaRPr lang="sv-SE" dirty="0"/>
          </a:p>
          <a:p>
            <a:r>
              <a:rPr lang="sv-SE" dirty="0"/>
              <a:t>Date: 10/2016</a:t>
            </a:r>
          </a:p>
          <a:p>
            <a:r>
              <a:rPr lang="sv-SE" dirty="0" err="1"/>
              <a:t>Author</a:t>
            </a:r>
            <a:r>
              <a:rPr lang="sv-SE" dirty="0"/>
              <a:t>: Jari Repo, University West, </a:t>
            </a:r>
            <a:r>
              <a:rPr lang="sv-SE" dirty="0">
                <a:hlinkClick r:id="rId2"/>
              </a:rPr>
              <a:t>jari.repo@hv.se</a:t>
            </a:r>
            <a:endParaRPr lang="sv-SE" dirty="0"/>
          </a:p>
          <a:p>
            <a:endParaRPr lang="sv-SE" dirty="0"/>
          </a:p>
        </p:txBody>
      </p:sp>
      <p:cxnSp>
        <p:nvCxnSpPr>
          <p:cNvPr id="5" name="Rak koppling 4"/>
          <p:cNvCxnSpPr/>
          <p:nvPr/>
        </p:nvCxnSpPr>
        <p:spPr>
          <a:xfrm>
            <a:off x="301752" y="4160520"/>
            <a:ext cx="1154887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60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Computational</a:t>
            </a:r>
            <a:r>
              <a:rPr lang="sv-SE" dirty="0" smtClean="0"/>
              <a:t> time of cpolysurf.mexw64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10" name="Bildobjekt 9" descr="PerformanceTest_Error_MEX_tighten0.png"/>
          <p:cNvPicPr>
            <a:picLocks noChangeAspect="1"/>
          </p:cNvPicPr>
          <p:nvPr/>
        </p:nvPicPr>
        <p:blipFill>
          <a:blip r:embed="rId2" cstate="print"/>
          <a:srcRect r="3727"/>
          <a:stretch>
            <a:fillRect/>
          </a:stretch>
        </p:blipFill>
        <p:spPr>
          <a:xfrm>
            <a:off x="5705233" y="1267200"/>
            <a:ext cx="6245029" cy="5188316"/>
          </a:xfrm>
          <a:prstGeom prst="rect">
            <a:avLst/>
          </a:prstGeom>
        </p:spPr>
      </p:pic>
      <p:sp>
        <p:nvSpPr>
          <p:cNvPr id="11" name="Platshållare för innehåll 8"/>
          <p:cNvSpPr>
            <a:spLocks noGrp="1"/>
          </p:cNvSpPr>
          <p:nvPr>
            <p:ph idx="1"/>
          </p:nvPr>
        </p:nvSpPr>
        <p:spPr>
          <a:xfrm>
            <a:off x="838201" y="1825625"/>
            <a:ext cx="4395952" cy="4351338"/>
          </a:xfrm>
        </p:spPr>
        <p:txBody>
          <a:bodyPr>
            <a:normAutofit/>
          </a:bodyPr>
          <a:lstStyle/>
          <a:p>
            <a:pPr marL="0" indent="0"/>
            <a:r>
              <a:rPr lang="sv-SE" sz="2400" dirty="0" smtClean="0"/>
              <a:t> </a:t>
            </a:r>
            <a:r>
              <a:rPr lang="sv-SE" sz="2400" dirty="0" smtClean="0"/>
              <a:t> The </a:t>
            </a:r>
            <a:r>
              <a:rPr lang="sv-SE" sz="2400" dirty="0" err="1" smtClean="0"/>
              <a:t>MEX-implementation</a:t>
            </a:r>
            <a:r>
              <a:rPr lang="sv-SE" sz="2400" dirty="0" smtClean="0"/>
              <a:t> of </a:t>
            </a:r>
            <a:r>
              <a:rPr lang="sv-SE" sz="2400" dirty="0" err="1" smtClean="0"/>
              <a:t>polysurf</a:t>
            </a:r>
            <a:r>
              <a:rPr lang="sv-SE" sz="2400" dirty="0" smtClean="0"/>
              <a:t> ”cpolysurf.mexw64” has </a:t>
            </a:r>
            <a:r>
              <a:rPr lang="sv-SE" sz="2400" dirty="0" err="1" smtClean="0"/>
              <a:t>considerable</a:t>
            </a:r>
            <a:r>
              <a:rPr lang="sv-SE" sz="2400" dirty="0" smtClean="0"/>
              <a:t> </a:t>
            </a:r>
            <a:r>
              <a:rPr lang="sv-SE" sz="2400" dirty="0" err="1" smtClean="0"/>
              <a:t>short</a:t>
            </a:r>
            <a:r>
              <a:rPr lang="sv-SE" sz="2400" dirty="0" smtClean="0"/>
              <a:t> </a:t>
            </a:r>
            <a:r>
              <a:rPr lang="sv-SE" sz="2400" dirty="0" err="1" smtClean="0"/>
              <a:t>execution</a:t>
            </a:r>
            <a:r>
              <a:rPr lang="sv-SE" sz="2400" dirty="0" smtClean="0"/>
              <a:t> </a:t>
            </a:r>
            <a:r>
              <a:rPr lang="sv-SE" sz="2400" dirty="0" err="1" smtClean="0"/>
              <a:t>times</a:t>
            </a:r>
            <a:r>
              <a:rPr lang="sv-SE" sz="2400" dirty="0" smtClean="0"/>
              <a:t> </a:t>
            </a:r>
            <a:r>
              <a:rPr lang="sv-SE" sz="2400" dirty="0" err="1" smtClean="0"/>
              <a:t>when</a:t>
            </a:r>
            <a:r>
              <a:rPr lang="sv-SE" sz="2400" dirty="0" smtClean="0"/>
              <a:t> </a:t>
            </a:r>
            <a:r>
              <a:rPr lang="sv-SE" sz="2400" dirty="0" err="1" smtClean="0"/>
              <a:t>compared</a:t>
            </a:r>
            <a:r>
              <a:rPr lang="sv-SE" sz="2400" dirty="0" smtClean="0"/>
              <a:t> with the </a:t>
            </a:r>
            <a:r>
              <a:rPr lang="sv-SE" sz="2400" dirty="0" err="1" smtClean="0"/>
              <a:t>m-file</a:t>
            </a:r>
            <a:r>
              <a:rPr lang="sv-SE" sz="2400" dirty="0" smtClean="0"/>
              <a:t> </a:t>
            </a:r>
            <a:r>
              <a:rPr lang="sv-SE" sz="2400" dirty="0" err="1" smtClean="0"/>
              <a:t>implementation</a:t>
            </a:r>
            <a:r>
              <a:rPr lang="sv-SE" sz="2400" dirty="0" smtClean="0"/>
              <a:t> in ”</a:t>
            </a:r>
            <a:r>
              <a:rPr lang="sv-SE" sz="2400" dirty="0" err="1" smtClean="0"/>
              <a:t>polysurf.m</a:t>
            </a:r>
            <a:r>
              <a:rPr lang="sv-SE" sz="2400" dirty="0" smtClean="0"/>
              <a:t>”. This </a:t>
            </a:r>
            <a:r>
              <a:rPr lang="sv-SE" sz="2400" dirty="0" err="1" smtClean="0"/>
              <a:t>becomes</a:t>
            </a:r>
            <a:r>
              <a:rPr lang="sv-SE" sz="2400" dirty="0" smtClean="0"/>
              <a:t> notable </a:t>
            </a:r>
            <a:r>
              <a:rPr lang="sv-SE" sz="2400" dirty="0" err="1" smtClean="0"/>
              <a:t>when</a:t>
            </a:r>
            <a:r>
              <a:rPr lang="sv-SE" sz="2400" dirty="0" smtClean="0"/>
              <a:t> </a:t>
            </a:r>
            <a:r>
              <a:rPr lang="sv-SE" sz="2400" dirty="0" err="1" smtClean="0"/>
              <a:t>increasing</a:t>
            </a:r>
            <a:r>
              <a:rPr lang="sv-SE" sz="2400" dirty="0" smtClean="0"/>
              <a:t> the </a:t>
            </a:r>
            <a:r>
              <a:rPr lang="sv-SE" sz="2400" dirty="0" err="1" smtClean="0"/>
              <a:t>number</a:t>
            </a:r>
            <a:r>
              <a:rPr lang="sv-SE" sz="2400" dirty="0" smtClean="0"/>
              <a:t> of </a:t>
            </a:r>
            <a:r>
              <a:rPr lang="sv-SE" sz="2400" dirty="0" err="1" smtClean="0"/>
              <a:t>surface</a:t>
            </a:r>
            <a:r>
              <a:rPr lang="sv-SE" sz="2400" dirty="0" smtClean="0"/>
              <a:t> segments.</a:t>
            </a:r>
            <a:endParaRPr lang="sv-SE" sz="2400" dirty="0"/>
          </a:p>
        </p:txBody>
      </p:sp>
    </p:spTree>
    <p:extLst>
      <p:ext uri="{BB962C8B-B14F-4D97-AF65-F5344CB8AC3E}">
        <p14:creationId xmlns="" xmlns:p14="http://schemas.microsoft.com/office/powerpoint/2010/main" val="174432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Numerical</a:t>
            </a:r>
            <a:r>
              <a:rPr lang="sv-SE" dirty="0" smtClean="0"/>
              <a:t> </a:t>
            </a:r>
            <a:r>
              <a:rPr lang="sv-SE" dirty="0" err="1" smtClean="0"/>
              <a:t>accuracy</a:t>
            </a:r>
            <a:r>
              <a:rPr lang="sv-SE" dirty="0" smtClean="0"/>
              <a:t> of cpolysurf.mexw64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>
          <a:xfrm>
            <a:off x="838201" y="1825625"/>
            <a:ext cx="4395952" cy="4351338"/>
          </a:xfrm>
        </p:spPr>
        <p:txBody>
          <a:bodyPr>
            <a:normAutofit/>
          </a:bodyPr>
          <a:lstStyle/>
          <a:p>
            <a:r>
              <a:rPr lang="sv-SE" sz="2400" dirty="0" smtClean="0"/>
              <a:t>The </a:t>
            </a:r>
            <a:r>
              <a:rPr lang="sv-SE" sz="2400" dirty="0" err="1" smtClean="0"/>
              <a:t>MEX-implementation</a:t>
            </a:r>
            <a:r>
              <a:rPr lang="sv-SE" sz="2400" dirty="0" smtClean="0"/>
              <a:t> of </a:t>
            </a:r>
            <a:r>
              <a:rPr lang="sv-SE" sz="2400" dirty="0" err="1" smtClean="0"/>
              <a:t>polysurf</a:t>
            </a:r>
            <a:r>
              <a:rPr lang="sv-SE" sz="2400" dirty="0" smtClean="0"/>
              <a:t> ”cpolysurf.mexw64” </a:t>
            </a:r>
            <a:r>
              <a:rPr lang="sv-SE" sz="2400" dirty="0" err="1" smtClean="0"/>
              <a:t>uses</a:t>
            </a:r>
            <a:r>
              <a:rPr lang="sv-SE" sz="2400" dirty="0" smtClean="0"/>
              <a:t> 16-bit </a:t>
            </a:r>
            <a:r>
              <a:rPr lang="sv-SE" sz="2400" dirty="0" err="1" smtClean="0"/>
              <a:t>fixed</a:t>
            </a:r>
            <a:r>
              <a:rPr lang="sv-SE" sz="2400" dirty="0" smtClean="0"/>
              <a:t> </a:t>
            </a:r>
            <a:r>
              <a:rPr lang="sv-SE" sz="2400" dirty="0" err="1" smtClean="0"/>
              <a:t>point</a:t>
            </a:r>
            <a:r>
              <a:rPr lang="sv-SE" sz="2400" dirty="0" smtClean="0"/>
              <a:t> </a:t>
            </a:r>
            <a:r>
              <a:rPr lang="sv-SE" sz="2400" dirty="0" err="1" smtClean="0"/>
              <a:t>values</a:t>
            </a:r>
            <a:r>
              <a:rPr lang="sv-SE" sz="2400" dirty="0" smtClean="0"/>
              <a:t> for the </a:t>
            </a:r>
            <a:r>
              <a:rPr lang="sv-SE" sz="2400" dirty="0" err="1" smtClean="0"/>
              <a:t>surface</a:t>
            </a:r>
            <a:r>
              <a:rPr lang="sv-SE" sz="2400" dirty="0" smtClean="0"/>
              <a:t> parameter </a:t>
            </a:r>
            <a:r>
              <a:rPr lang="sv-SE" sz="2400" dirty="0" err="1" smtClean="0"/>
              <a:t>values</a:t>
            </a:r>
            <a:r>
              <a:rPr lang="sv-SE" sz="2400" dirty="0" smtClean="0"/>
              <a:t>. The </a:t>
            </a:r>
            <a:r>
              <a:rPr lang="sv-SE" sz="2400" dirty="0" err="1" smtClean="0"/>
              <a:t>resulting</a:t>
            </a:r>
            <a:r>
              <a:rPr lang="sv-SE" sz="2400" dirty="0" smtClean="0"/>
              <a:t> </a:t>
            </a:r>
            <a:r>
              <a:rPr lang="sv-SE" sz="2400" dirty="0" err="1" smtClean="0"/>
              <a:t>error</a:t>
            </a:r>
            <a:r>
              <a:rPr lang="sv-SE" sz="2400" dirty="0" smtClean="0"/>
              <a:t> in the X-, Y- and </a:t>
            </a:r>
            <a:r>
              <a:rPr lang="sv-SE" sz="2400" dirty="0" err="1" smtClean="0"/>
              <a:t>Z-directions</a:t>
            </a:r>
            <a:r>
              <a:rPr lang="sv-SE" sz="2400" dirty="0" smtClean="0"/>
              <a:t> of the final </a:t>
            </a:r>
            <a:r>
              <a:rPr lang="sv-SE" sz="2400" dirty="0" err="1" smtClean="0"/>
              <a:t>surface</a:t>
            </a:r>
            <a:r>
              <a:rPr lang="sv-SE" sz="2400" dirty="0" smtClean="0"/>
              <a:t> is </a:t>
            </a:r>
            <a:r>
              <a:rPr lang="sv-SE" sz="2400" dirty="0" err="1" smtClean="0"/>
              <a:t>relatively</a:t>
            </a:r>
            <a:r>
              <a:rPr lang="sv-SE" sz="2400" dirty="0" smtClean="0"/>
              <a:t> small, in the order </a:t>
            </a:r>
            <a:r>
              <a:rPr lang="sv-SE" sz="2400" dirty="0" smtClean="0"/>
              <a:t>of </a:t>
            </a:r>
            <a:r>
              <a:rPr lang="sv-SE" sz="2400" dirty="0" smtClean="0"/>
              <a:t>10^-5, </a:t>
            </a:r>
            <a:r>
              <a:rPr lang="sv-SE" sz="2400" b="1" dirty="0" smtClean="0"/>
              <a:t> </a:t>
            </a:r>
            <a:r>
              <a:rPr lang="sv-SE" sz="2400" dirty="0" err="1" smtClean="0"/>
              <a:t>when</a:t>
            </a:r>
            <a:r>
              <a:rPr lang="sv-SE" sz="2400" dirty="0" smtClean="0"/>
              <a:t> </a:t>
            </a:r>
            <a:r>
              <a:rPr lang="sv-SE" sz="2400" dirty="0" err="1" smtClean="0"/>
              <a:t>compared</a:t>
            </a:r>
            <a:r>
              <a:rPr lang="sv-SE" sz="2400" dirty="0" smtClean="0"/>
              <a:t> with the </a:t>
            </a:r>
            <a:r>
              <a:rPr lang="sv-SE" sz="2400" dirty="0" err="1" smtClean="0"/>
              <a:t>m-file</a:t>
            </a:r>
            <a:r>
              <a:rPr lang="sv-SE" sz="2400" dirty="0" smtClean="0"/>
              <a:t> </a:t>
            </a:r>
            <a:r>
              <a:rPr lang="sv-SE" sz="2400" dirty="0" err="1" smtClean="0"/>
              <a:t>implementation</a:t>
            </a:r>
            <a:r>
              <a:rPr lang="sv-SE" sz="2400" dirty="0" smtClean="0"/>
              <a:t> in  ”</a:t>
            </a:r>
            <a:r>
              <a:rPr lang="sv-SE" sz="2400" dirty="0" err="1" smtClean="0"/>
              <a:t>polysurf.m</a:t>
            </a:r>
            <a:r>
              <a:rPr lang="sv-SE" sz="2400" dirty="0" smtClean="0"/>
              <a:t>” </a:t>
            </a:r>
            <a:r>
              <a:rPr lang="sv-SE" sz="2400" dirty="0" err="1" smtClean="0"/>
              <a:t>which</a:t>
            </a:r>
            <a:r>
              <a:rPr lang="sv-SE" sz="2400" dirty="0" smtClean="0"/>
              <a:t> is </a:t>
            </a:r>
            <a:r>
              <a:rPr lang="sv-SE" sz="2400" dirty="0" err="1" smtClean="0"/>
              <a:t>based</a:t>
            </a:r>
            <a:r>
              <a:rPr lang="sv-SE" sz="2400" dirty="0" smtClean="0"/>
              <a:t> on standard MATLAB® </a:t>
            </a:r>
            <a:r>
              <a:rPr lang="sv-SE" sz="2400" dirty="0" err="1" smtClean="0"/>
              <a:t>functions</a:t>
            </a:r>
            <a:r>
              <a:rPr lang="sv-SE" sz="2400" dirty="0" smtClean="0"/>
              <a:t> </a:t>
            </a:r>
            <a:r>
              <a:rPr lang="sv-SE" sz="2400" dirty="0" err="1" smtClean="0"/>
              <a:t>calls</a:t>
            </a:r>
            <a:r>
              <a:rPr lang="sv-SE" sz="2400" dirty="0" smtClean="0"/>
              <a:t>.</a:t>
            </a:r>
            <a:endParaRPr lang="sv-SE" sz="2400" dirty="0"/>
          </a:p>
        </p:txBody>
      </p:sp>
      <p:pic>
        <p:nvPicPr>
          <p:cNvPr id="10" name="Bildobjekt 9" descr="PerformanceTest_Error_MEX_tighten0.png"/>
          <p:cNvPicPr>
            <a:picLocks noChangeAspect="1"/>
          </p:cNvPicPr>
          <p:nvPr/>
        </p:nvPicPr>
        <p:blipFill>
          <a:blip r:embed="rId2" cstate="print"/>
          <a:srcRect r="4699"/>
          <a:stretch>
            <a:fillRect/>
          </a:stretch>
        </p:blipFill>
        <p:spPr>
          <a:xfrm>
            <a:off x="5705233" y="1267200"/>
            <a:ext cx="6181967" cy="51883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432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148</Words>
  <Application>Microsoft Office PowerPoint</Application>
  <PresentationFormat>Anpassad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4" baseType="lpstr">
      <vt:lpstr>Office-tema</vt:lpstr>
      <vt:lpstr>polysurf – performance test</vt:lpstr>
      <vt:lpstr>Computational time of cpolysurf.mexw64</vt:lpstr>
      <vt:lpstr>Numerical accuracy of cpolysurf.mexw64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polysurf</dc:title>
  <dc:creator>Jari Repo</dc:creator>
  <cp:keywords>polysurf</cp:keywords>
  <cp:lastModifiedBy>Jari Repo</cp:lastModifiedBy>
  <cp:revision>12</cp:revision>
  <dcterms:created xsi:type="dcterms:W3CDTF">2016-10-19T06:11:20Z</dcterms:created>
  <dcterms:modified xsi:type="dcterms:W3CDTF">2016-10-21T08:01:54Z</dcterms:modified>
</cp:coreProperties>
</file>