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0CA7B-051C-4930-9230-6907DAE1C2B4}" type="datetimeFigureOut">
              <a:rPr lang="sv-SE" smtClean="0"/>
              <a:pPr/>
              <a:t>2017-03-26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CEDF2-08E5-4D8B-A6A9-DAB06BD2FBD7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858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899B-A2EF-4BB1-9F75-B04713DC4A0C}" type="datetime1">
              <a:rPr lang="sv-SE" smtClean="0"/>
              <a:t>2017-03-26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Production line simulation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639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DCD0-17CA-468E-A3E4-EC1009E03E92}" type="datetime1">
              <a:rPr lang="sv-SE" smtClean="0"/>
              <a:t>2017-03-26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Production line simulation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98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9FC5-257F-48BA-B9A0-F969EBC19131}" type="datetime1">
              <a:rPr lang="sv-SE" smtClean="0"/>
              <a:t>2017-03-26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Production line simulation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10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9D3C-90FC-4370-8BBE-17F96266C63C}" type="datetime1">
              <a:rPr lang="sv-SE" smtClean="0"/>
              <a:t>2017-03-26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Production line simulation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68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FB6-7DCA-498C-9428-3203F8C5AEF7}" type="datetime1">
              <a:rPr lang="sv-SE" smtClean="0"/>
              <a:t>2017-03-26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Production line simulation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56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5556-B6AC-4962-9DFC-EFAB810C5510}" type="datetime1">
              <a:rPr lang="sv-SE" smtClean="0"/>
              <a:t>2017-03-26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Production line simulation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14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E17-DBA7-4F2D-8B24-873AD209C2B3}" type="datetime1">
              <a:rPr lang="sv-SE" smtClean="0"/>
              <a:t>2017-03-26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Production line simulation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111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30AD-89B3-4ECD-8192-51BEFD861CBA}" type="datetime1">
              <a:rPr lang="sv-SE" smtClean="0"/>
              <a:t>2017-03-26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Production line simulation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44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D5D5-5435-4EF7-8FCA-7ED9BD804224}" type="datetime1">
              <a:rPr lang="sv-SE" smtClean="0"/>
              <a:t>2017-03-26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Production line simulation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824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EC95-672B-47BA-9AE2-2B4627D41234}" type="datetime1">
              <a:rPr lang="sv-SE" smtClean="0"/>
              <a:t>2017-03-26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Production line simulation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075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BFB1-8A61-4060-A789-E489F8578C07}" type="datetime1">
              <a:rPr lang="sv-SE" smtClean="0"/>
              <a:t>2017-03-26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Production line simulation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97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62CF-2F11-443B-B1B0-062121007CE5}" type="datetime1">
              <a:rPr lang="sv-SE" smtClean="0"/>
              <a:t>2017-03-26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Production line simulation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381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ri.repo@hv.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Production</a:t>
            </a:r>
            <a:r>
              <a:rPr lang="sv-SE" dirty="0"/>
              <a:t> Line Simulation</a:t>
            </a:r>
            <a:endParaRPr lang="sv-SE" b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315309" y="3602038"/>
            <a:ext cx="11524593" cy="1655762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-A JavaScript </a:t>
            </a:r>
            <a:r>
              <a:rPr lang="sv-SE" dirty="0" err="1"/>
              <a:t>based</a:t>
            </a:r>
            <a:r>
              <a:rPr lang="sv-SE" dirty="0"/>
              <a:t> simulation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production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multiple</a:t>
            </a:r>
            <a:r>
              <a:rPr lang="sv-SE" dirty="0"/>
              <a:t> stations and </a:t>
            </a:r>
            <a:r>
              <a:rPr lang="sv-SE" dirty="0" err="1"/>
              <a:t>buffers</a:t>
            </a:r>
            <a:endParaRPr lang="sv-SE" dirty="0"/>
          </a:p>
          <a:p>
            <a:endParaRPr lang="sv-SE" dirty="0"/>
          </a:p>
          <a:p>
            <a:r>
              <a:rPr lang="sv-SE" dirty="0"/>
              <a:t>Date: 2017-03-23</a:t>
            </a:r>
          </a:p>
          <a:p>
            <a:r>
              <a:rPr lang="sv-SE" dirty="0" err="1"/>
              <a:t>Author</a:t>
            </a:r>
            <a:r>
              <a:rPr lang="sv-SE" dirty="0"/>
              <a:t>: Jari Repo, University West, </a:t>
            </a:r>
            <a:r>
              <a:rPr lang="sv-SE" dirty="0">
                <a:hlinkClick r:id="rId2"/>
              </a:rPr>
              <a:t>jari.repo@hv.se</a:t>
            </a:r>
            <a:endParaRPr lang="sv-SE" dirty="0"/>
          </a:p>
          <a:p>
            <a:endParaRPr lang="sv-SE" dirty="0"/>
          </a:p>
        </p:txBody>
      </p:sp>
      <p:cxnSp>
        <p:nvCxnSpPr>
          <p:cNvPr id="5" name="Rak koppling 4"/>
          <p:cNvCxnSpPr/>
          <p:nvPr/>
        </p:nvCxnSpPr>
        <p:spPr>
          <a:xfrm>
            <a:off x="301752" y="4160520"/>
            <a:ext cx="11548872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04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lödesschema: Process 86"/>
          <p:cNvSpPr/>
          <p:nvPr/>
        </p:nvSpPr>
        <p:spPr>
          <a:xfrm>
            <a:off x="795624" y="1917290"/>
            <a:ext cx="10845770" cy="417871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production</a:t>
            </a:r>
            <a:r>
              <a:rPr lang="sv-SE" dirty="0"/>
              <a:t> </a:t>
            </a:r>
            <a:r>
              <a:rPr lang="sv-SE" dirty="0" err="1"/>
              <a:t>line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Production line simulation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3" name="Flödesschema: Process 2"/>
          <p:cNvSpPr/>
          <p:nvPr/>
        </p:nvSpPr>
        <p:spPr>
          <a:xfrm>
            <a:off x="1564520" y="3566479"/>
            <a:ext cx="1413166" cy="95827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9" name="Flödesschema: Process 8"/>
          <p:cNvSpPr/>
          <p:nvPr/>
        </p:nvSpPr>
        <p:spPr>
          <a:xfrm>
            <a:off x="3702738" y="3566479"/>
            <a:ext cx="1413166" cy="95827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0" name="Flödesschema: Process 9"/>
          <p:cNvSpPr/>
          <p:nvPr/>
        </p:nvSpPr>
        <p:spPr>
          <a:xfrm>
            <a:off x="5850194" y="2353412"/>
            <a:ext cx="1413166" cy="95827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1" name="Flödesschema: Process 10"/>
          <p:cNvSpPr/>
          <p:nvPr/>
        </p:nvSpPr>
        <p:spPr>
          <a:xfrm>
            <a:off x="5840956" y="4722036"/>
            <a:ext cx="1413166" cy="95827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12" name="Flödesschema: Process 11"/>
          <p:cNvSpPr/>
          <p:nvPr/>
        </p:nvSpPr>
        <p:spPr>
          <a:xfrm>
            <a:off x="9291706" y="3539796"/>
            <a:ext cx="1413166" cy="95827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4" name="Flödesschema: Koppling 3"/>
          <p:cNvSpPr/>
          <p:nvPr/>
        </p:nvSpPr>
        <p:spPr>
          <a:xfrm>
            <a:off x="2922267" y="2348912"/>
            <a:ext cx="835890" cy="83589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4" name="Flödesschema: Koppling 13"/>
          <p:cNvSpPr/>
          <p:nvPr/>
        </p:nvSpPr>
        <p:spPr>
          <a:xfrm>
            <a:off x="366104" y="3624639"/>
            <a:ext cx="835890" cy="83589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Flödesschema: Koppling 15"/>
          <p:cNvSpPr/>
          <p:nvPr/>
        </p:nvSpPr>
        <p:spPr>
          <a:xfrm>
            <a:off x="6138832" y="3624639"/>
            <a:ext cx="835890" cy="83589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7" name="Flödesschema: Koppling 16"/>
          <p:cNvSpPr/>
          <p:nvPr/>
        </p:nvSpPr>
        <p:spPr>
          <a:xfrm>
            <a:off x="7907594" y="3600322"/>
            <a:ext cx="835890" cy="83589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B4</a:t>
            </a:r>
          </a:p>
        </p:txBody>
      </p:sp>
      <p:cxnSp>
        <p:nvCxnSpPr>
          <p:cNvPr id="18" name="Rak pilkoppling 17"/>
          <p:cNvCxnSpPr>
            <a:stCxn id="14" idx="6"/>
            <a:endCxn id="3" idx="1"/>
          </p:cNvCxnSpPr>
          <p:nvPr/>
        </p:nvCxnSpPr>
        <p:spPr>
          <a:xfrm>
            <a:off x="1201994" y="4042584"/>
            <a:ext cx="362526" cy="303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koppling 19"/>
          <p:cNvCxnSpPr>
            <a:cxnSpLocks/>
            <a:stCxn id="3" idx="3"/>
            <a:endCxn id="9" idx="1"/>
          </p:cNvCxnSpPr>
          <p:nvPr/>
        </p:nvCxnSpPr>
        <p:spPr>
          <a:xfrm>
            <a:off x="2977686" y="4045616"/>
            <a:ext cx="725052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koppling 22"/>
          <p:cNvCxnSpPr>
            <a:cxnSpLocks/>
            <a:stCxn id="3" idx="0"/>
            <a:endCxn id="4" idx="3"/>
          </p:cNvCxnSpPr>
          <p:nvPr/>
        </p:nvCxnSpPr>
        <p:spPr>
          <a:xfrm flipV="1">
            <a:off x="2271103" y="3062389"/>
            <a:ext cx="773577" cy="5040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koppling 33"/>
          <p:cNvCxnSpPr>
            <a:cxnSpLocks/>
            <a:stCxn id="9" idx="3"/>
            <a:endCxn id="10" idx="1"/>
          </p:cNvCxnSpPr>
          <p:nvPr/>
        </p:nvCxnSpPr>
        <p:spPr>
          <a:xfrm flipV="1">
            <a:off x="5115904" y="2832549"/>
            <a:ext cx="734290" cy="121306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pilkoppling 36"/>
          <p:cNvCxnSpPr>
            <a:cxnSpLocks/>
            <a:stCxn id="9" idx="3"/>
            <a:endCxn id="11" idx="1"/>
          </p:cNvCxnSpPr>
          <p:nvPr/>
        </p:nvCxnSpPr>
        <p:spPr>
          <a:xfrm>
            <a:off x="5115904" y="4045616"/>
            <a:ext cx="725052" cy="115555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k pilkoppling 39"/>
          <p:cNvCxnSpPr>
            <a:cxnSpLocks/>
            <a:stCxn id="9" idx="3"/>
            <a:endCxn id="16" idx="2"/>
          </p:cNvCxnSpPr>
          <p:nvPr/>
        </p:nvCxnSpPr>
        <p:spPr>
          <a:xfrm flipV="1">
            <a:off x="5115904" y="4042584"/>
            <a:ext cx="1022928" cy="303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pilkoppling 42"/>
          <p:cNvCxnSpPr>
            <a:cxnSpLocks/>
            <a:stCxn id="10" idx="3"/>
            <a:endCxn id="12" idx="1"/>
          </p:cNvCxnSpPr>
          <p:nvPr/>
        </p:nvCxnSpPr>
        <p:spPr>
          <a:xfrm>
            <a:off x="7263360" y="2832549"/>
            <a:ext cx="2028346" cy="118638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k pilkoppling 46"/>
          <p:cNvCxnSpPr>
            <a:cxnSpLocks/>
            <a:stCxn id="11" idx="3"/>
            <a:endCxn id="12" idx="1"/>
          </p:cNvCxnSpPr>
          <p:nvPr/>
        </p:nvCxnSpPr>
        <p:spPr>
          <a:xfrm flipV="1">
            <a:off x="7254122" y="4018933"/>
            <a:ext cx="2037584" cy="118224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k pilkoppling 52"/>
          <p:cNvCxnSpPr>
            <a:cxnSpLocks/>
            <a:stCxn id="4" idx="5"/>
            <a:endCxn id="9" idx="0"/>
          </p:cNvCxnSpPr>
          <p:nvPr/>
        </p:nvCxnSpPr>
        <p:spPr>
          <a:xfrm>
            <a:off x="3635744" y="3062389"/>
            <a:ext cx="773577" cy="5040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k pilkoppling 55"/>
          <p:cNvCxnSpPr>
            <a:cxnSpLocks/>
            <a:stCxn id="16" idx="0"/>
            <a:endCxn id="10" idx="2"/>
          </p:cNvCxnSpPr>
          <p:nvPr/>
        </p:nvCxnSpPr>
        <p:spPr>
          <a:xfrm flipV="1">
            <a:off x="6556777" y="3311686"/>
            <a:ext cx="0" cy="312953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ak pilkoppling 58"/>
          <p:cNvCxnSpPr>
            <a:cxnSpLocks/>
            <a:stCxn id="16" idx="4"/>
            <a:endCxn id="11" idx="0"/>
          </p:cNvCxnSpPr>
          <p:nvPr/>
        </p:nvCxnSpPr>
        <p:spPr>
          <a:xfrm flipH="1">
            <a:off x="6547539" y="4460529"/>
            <a:ext cx="9238" cy="26150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k pilkoppling 69"/>
          <p:cNvCxnSpPr>
            <a:cxnSpLocks/>
            <a:stCxn id="10" idx="3"/>
            <a:endCxn id="17" idx="1"/>
          </p:cNvCxnSpPr>
          <p:nvPr/>
        </p:nvCxnSpPr>
        <p:spPr>
          <a:xfrm>
            <a:off x="7263360" y="2832549"/>
            <a:ext cx="766647" cy="89018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ak pilkoppling 72"/>
          <p:cNvCxnSpPr>
            <a:cxnSpLocks/>
            <a:stCxn id="11" idx="3"/>
            <a:endCxn id="17" idx="3"/>
          </p:cNvCxnSpPr>
          <p:nvPr/>
        </p:nvCxnSpPr>
        <p:spPr>
          <a:xfrm flipV="1">
            <a:off x="7254122" y="4313799"/>
            <a:ext cx="775885" cy="88737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ak pilkoppling 75"/>
          <p:cNvCxnSpPr>
            <a:cxnSpLocks/>
            <a:stCxn id="17" idx="6"/>
            <a:endCxn id="12" idx="1"/>
          </p:cNvCxnSpPr>
          <p:nvPr/>
        </p:nvCxnSpPr>
        <p:spPr>
          <a:xfrm>
            <a:off x="8743484" y="4018267"/>
            <a:ext cx="548222" cy="6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ödesschema: Koppling 82"/>
          <p:cNvSpPr/>
          <p:nvPr/>
        </p:nvSpPr>
        <p:spPr>
          <a:xfrm>
            <a:off x="11146652" y="3600322"/>
            <a:ext cx="835890" cy="83589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B5</a:t>
            </a:r>
          </a:p>
        </p:txBody>
      </p:sp>
      <p:cxnSp>
        <p:nvCxnSpPr>
          <p:cNvPr id="84" name="Rak pilkoppling 83"/>
          <p:cNvCxnSpPr>
            <a:cxnSpLocks/>
            <a:stCxn id="12" idx="3"/>
            <a:endCxn id="83" idx="2"/>
          </p:cNvCxnSpPr>
          <p:nvPr/>
        </p:nvCxnSpPr>
        <p:spPr>
          <a:xfrm flipV="1">
            <a:off x="10704872" y="4018267"/>
            <a:ext cx="441780" cy="6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ödesschema: Process 87"/>
          <p:cNvSpPr/>
          <p:nvPr/>
        </p:nvSpPr>
        <p:spPr>
          <a:xfrm>
            <a:off x="5205392" y="1395138"/>
            <a:ext cx="2208131" cy="71414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Testline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89" name="textruta 88"/>
          <p:cNvSpPr txBox="1"/>
          <p:nvPr/>
        </p:nvSpPr>
        <p:spPr>
          <a:xfrm>
            <a:off x="965200" y="5670564"/>
            <a:ext cx="436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S: Station, B: </a:t>
            </a:r>
            <a:r>
              <a:rPr lang="sv-SE" dirty="0" err="1"/>
              <a:t>Buffer</a:t>
            </a:r>
            <a:r>
              <a:rPr lang="sv-SE" dirty="0"/>
              <a:t> (FIFO)</a:t>
            </a:r>
          </a:p>
        </p:txBody>
      </p:sp>
    </p:spTree>
    <p:extLst>
      <p:ext uri="{BB962C8B-B14F-4D97-AF65-F5344CB8AC3E}">
        <p14:creationId xmlns:p14="http://schemas.microsoft.com/office/powerpoint/2010/main" val="113898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Implementation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Production line simulation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3</a:t>
            </a:fld>
            <a:endParaRPr lang="sv-SE"/>
          </a:p>
        </p:txBody>
      </p:sp>
      <p:pic>
        <p:nvPicPr>
          <p:cNvPr id="13" name="Bildobjekt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34" y="1694770"/>
            <a:ext cx="6572250" cy="4000500"/>
          </a:xfrm>
          <a:prstGeom prst="rect">
            <a:avLst/>
          </a:prstGeom>
        </p:spPr>
      </p:pic>
      <p:sp>
        <p:nvSpPr>
          <p:cNvPr id="15" name="textruta 14"/>
          <p:cNvSpPr txBox="1"/>
          <p:nvPr/>
        </p:nvSpPr>
        <p:spPr>
          <a:xfrm>
            <a:off x="511630" y="1687286"/>
            <a:ext cx="49663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Discrete-time simulation of a factory-like production line based on JavaScript. It supports multiple stations which can be linked serially, in parallel or in any combination thereof. In general terms this is an example of a </a:t>
            </a:r>
            <a:r>
              <a:rPr lang="en-US" sz="1400" i="1" dirty="0"/>
              <a:t>multi-stage producer-consumer pattern</a:t>
            </a:r>
            <a:r>
              <a:rPr lang="en-US" sz="1400" dirty="0"/>
              <a:t> which potentially could yield an unpredictable outcome. Other features: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production line is implemented as a multi-level bi-directional linked list where each station is aware of the station that follows but also on the previous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input to a station is drawn either directly from a previous station or from a FIFO-buffer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Configurable station throughput times and buffer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Simulated station failures which affect the overall production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visual output of the full production line is based on forward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Time-based update of the production line based on a recursive backward propagation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Generates a </a:t>
            </a:r>
            <a:r>
              <a:rPr lang="en-US" sz="1400" dirty="0" err="1"/>
              <a:t>realtime</a:t>
            </a:r>
            <a:r>
              <a:rPr lang="en-US" sz="1400" dirty="0"/>
              <a:t> performance metric in terms of the overall production rate (number of produced items per time unit)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202602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107</Words>
  <Application>Microsoft Office PowerPoint</Application>
  <PresentationFormat>Bredbild</PresentationFormat>
  <Paragraphs>32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Production Line Simulation</vt:lpstr>
      <vt:lpstr>Example production line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polysurf</dc:title>
  <dc:creator>Jari Repo</dc:creator>
  <cp:keywords>polysurf</cp:keywords>
  <cp:lastModifiedBy>Jari Repo</cp:lastModifiedBy>
  <cp:revision>33</cp:revision>
  <dcterms:created xsi:type="dcterms:W3CDTF">2016-10-19T06:11:20Z</dcterms:created>
  <dcterms:modified xsi:type="dcterms:W3CDTF">2017-03-26T15:08:34Z</dcterms:modified>
</cp:coreProperties>
</file>