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36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4110" y="765756"/>
            <a:ext cx="6715778" cy="664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4110" y="715083"/>
            <a:ext cx="6715759" cy="845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38" y="1845655"/>
            <a:ext cx="7843522" cy="253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0025" y="1761589"/>
            <a:ext cx="7924165" cy="59631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10"/>
              </a:spcBef>
            </a:pPr>
            <a:r>
              <a:rPr lang="pt-BR" sz="3200" dirty="0">
                <a:latin typeface="Arial"/>
                <a:cs typeface="Arial"/>
              </a:rPr>
              <a:t>Plataformas de busca escalável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5" y="3568302"/>
            <a:ext cx="4070985" cy="552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dirty="0">
                <a:latin typeface="Arial"/>
                <a:cs typeface="Arial"/>
              </a:rPr>
              <a:t>Jarison Bezerra Vinho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latin typeface="Arial"/>
                <a:cs typeface="Arial"/>
              </a:rPr>
              <a:t>Graduando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Sistemas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Informação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E6D27A0-E7BD-64A0-E80C-E8F80760DB19}"/>
              </a:ext>
            </a:extLst>
          </p:cNvPr>
          <p:cNvSpPr txBox="1"/>
          <p:nvPr/>
        </p:nvSpPr>
        <p:spPr>
          <a:xfrm>
            <a:off x="609917" y="858233"/>
            <a:ext cx="7924165" cy="59631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10"/>
              </a:spcBef>
            </a:pPr>
            <a:r>
              <a:rPr lang="pt-BR" sz="3200" dirty="0" err="1">
                <a:latin typeface="Arial"/>
                <a:cs typeface="Arial"/>
              </a:rPr>
              <a:t>MyGoogle</a:t>
            </a:r>
            <a:r>
              <a:rPr lang="pt-BR" sz="3200" dirty="0">
                <a:latin typeface="Arial"/>
                <a:cs typeface="Arial"/>
              </a:rPr>
              <a:t> Search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EBD5760-D22A-C333-804E-495521564337}"/>
              </a:ext>
            </a:extLst>
          </p:cNvPr>
          <p:cNvSpPr txBox="1"/>
          <p:nvPr/>
        </p:nvSpPr>
        <p:spPr>
          <a:xfrm>
            <a:off x="609917" y="666750"/>
            <a:ext cx="7924165" cy="59631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10"/>
              </a:spcBef>
            </a:pPr>
            <a:r>
              <a:rPr lang="pt-BR" sz="3200" dirty="0">
                <a:latin typeface="Arial"/>
                <a:cs typeface="Arial"/>
              </a:rPr>
              <a:t>Cliente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BF05B8-0F44-2CA2-1B1E-B6630DB74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08" y="1238993"/>
            <a:ext cx="3267383" cy="34441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C62AB-DB9F-9EA0-2A1B-8D23A97C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119" y="519129"/>
            <a:ext cx="6715759" cy="369332"/>
          </a:xfrm>
        </p:spPr>
        <p:txBody>
          <a:bodyPr/>
          <a:lstStyle/>
          <a:p>
            <a:pPr algn="ctr"/>
            <a:r>
              <a:rPr lang="pt-BR" dirty="0"/>
              <a:t>Servidor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9CF598-6C90-001C-3FF9-64F55190D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BF83BE-987E-6D91-28AD-006F51AEF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68" y="888461"/>
            <a:ext cx="4201663" cy="381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0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139AE42-9746-6925-A92C-D7BEC34C91A0}"/>
              </a:ext>
            </a:extLst>
          </p:cNvPr>
          <p:cNvSpPr txBox="1"/>
          <p:nvPr/>
        </p:nvSpPr>
        <p:spPr>
          <a:xfrm>
            <a:off x="609917" y="666750"/>
            <a:ext cx="7924165" cy="59631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10"/>
              </a:spcBef>
            </a:pPr>
            <a:r>
              <a:rPr lang="pt-BR" sz="3200" dirty="0">
                <a:latin typeface="Arial"/>
                <a:cs typeface="Arial"/>
              </a:rPr>
              <a:t>Desempenho 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404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17</Words>
  <Application>Microsoft Office PowerPoint</Application>
  <PresentationFormat>Apresentação na tela (16:9)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Apresentação do PowerPoint</vt:lpstr>
      <vt:lpstr>Apresentação do PowerPoint</vt:lpstr>
      <vt:lpstr>Servidor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Jarison</cp:lastModifiedBy>
  <cp:revision>4</cp:revision>
  <dcterms:created xsi:type="dcterms:W3CDTF">2024-04-22T17:01:29Z</dcterms:created>
  <dcterms:modified xsi:type="dcterms:W3CDTF">2024-04-22T17:59:44Z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2015-03-07T00:00:00Z</vt:filetime>
  </property>
  <property fmtid="{D5CDD505-2E9C-101B-9397-08002B2CF9AE}" pid="3" name="Creator">
    <vt:lpwstr>Google</vt:lpwstr>
  </property>
  <property fmtid="{D5CDD505-2E9C-101B-9397-08002B2CF9AE}" pid="4" name="LastSaved">
    <vt:filetime>2024-04-22T00:00:00Z</vt:filetime>
  </property>
  <property fmtid="{D5CDD505-2E9C-101B-9397-08002B2CF9AE}" pid="5" name="Producer">
    <vt:lpwstr>3-Heights(TM) PDF Security Shell 4.8.25.2 (http://www.pdf-tools.com)</vt:lpwstr>
  </property>
</Properties>
</file>