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6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4110" y="765756"/>
            <a:ext cx="6715778" cy="66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4110" y="715083"/>
            <a:ext cx="6715759" cy="845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38" y="1845655"/>
            <a:ext cx="7843522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0025" y="1761589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Plataformas de busca escalável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5" y="3568302"/>
            <a:ext cx="4070985" cy="552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latin typeface="Arial"/>
                <a:cs typeface="Arial"/>
              </a:rPr>
              <a:t>Jarison Bezerra Vinho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Graduando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Sistemas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Informação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6D27A0-E7BD-64A0-E80C-E8F80760DB19}"/>
              </a:ext>
            </a:extLst>
          </p:cNvPr>
          <p:cNvSpPr txBox="1"/>
          <p:nvPr/>
        </p:nvSpPr>
        <p:spPr>
          <a:xfrm>
            <a:off x="609917" y="858233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 err="1">
                <a:latin typeface="Arial"/>
                <a:cs typeface="Arial"/>
              </a:rPr>
              <a:t>MyGoogle</a:t>
            </a:r>
            <a:r>
              <a:rPr lang="pt-BR" sz="3200" dirty="0">
                <a:latin typeface="Arial"/>
                <a:cs typeface="Arial"/>
              </a:rPr>
              <a:t> Search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0" y="715083"/>
            <a:ext cx="6715759" cy="572785"/>
          </a:xfrm>
          <a:prstGeom prst="rect">
            <a:avLst/>
          </a:prstGeom>
        </p:spPr>
        <p:txBody>
          <a:bodyPr vert="horz" wrap="square" lIns="0" tIns="201485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0" y="715083"/>
            <a:ext cx="6715759" cy="613950"/>
          </a:xfrm>
          <a:prstGeom prst="rect">
            <a:avLst/>
          </a:prstGeom>
        </p:spPr>
        <p:txBody>
          <a:bodyPr vert="horz" wrap="square" lIns="0" tIns="150812" rIns="0" bIns="0" rtlCol="0">
            <a:spAutoFit/>
          </a:bodyPr>
          <a:lstStyle/>
          <a:p>
            <a:pPr marL="1997710">
              <a:lnSpc>
                <a:spcPct val="100000"/>
              </a:lnSpc>
              <a:spcBef>
                <a:spcPts val="100"/>
              </a:spcBef>
            </a:pP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0" y="715083"/>
            <a:ext cx="6715759" cy="572785"/>
          </a:xfrm>
          <a:prstGeom prst="rect">
            <a:avLst/>
          </a:prstGeom>
        </p:spPr>
        <p:txBody>
          <a:bodyPr vert="horz" wrap="square" lIns="0" tIns="201485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17404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0" y="715083"/>
            <a:ext cx="6715759" cy="572785"/>
          </a:xfrm>
          <a:prstGeom prst="rect">
            <a:avLst/>
          </a:prstGeom>
        </p:spPr>
        <p:txBody>
          <a:bodyPr vert="horz" wrap="square" lIns="0" tIns="201485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708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</Words>
  <Application>Microsoft Office PowerPoint</Application>
  <PresentationFormat>Apresentação na tela (16:9)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Jarison</cp:lastModifiedBy>
  <cp:revision>1</cp:revision>
  <dcterms:created xsi:type="dcterms:W3CDTF">2024-04-22T17:01:29Z</dcterms:created>
  <dcterms:modified xsi:type="dcterms:W3CDTF">2024-04-22T17:06:07Z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2015-03-07T00:00:00Z</vt:filetime>
  </property>
  <property fmtid="{D5CDD505-2E9C-101B-9397-08002B2CF9AE}" pid="3" name="Creator">
    <vt:lpwstr>Google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