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3" r:id="rId2"/>
    <p:sldId id="275" r:id="rId3"/>
    <p:sldId id="264" r:id="rId4"/>
    <p:sldId id="265" r:id="rId5"/>
    <p:sldId id="266" r:id="rId6"/>
    <p:sldId id="267" r:id="rId7"/>
    <p:sldId id="268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81" autoAdjust="0"/>
  </p:normalViewPr>
  <p:slideViewPr>
    <p:cSldViewPr snapToGrid="0">
      <p:cViewPr varScale="1">
        <p:scale>
          <a:sx n="61" d="100"/>
          <a:sy n="61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BCABA-4505-4054-A07C-EE309923294B}" type="datetimeFigureOut">
              <a:rPr lang="es-EC" smtClean="0"/>
              <a:t>29/5/2016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9910-D31F-4557-A4AD-DB48D75AB5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250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-277175"/>
            <a:ext cx="10131425" cy="1456267"/>
          </a:xfrm>
        </p:spPr>
        <p:txBody>
          <a:bodyPr/>
          <a:lstStyle/>
          <a:p>
            <a:r>
              <a:rPr lang="es-EC" b="1" dirty="0"/>
              <a:t>PASO # 1 CONEXIÓN DE HARDWARE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3324" y="2192810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1026" name="Picture 2" descr="http://www.notebookcheck.org/uploads/tx_nbc2/samsung-ativ-smart-pc-xe500t1c-a01fr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9092"/>
            <a:ext cx="3527897" cy="2351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s://encrypted-tbn2.gstatic.com/images?q=tbn:ANd9GcQHWFKqubMc8OQIlVTsyOdNMr_w2FUomr8w73jalVtk1hs2aQ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269" y="4680846"/>
            <a:ext cx="1152526" cy="990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50282" t="20151" r="12155" b="18212"/>
          <a:stretch/>
        </p:blipFill>
        <p:spPr>
          <a:xfrm>
            <a:off x="9052560" y="3418608"/>
            <a:ext cx="2475177" cy="2043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234" y="1598350"/>
            <a:ext cx="2110817" cy="1513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37297" t="28830" r="28950" b="19410"/>
          <a:stretch/>
        </p:blipFill>
        <p:spPr>
          <a:xfrm>
            <a:off x="1040653" y="4017377"/>
            <a:ext cx="2818189" cy="2317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Flecha derecha 7"/>
          <p:cNvSpPr/>
          <p:nvPr/>
        </p:nvSpPr>
        <p:spPr>
          <a:xfrm>
            <a:off x="4486394" y="2192810"/>
            <a:ext cx="1005840" cy="6113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Flecha derecha 11"/>
          <p:cNvSpPr/>
          <p:nvPr/>
        </p:nvSpPr>
        <p:spPr>
          <a:xfrm rot="1644666">
            <a:off x="7612783" y="2555575"/>
            <a:ext cx="2059476" cy="6113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 derecha 12"/>
          <p:cNvSpPr/>
          <p:nvPr/>
        </p:nvSpPr>
        <p:spPr>
          <a:xfrm rot="10800000">
            <a:off x="7246794" y="4870471"/>
            <a:ext cx="1668606" cy="6113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 derecha 13"/>
          <p:cNvSpPr/>
          <p:nvPr/>
        </p:nvSpPr>
        <p:spPr>
          <a:xfrm rot="10800000">
            <a:off x="3952791" y="4870471"/>
            <a:ext cx="2004317" cy="6113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993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800" b="1" dirty="0"/>
              <a:t>EJECUTAR EL ICONO DE </a:t>
            </a:r>
            <a:r>
              <a:rPr lang="es-EC" sz="4800" b="1" dirty="0" err="1"/>
              <a:t>PICkit</a:t>
            </a:r>
            <a:r>
              <a:rPr lang="es-EC" sz="4800" b="1" dirty="0"/>
              <a:t> 2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11" t="30802" r="85163" b="56074"/>
          <a:stretch/>
        </p:blipFill>
        <p:spPr>
          <a:xfrm>
            <a:off x="3695336" y="2200366"/>
            <a:ext cx="3740722" cy="3526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7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721" y="-347134"/>
            <a:ext cx="10131425" cy="1456267"/>
          </a:xfrm>
        </p:spPr>
        <p:txBody>
          <a:bodyPr/>
          <a:lstStyle/>
          <a:p>
            <a:r>
              <a:rPr lang="es-EC" b="1" dirty="0"/>
              <a:t>PASO # 2   CONFIGURACION INICIAL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sz="3200" b="1" dirty="0"/>
              <a:t>Tools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3200" b="1" dirty="0"/>
              <a:t>Target VDD </a:t>
            </a:r>
            <a:r>
              <a:rPr lang="es-EC" sz="3200" b="1" dirty="0" err="1"/>
              <a:t>Source</a:t>
            </a:r>
            <a:endParaRPr lang="es-EC" sz="3200" b="1" dirty="0"/>
          </a:p>
          <a:p>
            <a:pPr marL="342900" indent="-342900">
              <a:buFont typeface="+mj-lt"/>
              <a:buAutoNum type="arabicPeriod"/>
            </a:pPr>
            <a:r>
              <a:rPr lang="es-EC" sz="3200" b="1" dirty="0" err="1"/>
              <a:t>Force</a:t>
            </a:r>
            <a:r>
              <a:rPr lang="es-EC" sz="3200" b="1" dirty="0"/>
              <a:t> </a:t>
            </a:r>
            <a:r>
              <a:rPr lang="es-EC" sz="3200" b="1" dirty="0" err="1"/>
              <a:t>PICKit</a:t>
            </a:r>
            <a:r>
              <a:rPr lang="es-EC" sz="3200" b="1" dirty="0"/>
              <a:t> 2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809" t="2331" r="50781" b="9177"/>
          <a:stretch/>
        </p:blipFill>
        <p:spPr>
          <a:xfrm>
            <a:off x="5312229" y="609599"/>
            <a:ext cx="6168571" cy="58347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54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PASO # 3	dispositivo encontrado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8915"/>
          <a:stretch/>
        </p:blipFill>
        <p:spPr>
          <a:xfrm>
            <a:off x="5240154" y="1865123"/>
            <a:ext cx="6579972" cy="40712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18497" y="1611086"/>
            <a:ext cx="4995332" cy="3649133"/>
          </a:xfrm>
        </p:spPr>
        <p:txBody>
          <a:bodyPr>
            <a:normAutofit/>
          </a:bodyPr>
          <a:lstStyle/>
          <a:p>
            <a:r>
              <a:rPr lang="es-EC" sz="4000" dirty="0"/>
              <a:t>Observe que el dispositivo haya sido detectado</a:t>
            </a:r>
          </a:p>
        </p:txBody>
      </p:sp>
      <p:sp>
        <p:nvSpPr>
          <p:cNvPr id="5" name="Elipse 4"/>
          <p:cNvSpPr/>
          <p:nvPr/>
        </p:nvSpPr>
        <p:spPr>
          <a:xfrm>
            <a:off x="6090785" y="2699657"/>
            <a:ext cx="1349828" cy="3483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02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s-EC" sz="4400" b="1" dirty="0"/>
              <a:t>PASO # 4 BORRAR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1646"/>
          <a:stretch/>
        </p:blipFill>
        <p:spPr>
          <a:xfrm>
            <a:off x="1484087" y="988105"/>
            <a:ext cx="8796042" cy="51514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Elipse 5"/>
          <p:cNvSpPr/>
          <p:nvPr/>
        </p:nvSpPr>
        <p:spPr>
          <a:xfrm>
            <a:off x="4639357" y="4688114"/>
            <a:ext cx="1349828" cy="3483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43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681" y="-441960"/>
            <a:ext cx="10131425" cy="1456267"/>
          </a:xfrm>
        </p:spPr>
        <p:txBody>
          <a:bodyPr>
            <a:normAutofit/>
          </a:bodyPr>
          <a:lstStyle/>
          <a:p>
            <a:r>
              <a:rPr lang="es-EC" sz="4000" b="1" dirty="0"/>
              <a:t>PASO # 5   IMPORTACION DEL ARCHIVO .HEX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4400" b="1" dirty="0"/>
              <a:t>File </a:t>
            </a:r>
          </a:p>
          <a:p>
            <a:r>
              <a:rPr lang="es-EC" sz="4400" b="1" dirty="0" err="1"/>
              <a:t>Import</a:t>
            </a:r>
            <a:r>
              <a:rPr lang="es-EC" sz="4400" b="1" dirty="0"/>
              <a:t> </a:t>
            </a:r>
            <a:r>
              <a:rPr lang="es-EC" sz="4400" b="1" dirty="0" err="1"/>
              <a:t>Hex</a:t>
            </a:r>
            <a:endParaRPr lang="es-EC" sz="4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20" t="2331" r="57475" b="53622"/>
          <a:stretch/>
        </p:blipFill>
        <p:spPr>
          <a:xfrm>
            <a:off x="4029392" y="1277258"/>
            <a:ext cx="7924801" cy="48332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307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-441960"/>
            <a:ext cx="10131425" cy="1456267"/>
          </a:xfrm>
        </p:spPr>
        <p:txBody>
          <a:bodyPr/>
          <a:lstStyle/>
          <a:p>
            <a:r>
              <a:rPr lang="es-EC" b="1" dirty="0"/>
              <a:t>PASO # 6  </a:t>
            </a:r>
            <a:r>
              <a:rPr lang="es-EC" b="1" dirty="0" err="1"/>
              <a:t>BuSQUEDA</a:t>
            </a:r>
            <a:r>
              <a:rPr lang="es-EC" b="1" dirty="0"/>
              <a:t> DE ARCHIVO .HEX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4232124"/>
            <a:ext cx="10131425" cy="3649133"/>
          </a:xfrm>
        </p:spPr>
        <p:txBody>
          <a:bodyPr>
            <a:normAutofit/>
          </a:bodyPr>
          <a:lstStyle/>
          <a:p>
            <a:r>
              <a:rPr lang="es-EC" sz="2800" b="1" dirty="0"/>
              <a:t>BUSCAR EL ARCHIVO .HEX EN LA CARPETA DONDE SE CREO EL PROYECTO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06" y="1014307"/>
            <a:ext cx="9208612" cy="43146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043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-343894"/>
            <a:ext cx="10131425" cy="1456267"/>
          </a:xfrm>
        </p:spPr>
        <p:txBody>
          <a:bodyPr>
            <a:normAutofit/>
          </a:bodyPr>
          <a:lstStyle/>
          <a:p>
            <a:r>
              <a:rPr lang="es-EC" sz="4400" b="1" dirty="0"/>
              <a:t>PASO # 7  IMPORTACION EXITOSA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50" t="-681" r="-550" b="50056"/>
          <a:stretch/>
        </p:blipFill>
        <p:spPr>
          <a:xfrm>
            <a:off x="2020660" y="1049672"/>
            <a:ext cx="7732941" cy="47415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Elipse 5"/>
          <p:cNvSpPr/>
          <p:nvPr/>
        </p:nvSpPr>
        <p:spPr>
          <a:xfrm>
            <a:off x="2020659" y="3265714"/>
            <a:ext cx="3117397" cy="5030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Elipse 6"/>
          <p:cNvSpPr/>
          <p:nvPr/>
        </p:nvSpPr>
        <p:spPr>
          <a:xfrm>
            <a:off x="5149737" y="4876800"/>
            <a:ext cx="3423784" cy="5805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13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-441960"/>
            <a:ext cx="10131425" cy="1456267"/>
          </a:xfrm>
        </p:spPr>
        <p:txBody>
          <a:bodyPr>
            <a:normAutofit/>
          </a:bodyPr>
          <a:lstStyle/>
          <a:p>
            <a:r>
              <a:rPr lang="es-EC" sz="4400" b="1" dirty="0"/>
              <a:t>PASO # 8 WRITE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5" t="681" r="-275" b="51193"/>
          <a:stretch/>
        </p:blipFill>
        <p:spPr>
          <a:xfrm>
            <a:off x="1560285" y="901019"/>
            <a:ext cx="9256940" cy="53959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Elipse 5"/>
          <p:cNvSpPr/>
          <p:nvPr/>
        </p:nvSpPr>
        <p:spPr>
          <a:xfrm>
            <a:off x="1560284" y="3386062"/>
            <a:ext cx="3423784" cy="7069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75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379</TotalTime>
  <Words>79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PASO # 1 CONEXIÓN DE HARDWARE</vt:lpstr>
      <vt:lpstr>EJECUTAR EL ICONO DE PICkit 2</vt:lpstr>
      <vt:lpstr>PASO # 2   CONFIGURACION INICIAL</vt:lpstr>
      <vt:lpstr>PASO # 3 dispositivo encontrado</vt:lpstr>
      <vt:lpstr>PASO # 4 BORRAR</vt:lpstr>
      <vt:lpstr>PASO # 5   IMPORTACION DEL ARCHIVO .HEX</vt:lpstr>
      <vt:lpstr>PASO # 6  BuSQUEDA DE ARCHIVO .HEX</vt:lpstr>
      <vt:lpstr>PASO # 7  IMPORTACION EXITOSA</vt:lpstr>
      <vt:lpstr>PASO # 8 WRITE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MICROCONTROLADORES</dc:title>
  <dc:creator>hamilton correa</dc:creator>
  <cp:lastModifiedBy>John Rivera LG</cp:lastModifiedBy>
  <cp:revision>114</cp:revision>
  <dcterms:created xsi:type="dcterms:W3CDTF">2014-02-17T20:47:21Z</dcterms:created>
  <dcterms:modified xsi:type="dcterms:W3CDTF">2016-05-29T16:28:47Z</dcterms:modified>
</cp:coreProperties>
</file>