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0" d="100"/>
          <a:sy n="60" d="100"/>
        </p:scale>
        <p:origin x="-170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20/10/2021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ircuito Integrado Plantillas de Presentaciones 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" y="44624"/>
            <a:ext cx="907105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ómo mitigar las amenazas de IoT a los sistemas de videovigilancia | Ventas  de Seguri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34251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r="18358"/>
          <a:stretch/>
        </p:blipFill>
        <p:spPr>
          <a:xfrm>
            <a:off x="-3780928" y="1866964"/>
            <a:ext cx="3171258" cy="286232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716016" y="2770475"/>
            <a:ext cx="2886132" cy="28007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sz="1400" b="1" dirty="0" smtClean="0"/>
          </a:p>
          <a:p>
            <a:r>
              <a:rPr lang="en-US" sz="1400" b="1" dirty="0" smtClean="0"/>
              <a:t>Data Logger de Temperatura Web</a:t>
            </a:r>
          </a:p>
          <a:p>
            <a:endParaRPr lang="en-US" sz="1400" dirty="0" smtClean="0"/>
          </a:p>
          <a:p>
            <a:r>
              <a:rPr lang="en-US" sz="1400" dirty="0" smtClean="0"/>
              <a:t>-Nuevas Tecnologias. </a:t>
            </a:r>
          </a:p>
          <a:p>
            <a:r>
              <a:rPr lang="en-US" sz="1200" dirty="0" smtClean="0"/>
              <a:t>-El Internet de las </a:t>
            </a:r>
            <a:r>
              <a:rPr lang="en-US" sz="1200" dirty="0"/>
              <a:t>C</a:t>
            </a:r>
            <a:r>
              <a:rPr lang="en-US" sz="1200" dirty="0" smtClean="0"/>
              <a:t>osas.</a:t>
            </a:r>
          </a:p>
          <a:p>
            <a:r>
              <a:rPr lang="en-US" sz="1200" dirty="0" smtClean="0"/>
              <a:t>-Guarda en la nube datos de temperatura.</a:t>
            </a:r>
          </a:p>
          <a:p>
            <a:r>
              <a:rPr lang="en-US" sz="1200" dirty="0" smtClean="0"/>
              <a:t>-Analiza el comportamiento de tus procesos.</a:t>
            </a:r>
          </a:p>
          <a:p>
            <a:r>
              <a:rPr lang="en-US" sz="1200" dirty="0" smtClean="0"/>
              <a:t>-Gestiona la mejora continua.</a:t>
            </a:r>
          </a:p>
          <a:p>
            <a:r>
              <a:rPr lang="en-US" sz="1200" dirty="0" smtClean="0"/>
              <a:t>-</a:t>
            </a:r>
            <a:r>
              <a:rPr lang="es-EC" sz="1200" dirty="0"/>
              <a:t>M</a:t>
            </a:r>
            <a:r>
              <a:rPr lang="es-EC" sz="1200" dirty="0" smtClean="0"/>
              <a:t>edición </a:t>
            </a:r>
            <a:r>
              <a:rPr lang="es-EC" sz="1200" dirty="0"/>
              <a:t>de temperatura: -40°C a 80 °</a:t>
            </a:r>
            <a:r>
              <a:rPr lang="es-EC" sz="1200" dirty="0" smtClean="0"/>
              <a:t>C</a:t>
            </a:r>
          </a:p>
          <a:p>
            <a:endParaRPr lang="es-EC" sz="1200" dirty="0" smtClean="0"/>
          </a:p>
          <a:p>
            <a:endParaRPr lang="es-EC" sz="1200" dirty="0"/>
          </a:p>
          <a:p>
            <a:endParaRPr lang="es-EC" sz="1200" dirty="0"/>
          </a:p>
          <a:p>
            <a:endParaRPr lang="es-EC" sz="1200" dirty="0"/>
          </a:p>
        </p:txBody>
      </p:sp>
      <p:pic>
        <p:nvPicPr>
          <p:cNvPr id="2050" name="Picture 2" descr="Las causas más habituales de una pérdida de datos [Galería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178" y="3933056"/>
            <a:ext cx="1176083" cy="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Whatsapp | Icono Gra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57" y="5949280"/>
            <a:ext cx="834804" cy="83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109985" y="5877272"/>
            <a:ext cx="2662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b="1" dirty="0" smtClean="0">
                <a:solidFill>
                  <a:schemeClr val="bg1">
                    <a:lumMod val="50000"/>
                  </a:schemeClr>
                </a:solidFill>
              </a:rPr>
              <a:t>0992409136 </a:t>
            </a:r>
          </a:p>
          <a:p>
            <a:r>
              <a:rPr lang="es-EC" sz="2000" b="1" dirty="0" smtClean="0">
                <a:solidFill>
                  <a:schemeClr val="bg1">
                    <a:lumMod val="50000"/>
                  </a:schemeClr>
                </a:solidFill>
              </a:rPr>
              <a:t>Arduino Proyectos         </a:t>
            </a:r>
          </a:p>
          <a:p>
            <a:r>
              <a:rPr lang="es-EC" sz="2000" b="1" dirty="0" smtClean="0">
                <a:solidFill>
                  <a:schemeClr val="bg1">
                    <a:lumMod val="50000"/>
                  </a:schemeClr>
                </a:solidFill>
              </a:rPr>
              <a:t>Guayaquil - Ecuador</a:t>
            </a:r>
            <a:endParaRPr lang="es-EC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77" y="5920134"/>
            <a:ext cx="887659" cy="89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656" y="5855972"/>
            <a:ext cx="917128" cy="92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1" descr="Facebook - Inicia sesión o regístr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565" y="5921699"/>
            <a:ext cx="864095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64" y="5900297"/>
            <a:ext cx="913079" cy="9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15" descr="Icono Arduino, logotipo Gratis de Vector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430" y="6078492"/>
            <a:ext cx="1226442" cy="61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65475"/>
            <a:ext cx="3313342" cy="280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56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John Rivera LG</cp:lastModifiedBy>
  <cp:revision>13</cp:revision>
  <dcterms:created xsi:type="dcterms:W3CDTF">2021-10-18T20:06:07Z</dcterms:created>
  <dcterms:modified xsi:type="dcterms:W3CDTF">2021-10-20T18:30:14Z</dcterms:modified>
</cp:coreProperties>
</file>