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9144000" cy="5143500" type="screen16x9"/>
  <p:notesSz cx="6858000" cy="9144000"/>
  <p:embeddedFontLst>
    <p:embeddedFont>
      <p:font typeface="Roboto Slab" panose="020B0604020202020204" charset="0"/>
      <p:regular r:id="rId7"/>
      <p:bold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24C621-196A-481C-9FE4-3C85754C400A}">
  <a:tblStyle styleId="{8D24C621-196A-481C-9FE4-3C85754C4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1680300" y="1395625"/>
            <a:ext cx="5783400" cy="12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 #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Práctica#1 Comunicación Serial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34550" y="11880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Objetivo: Obtener y recibir un mensaje proveniente de Arduino.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600" b="1"/>
              <a:t>          Hola Mundo!</a:t>
            </a:r>
            <a:endParaRPr sz="3600" b="1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75" y="1590675"/>
            <a:ext cx="3120732" cy="32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72" y="2915247"/>
            <a:ext cx="5722000" cy="198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83100" y="14136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escribir código: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-Seleccionar puerto COM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-Verificar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-Programar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-Verificar mensaje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Nota: Ver video “P1 Comunicación Serial”.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8172"/>
          <a:stretch/>
        </p:blipFill>
        <p:spPr>
          <a:xfrm>
            <a:off x="4194025" y="948975"/>
            <a:ext cx="4631677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l="12326"/>
          <a:stretch/>
        </p:blipFill>
        <p:spPr>
          <a:xfrm>
            <a:off x="1740900" y="3020100"/>
            <a:ext cx="453100" cy="5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400" y="2435126"/>
            <a:ext cx="509875" cy="4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2200" y="3501926"/>
            <a:ext cx="453100" cy="46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</a:t>
            </a: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831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código: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Serial.begin(9600);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Sketch COM[? ]: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Verificar 9600 baudio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*Esto hace que el PC 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arduino se comuniquen.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812" y="108126"/>
            <a:ext cx="4886325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7797300" y="4459700"/>
            <a:ext cx="1099200" cy="4695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004" y="615746"/>
            <a:ext cx="453100" cy="46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 l="-468" t="14259" r="11127" b="10867"/>
          <a:stretch/>
        </p:blipFill>
        <p:spPr>
          <a:xfrm>
            <a:off x="2885853" y="3327712"/>
            <a:ext cx="3372294" cy="170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Presentación en pantalla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Roboto Slab</vt:lpstr>
      <vt:lpstr>Roboto</vt:lpstr>
      <vt:lpstr>Arial</vt:lpstr>
      <vt:lpstr>Marina</vt:lpstr>
      <vt:lpstr>PRACTICA # 1</vt:lpstr>
      <vt:lpstr>Práctica#1 Comunicación Serial</vt:lpstr>
      <vt:lpstr>Código</vt:lpstr>
      <vt:lpstr>Pruebas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# 1</dc:title>
  <cp:lastModifiedBy>John Rivera LG</cp:lastModifiedBy>
  <cp:revision>1</cp:revision>
  <dcterms:modified xsi:type="dcterms:W3CDTF">2018-04-29T19:24:59Z</dcterms:modified>
</cp:coreProperties>
</file>