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68" r:id="rId3"/>
    <p:sldId id="272" r:id="rId4"/>
    <p:sldId id="274" r:id="rId5"/>
    <p:sldId id="277" r:id="rId6"/>
    <p:sldId id="278" r:id="rId7"/>
    <p:sldId id="282" r:id="rId8"/>
    <p:sldId id="279" r:id="rId9"/>
    <p:sldId id="267" r:id="rId10"/>
    <p:sldId id="28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0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9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98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3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64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90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24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3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110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57BD61-9DEE-4E82-9619-396C76F14FE4}" type="datetimeFigureOut">
              <a:rPr lang="en-SG" smtClean="0"/>
              <a:t>22/3/2021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5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5961-A66D-4F4F-85E5-D94F751FC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36823"/>
          </a:xfrm>
        </p:spPr>
        <p:txBody>
          <a:bodyPr>
            <a:normAutofit/>
          </a:bodyPr>
          <a:lstStyle/>
          <a:p>
            <a:r>
              <a:rPr lang="en-US" sz="6000" dirty="0"/>
              <a:t>Web APIS &amp; Classification:</a:t>
            </a:r>
            <a:br>
              <a:rPr lang="en-US" sz="6000" dirty="0"/>
            </a:br>
            <a:r>
              <a:rPr lang="en-US" sz="6000" dirty="0"/>
              <a:t>Netflix/Disney Plus</a:t>
            </a:r>
            <a:endParaRPr lang="en-SG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CEBDB-24A5-485B-9E9D-B62DEA55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4600575"/>
            <a:ext cx="8466184" cy="127236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                                     Prepared by : Arti Jariwala                                    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Date: 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MARCH 2021</a:t>
            </a:r>
            <a:endParaRPr lang="en-SG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Date: 22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MARCH 2021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3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EFA7-62EF-4B07-A297-EC6E6CDA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325" y="1866900"/>
            <a:ext cx="5005387" cy="3762375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On genres basis we can suggest users to go for Disney plus if they are more interested in marvel, animated movies or series.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If users are more inclined towards drama, action, anime users should go for Netflix.</a:t>
            </a: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9A2EF1-EEF3-4606-B538-92BB4FD1CDD8}"/>
              </a:ext>
            </a:extLst>
          </p:cNvPr>
          <p:cNvSpPr txBox="1">
            <a:spLocks/>
          </p:cNvSpPr>
          <p:nvPr/>
        </p:nvSpPr>
        <p:spPr>
          <a:xfrm>
            <a:off x="1097280" y="961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Recommendations</a:t>
            </a:r>
            <a:endParaRPr lang="en-S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CA845-8FA5-46F6-8852-CD6ACC717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39630" y="1262817"/>
            <a:ext cx="3999886" cy="5360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4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738789-D6AC-45A2-A3A1-5745BCD6AFD9}"/>
              </a:ext>
            </a:extLst>
          </p:cNvPr>
          <p:cNvSpPr txBox="1">
            <a:spLocks/>
          </p:cNvSpPr>
          <p:nvPr/>
        </p:nvSpPr>
        <p:spPr>
          <a:xfrm>
            <a:off x="1097280" y="961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Thank You!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86258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98E3-0F14-4D09-8B00-398B9902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Problem Statement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65E3-AF3D-452F-B6B9-1D912DD4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9237"/>
            <a:ext cx="5694045" cy="34004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more people are shifting towards OTT platform, we would like to get more insights in the      similarities and differences between two of the most competitive online streaming platforms: Netflix and Disney plus.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analysis would help understand users which platform is more suitable for them and hence which one they would like to choose.</a:t>
            </a: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AC4B1-C2FB-4804-A1DC-5F122066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71" y="2696376"/>
            <a:ext cx="4028709" cy="22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9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98E3-0F14-4D09-8B00-398B9902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The Process</a:t>
            </a:r>
            <a:endParaRPr lang="en-SG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2120C-B3B6-4C5C-BA80-330F2A0C442B}"/>
              </a:ext>
            </a:extLst>
          </p:cNvPr>
          <p:cNvSpPr/>
          <p:nvPr/>
        </p:nvSpPr>
        <p:spPr>
          <a:xfrm>
            <a:off x="2156460" y="2354578"/>
            <a:ext cx="1943100" cy="581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Scraping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F8CFD-6066-4977-9294-594AE56DE22A}"/>
              </a:ext>
            </a:extLst>
          </p:cNvPr>
          <p:cNvSpPr/>
          <p:nvPr/>
        </p:nvSpPr>
        <p:spPr>
          <a:xfrm>
            <a:off x="5154930" y="2354580"/>
            <a:ext cx="1943100" cy="581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852F3-2539-4E1D-9D8F-C7F7E04E5A84}"/>
              </a:ext>
            </a:extLst>
          </p:cNvPr>
          <p:cNvSpPr/>
          <p:nvPr/>
        </p:nvSpPr>
        <p:spPr>
          <a:xfrm>
            <a:off x="8092440" y="2354579"/>
            <a:ext cx="1943100" cy="581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6E762-F99E-4062-BBE7-53CF7E1E1AF4}"/>
              </a:ext>
            </a:extLst>
          </p:cNvPr>
          <p:cNvSpPr/>
          <p:nvPr/>
        </p:nvSpPr>
        <p:spPr>
          <a:xfrm>
            <a:off x="8092440" y="3843338"/>
            <a:ext cx="1943100" cy="581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visualization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793C1-B07D-45C5-BD4F-124AB40B9CBA}"/>
              </a:ext>
            </a:extLst>
          </p:cNvPr>
          <p:cNvSpPr/>
          <p:nvPr/>
        </p:nvSpPr>
        <p:spPr>
          <a:xfrm>
            <a:off x="5154930" y="3843338"/>
            <a:ext cx="1943100" cy="581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Modelling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8BE4A7-C943-4000-A18F-67B2606B37FF}"/>
              </a:ext>
            </a:extLst>
          </p:cNvPr>
          <p:cNvSpPr/>
          <p:nvPr/>
        </p:nvSpPr>
        <p:spPr>
          <a:xfrm>
            <a:off x="2156460" y="3843338"/>
            <a:ext cx="1943100" cy="5810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 &amp; Recommendation</a:t>
            </a: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38F94B-501B-45F1-B25F-6B6CC1DF16C7}"/>
              </a:ext>
            </a:extLst>
          </p:cNvPr>
          <p:cNvCxnSpPr/>
          <p:nvPr/>
        </p:nvCxnSpPr>
        <p:spPr>
          <a:xfrm>
            <a:off x="4257675" y="264509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D5F65A-9654-424A-9F99-C083D568DCFF}"/>
              </a:ext>
            </a:extLst>
          </p:cNvPr>
          <p:cNvCxnSpPr/>
          <p:nvPr/>
        </p:nvCxnSpPr>
        <p:spPr>
          <a:xfrm>
            <a:off x="7239000" y="264223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8BDBA3-C41D-41D6-9B55-C480E75D7D50}"/>
              </a:ext>
            </a:extLst>
          </p:cNvPr>
          <p:cNvCxnSpPr>
            <a:cxnSpLocks/>
          </p:cNvCxnSpPr>
          <p:nvPr/>
        </p:nvCxnSpPr>
        <p:spPr>
          <a:xfrm>
            <a:off x="9063990" y="3132295"/>
            <a:ext cx="0" cy="593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414BF-9A75-4DCC-AA60-A7F35C633098}"/>
              </a:ext>
            </a:extLst>
          </p:cNvPr>
          <p:cNvCxnSpPr>
            <a:cxnSpLocks/>
          </p:cNvCxnSpPr>
          <p:nvPr/>
        </p:nvCxnSpPr>
        <p:spPr>
          <a:xfrm flipH="1">
            <a:off x="7296150" y="4121465"/>
            <a:ext cx="664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61946A-0B92-4736-8346-864CDA04734A}"/>
              </a:ext>
            </a:extLst>
          </p:cNvPr>
          <p:cNvCxnSpPr>
            <a:cxnSpLocks/>
          </p:cNvCxnSpPr>
          <p:nvPr/>
        </p:nvCxnSpPr>
        <p:spPr>
          <a:xfrm flipH="1">
            <a:off x="4257675" y="4083365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5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82C61CF-7D52-42EA-BC6B-80C5DAD1ADB1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448925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Netflix Word Cloud</a:t>
            </a:r>
            <a:endParaRPr lang="en-SG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14AFF-4866-41B8-B61D-0A1DE3C1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0" y="2047783"/>
            <a:ext cx="8543843" cy="381009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54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82C61CF-7D52-42EA-BC6B-80C5DAD1ADB1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448925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Disney Plus Word Cloud</a:t>
            </a:r>
            <a:endParaRPr lang="en-SG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14AFF-4866-41B8-B61D-0A1DE3C19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0740" y="2061315"/>
            <a:ext cx="8543843" cy="37830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66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82C61CF-7D52-42EA-BC6B-80C5DAD1ADB1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448925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Common Words</a:t>
            </a:r>
            <a:endParaRPr lang="en-S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E47C7-8D6F-4EE2-BA3D-3B2045B10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387"/>
            <a:ext cx="6521582" cy="4328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FF8B58-A122-47FE-B1C4-947EDC8BAC98}"/>
              </a:ext>
            </a:extLst>
          </p:cNvPr>
          <p:cNvSpPr txBox="1"/>
          <p:nvPr/>
        </p:nvSpPr>
        <p:spPr>
          <a:xfrm>
            <a:off x="7591425" y="1895387"/>
            <a:ext cx="3533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general obvious words like watch, show, movie, episode, season, etc.</a:t>
            </a:r>
          </a:p>
          <a:p>
            <a:endParaRPr lang="en-US" dirty="0"/>
          </a:p>
          <a:p>
            <a:r>
              <a:rPr lang="en-US" dirty="0"/>
              <a:t>Not many unique words specific to any one platform came up.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142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82C61CF-7D52-42EA-BC6B-80C5DAD1ADB1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448925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Model Comparison</a:t>
            </a:r>
            <a:endParaRPr lang="en-SG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F8B58-A122-47FE-B1C4-947EDC8BAC98}"/>
              </a:ext>
            </a:extLst>
          </p:cNvPr>
          <p:cNvSpPr txBox="1"/>
          <p:nvPr/>
        </p:nvSpPr>
        <p:spPr>
          <a:xfrm>
            <a:off x="1290637" y="4535494"/>
            <a:ext cx="9544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and compared several models:</a:t>
            </a:r>
          </a:p>
          <a:p>
            <a:pPr marL="342900" indent="-342900">
              <a:buAutoNum type="arabicParenR"/>
            </a:pPr>
            <a:r>
              <a:rPr lang="en-US" dirty="0"/>
              <a:t>Logistic Regression</a:t>
            </a:r>
          </a:p>
          <a:p>
            <a:pPr marL="342900" indent="-342900">
              <a:buAutoNum type="arabicParenR"/>
            </a:pPr>
            <a:r>
              <a:rPr lang="en-US" dirty="0"/>
              <a:t>Naive Bayes</a:t>
            </a:r>
          </a:p>
          <a:p>
            <a:pPr marL="342900" indent="-342900">
              <a:buAutoNum type="arabicParenR"/>
            </a:pPr>
            <a:r>
              <a:rPr lang="en-US" dirty="0"/>
              <a:t>Random Forest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 build and compared Random Forest and Naive Bayes by adding additional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Naive Bayes as final model which gave 77% accuracy for predictions.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AA017-F168-4837-B9FE-577F3E9E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3241"/>
            <a:ext cx="6381853" cy="9731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CA55E-EE55-4DE2-B5F1-DABE0A355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519"/>
            <a:ext cx="7105650" cy="9731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EDF9-2A3B-4DB0-B656-2DD5BD1ED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54" y="1987519"/>
            <a:ext cx="2905195" cy="2492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812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82C61CF-7D52-42EA-BC6B-80C5DAD1ADB1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448925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Important Features</a:t>
            </a:r>
            <a:endParaRPr lang="en-SG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24181-246D-477A-9EFC-4C5170A59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0" y="1860166"/>
            <a:ext cx="5814529" cy="40834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5F302-25C0-4A2C-AD70-9CDA45485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711" y="1860166"/>
            <a:ext cx="5971931" cy="40834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66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EFA7-62EF-4B07-A297-EC6E6CDA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857375"/>
            <a:ext cx="11401425" cy="4371975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Common words : watch, series, tv, season, like, recommend, movie, stream, finish, access, subscript.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Posts are about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about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watching/recommending or have finished watching a series or a movie on a streaming platform.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nquiring about the subscription or access policies in different countries.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Varied genres like crime, marvel, drama, war, love, documentary, anime.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Unique words : Wanda vision, stranger things, </a:t>
            </a:r>
            <a:r>
              <a:rPr lang="en-US" dirty="0" err="1"/>
              <a:t>raya</a:t>
            </a:r>
            <a:r>
              <a:rPr lang="en-US" dirty="0"/>
              <a:t>, drama, war, marvel, etc.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err="1"/>
              <a:t>Wandavision</a:t>
            </a:r>
            <a:r>
              <a:rPr lang="en-US" sz="2000" dirty="0"/>
              <a:t> is the new series aired in January 2021 on </a:t>
            </a:r>
            <a:r>
              <a:rPr lang="en-US" sz="2000" dirty="0" err="1"/>
              <a:t>disney</a:t>
            </a:r>
            <a:r>
              <a:rPr lang="en-US" sz="2000" dirty="0"/>
              <a:t> plus.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Cecil hotel is the American series on Netflix since 2016.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Now if we consider drama and marvel features, we can clearly say that </a:t>
            </a:r>
            <a:r>
              <a:rPr lang="en-US" sz="2000" dirty="0" err="1"/>
              <a:t>disney</a:t>
            </a:r>
            <a:r>
              <a:rPr lang="en-US" sz="2000" dirty="0"/>
              <a:t> plus airs most of the marvel movies and </a:t>
            </a:r>
            <a:r>
              <a:rPr lang="en-US" sz="2000" dirty="0" err="1"/>
              <a:t>netflix</a:t>
            </a:r>
            <a:r>
              <a:rPr lang="en-US" sz="2000" dirty="0"/>
              <a:t> airs most of the drama movies/series.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9A2EF1-EEF3-4606-B538-92BB4FD1CDD8}"/>
              </a:ext>
            </a:extLst>
          </p:cNvPr>
          <p:cNvSpPr txBox="1">
            <a:spLocks/>
          </p:cNvSpPr>
          <p:nvPr/>
        </p:nvSpPr>
        <p:spPr>
          <a:xfrm>
            <a:off x="1097280" y="961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Conclusions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244363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560</TotalTime>
  <Words>387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Web APIS &amp; Classification: Netflix/Disney Plus</vt:lpstr>
      <vt:lpstr>Problem Statement</vt:lpstr>
      <vt:lpstr>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Prediction</dc:title>
  <dc:creator>Harit Singapuri</dc:creator>
  <cp:lastModifiedBy>arti jariwala</cp:lastModifiedBy>
  <cp:revision>19</cp:revision>
  <dcterms:created xsi:type="dcterms:W3CDTF">2021-03-07T08:22:12Z</dcterms:created>
  <dcterms:modified xsi:type="dcterms:W3CDTF">2021-03-22T09:04:12Z</dcterms:modified>
</cp:coreProperties>
</file>