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40DF-F53D-4F02-A9C4-8DC0B8E75EE5}" type="datetimeFigureOut">
              <a:rPr lang="en-US" smtClean="0"/>
              <a:pPr/>
              <a:t>8/7/2018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A1DC-8A9F-424A-B5C1-CA97BCBC74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40DF-F53D-4F02-A9C4-8DC0B8E75EE5}" type="datetimeFigureOut">
              <a:rPr lang="en-US" smtClean="0"/>
              <a:pPr/>
              <a:t>8/7/2018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A1DC-8A9F-424A-B5C1-CA97BCBC74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40DF-F53D-4F02-A9C4-8DC0B8E75EE5}" type="datetimeFigureOut">
              <a:rPr lang="en-US" smtClean="0"/>
              <a:pPr/>
              <a:t>8/7/2018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A1DC-8A9F-424A-B5C1-CA97BCBC74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40DF-F53D-4F02-A9C4-8DC0B8E75EE5}" type="datetimeFigureOut">
              <a:rPr lang="en-US" smtClean="0"/>
              <a:pPr/>
              <a:t>8/7/2018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A1DC-8A9F-424A-B5C1-CA97BCBC74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40DF-F53D-4F02-A9C4-8DC0B8E75EE5}" type="datetimeFigureOut">
              <a:rPr lang="en-US" smtClean="0"/>
              <a:pPr/>
              <a:t>8/7/2018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A1DC-8A9F-424A-B5C1-CA97BCBC74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40DF-F53D-4F02-A9C4-8DC0B8E75EE5}" type="datetimeFigureOut">
              <a:rPr lang="en-US" smtClean="0"/>
              <a:pPr/>
              <a:t>8/7/2018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A1DC-8A9F-424A-B5C1-CA97BCBC74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40DF-F53D-4F02-A9C4-8DC0B8E75EE5}" type="datetimeFigureOut">
              <a:rPr lang="en-US" smtClean="0"/>
              <a:pPr/>
              <a:t>8/7/2018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A1DC-8A9F-424A-B5C1-CA97BCBC74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40DF-F53D-4F02-A9C4-8DC0B8E75EE5}" type="datetimeFigureOut">
              <a:rPr lang="en-US" smtClean="0"/>
              <a:pPr/>
              <a:t>8/7/2018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A1DC-8A9F-424A-B5C1-CA97BCBC74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40DF-F53D-4F02-A9C4-8DC0B8E75EE5}" type="datetimeFigureOut">
              <a:rPr lang="en-US" smtClean="0"/>
              <a:pPr/>
              <a:t>8/7/2018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A1DC-8A9F-424A-B5C1-CA97BCBC74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40DF-F53D-4F02-A9C4-8DC0B8E75EE5}" type="datetimeFigureOut">
              <a:rPr lang="en-US" smtClean="0"/>
              <a:pPr/>
              <a:t>8/7/2018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A1DC-8A9F-424A-B5C1-CA97BCBC74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40DF-F53D-4F02-A9C4-8DC0B8E75EE5}" type="datetimeFigureOut">
              <a:rPr lang="en-US" smtClean="0"/>
              <a:pPr/>
              <a:t>8/7/2018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A1DC-8A9F-424A-B5C1-CA97BCBC74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C40DF-F53D-4F02-A9C4-8DC0B8E75EE5}" type="datetimeFigureOut">
              <a:rPr lang="en-US" smtClean="0"/>
              <a:pPr/>
              <a:t>8/7/2018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6A1DC-8A9F-424A-B5C1-CA97BCBC74E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Email is an important source of communication. </a:t>
            </a:r>
          </a:p>
          <a:p>
            <a:r>
              <a:rPr lang="en-IN" dirty="0" smtClean="0"/>
              <a:t>Spammers use this mode of communication to mislead individuals and perform tasks that may not be legal</a:t>
            </a:r>
          </a:p>
          <a:p>
            <a:r>
              <a:rPr lang="en-IN" dirty="0" smtClean="0"/>
              <a:t>Spam detection techniques are used to classify email into spam/ham.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Two datasets are used to classify email into spam/ham.</a:t>
            </a:r>
          </a:p>
          <a:p>
            <a:r>
              <a:rPr lang="en-IN" dirty="0" smtClean="0"/>
              <a:t>UCI </a:t>
            </a:r>
            <a:r>
              <a:rPr lang="en-IN" dirty="0" err="1" smtClean="0"/>
              <a:t>Spambase</a:t>
            </a:r>
            <a:r>
              <a:rPr lang="en-IN" dirty="0" smtClean="0"/>
              <a:t> Dataset: contains 4601 records and from them 1813 records are spam.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No pre-processing is required for the </a:t>
            </a:r>
            <a:r>
              <a:rPr lang="en-IN" dirty="0" err="1" smtClean="0"/>
              <a:t>spambase</a:t>
            </a:r>
            <a:r>
              <a:rPr lang="en-IN" dirty="0" smtClean="0"/>
              <a:t> data</a:t>
            </a:r>
          </a:p>
          <a:p>
            <a:pPr>
              <a:buNone/>
            </a:pPr>
            <a:r>
              <a:rPr lang="en-IN" dirty="0"/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DATA 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 </a:t>
            </a:r>
            <a:r>
              <a:rPr lang="en-IN" dirty="0" err="1" smtClean="0"/>
              <a:t>SpamAssassin</a:t>
            </a:r>
            <a:r>
              <a:rPr lang="en-IN" dirty="0" smtClean="0"/>
              <a:t> dataset: requires pre-processing and has 10744 emails  </a:t>
            </a:r>
          </a:p>
          <a:p>
            <a:r>
              <a:rPr lang="en-IN" dirty="0" smtClean="0"/>
              <a:t>There are 2 stages to pre-process the data</a:t>
            </a:r>
          </a:p>
          <a:p>
            <a:r>
              <a:rPr lang="en-IN" dirty="0" smtClean="0"/>
              <a:t>Context Filtering: creation of the bag of spam list by using </a:t>
            </a:r>
            <a:r>
              <a:rPr lang="en-IN" dirty="0" err="1"/>
              <a:t>B</a:t>
            </a:r>
            <a:r>
              <a:rPr lang="en-IN" dirty="0" err="1" smtClean="0"/>
              <a:t>ayes</a:t>
            </a:r>
            <a:r>
              <a:rPr lang="en-IN" dirty="0" smtClean="0"/>
              <a:t> theorem to calculate the probability of the keywords to shortlist.</a:t>
            </a:r>
          </a:p>
          <a:p>
            <a:r>
              <a:rPr lang="en-IN" dirty="0" err="1" smtClean="0"/>
              <a:t>Behaviorial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/>
              <a:t> </a:t>
            </a:r>
            <a:endParaRPr lang="en-I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ALGORITHMS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NAIVE BAYES: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72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INTRODUCTION</vt:lpstr>
      <vt:lpstr>DATA PREPROCESSING</vt:lpstr>
      <vt:lpstr> DATA PREPROCESSING</vt:lpstr>
      <vt:lpstr>ALGORITHMS IMPLEMENTATION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TOSHIBA</dc:creator>
  <cp:lastModifiedBy>TOSHIBA</cp:lastModifiedBy>
  <cp:revision>27</cp:revision>
  <dcterms:created xsi:type="dcterms:W3CDTF">2018-08-07T17:47:57Z</dcterms:created>
  <dcterms:modified xsi:type="dcterms:W3CDTF">2018-08-08T00:31:52Z</dcterms:modified>
</cp:coreProperties>
</file>