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725" autoAdjust="0"/>
  </p:normalViewPr>
  <p:slideViewPr>
    <p:cSldViewPr snapToGrid="0">
      <p:cViewPr varScale="1">
        <p:scale>
          <a:sx n="53" d="100"/>
          <a:sy n="53" d="100"/>
        </p:scale>
        <p:origin x="1838" y="53"/>
      </p:cViewPr>
      <p:guideLst/>
    </p:cSldViewPr>
  </p:slideViewPr>
  <p:notesTextViewPr>
    <p:cViewPr>
      <p:scale>
        <a:sx n="1" d="1"/>
        <a:sy n="1" d="1"/>
      </p:scale>
      <p:origin x="0" y="-581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B7B8C-2D1D-4234-9E72-206CFAC38362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AE21-1E0D-48CF-891E-BA53A7D4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8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Constellation Searcher</a:t>
            </a:r>
          </a:p>
          <a:p>
            <a:r>
              <a:rPr lang="en-GB" dirty="0"/>
              <a:t>Free and can be assessed by people not logged in</a:t>
            </a:r>
          </a:p>
          <a:p>
            <a:endParaRPr lang="en-GB" dirty="0"/>
          </a:p>
          <a:p>
            <a:r>
              <a:rPr lang="en-GB" dirty="0"/>
              <a:t>Filter for month and latitude</a:t>
            </a:r>
          </a:p>
          <a:p>
            <a:r>
              <a:rPr lang="en-GB" dirty="0"/>
              <a:t>Can have both or either on</a:t>
            </a:r>
          </a:p>
          <a:p>
            <a:r>
              <a:rPr lang="en-GB" dirty="0"/>
              <a:t>A filter will wipe the previous filters</a:t>
            </a:r>
          </a:p>
          <a:p>
            <a:endParaRPr lang="en-GB" dirty="0"/>
          </a:p>
          <a:p>
            <a:r>
              <a:rPr lang="en-GB" dirty="0"/>
              <a:t>Each Constellation has a details link, </a:t>
            </a:r>
          </a:p>
          <a:p>
            <a:r>
              <a:rPr lang="en-GB" dirty="0"/>
              <a:t>	will display the details of the Constellation chosen</a:t>
            </a:r>
          </a:p>
          <a:p>
            <a:r>
              <a:rPr lang="en-GB" dirty="0"/>
              <a:t>	keeps the filtered list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area</a:t>
            </a:r>
          </a:p>
          <a:p>
            <a:r>
              <a:rPr lang="en-GB" dirty="0"/>
              <a:t>Send here either by pressing login  or logs while not being signed in</a:t>
            </a:r>
          </a:p>
          <a:p>
            <a:endParaRPr lang="en-GB" dirty="0"/>
          </a:p>
          <a:p>
            <a:r>
              <a:rPr lang="en-GB" dirty="0"/>
              <a:t>Login section </a:t>
            </a:r>
          </a:p>
          <a:p>
            <a:r>
              <a:rPr lang="en-GB" dirty="0"/>
              <a:t>	Both are case sensitive</a:t>
            </a:r>
          </a:p>
          <a:p>
            <a:r>
              <a:rPr lang="en-GB" dirty="0"/>
              <a:t>	while password hides the input</a:t>
            </a:r>
          </a:p>
          <a:p>
            <a:r>
              <a:rPr lang="en-GB" dirty="0"/>
              <a:t>	while log in if both username and password are correct</a:t>
            </a:r>
          </a:p>
          <a:p>
            <a:endParaRPr lang="en-GB" dirty="0"/>
          </a:p>
          <a:p>
            <a:r>
              <a:rPr lang="en-GB" dirty="0"/>
              <a:t>Create account</a:t>
            </a:r>
          </a:p>
          <a:p>
            <a:r>
              <a:rPr lang="en-GB" dirty="0"/>
              <a:t>	all have to be filled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will check if the username has been taken though</a:t>
            </a:r>
          </a:p>
          <a:p>
            <a:r>
              <a:rPr lang="en-GB" dirty="0"/>
              <a:t>	once created, the new user will be automatically logged in in as well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Input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correct username or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all the fields filled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or the username has already been </a:t>
            </a:r>
            <a:r>
              <a:rPr lang="en-GB" b="1"/>
              <a:t>taken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Show the lift of logs for the current account</a:t>
            </a:r>
          </a:p>
          <a:p>
            <a:r>
              <a:rPr lang="en-GB" dirty="0"/>
              <a:t>	details and edit – merged </a:t>
            </a:r>
          </a:p>
          <a:p>
            <a:r>
              <a:rPr lang="en-GB" dirty="0"/>
              <a:t>		- go to the details </a:t>
            </a:r>
            <a:r>
              <a:rPr lang="en-GB" dirty="0" err="1"/>
              <a:t>url</a:t>
            </a:r>
            <a:r>
              <a:rPr lang="en-GB" dirty="0"/>
              <a:t> of the chosen log</a:t>
            </a:r>
          </a:p>
          <a:p>
            <a:r>
              <a:rPr lang="en-GB" dirty="0"/>
              <a:t>	delete will delete the chosen log and refresh page</a:t>
            </a:r>
          </a:p>
          <a:p>
            <a:endParaRPr lang="en-GB" dirty="0"/>
          </a:p>
          <a:p>
            <a:r>
              <a:rPr lang="en-GB" dirty="0"/>
              <a:t>Create log,</a:t>
            </a:r>
          </a:p>
          <a:p>
            <a:r>
              <a:rPr lang="en-GB" dirty="0"/>
              <a:t>	date and latitude have to be filled in</a:t>
            </a:r>
          </a:p>
          <a:p>
            <a:r>
              <a:rPr lang="en-GB" dirty="0"/>
              <a:t>	a list of the constellations can be picked from, allowing multiple choses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given log</a:t>
            </a:r>
          </a:p>
          <a:p>
            <a:endParaRPr lang="en-GB" dirty="0"/>
          </a:p>
          <a:p>
            <a:r>
              <a:rPr lang="en-GB" dirty="0"/>
              <a:t>shows the details of the log</a:t>
            </a:r>
          </a:p>
          <a:p>
            <a:r>
              <a:rPr lang="en-GB" dirty="0"/>
              <a:t>	list of constellations has a details button next to each one,</a:t>
            </a:r>
          </a:p>
          <a:p>
            <a:r>
              <a:rPr lang="en-GB" dirty="0"/>
              <a:t>	will send to its details page </a:t>
            </a:r>
          </a:p>
          <a:p>
            <a:endParaRPr lang="en-GB" dirty="0"/>
          </a:p>
          <a:p>
            <a:r>
              <a:rPr lang="en-GB" dirty="0"/>
              <a:t>Edit</a:t>
            </a:r>
          </a:p>
          <a:p>
            <a:r>
              <a:rPr lang="en-GB" dirty="0"/>
              <a:t>	all forms need to be filled again including ones that don’t want to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Keeping User logged in throughout website</a:t>
            </a:r>
          </a:p>
          <a:p>
            <a:r>
              <a:rPr lang="en-GB" dirty="0"/>
              <a:t>	Add a protected Static object for the logged in user,</a:t>
            </a:r>
          </a:p>
          <a:p>
            <a:r>
              <a:rPr lang="en-GB" dirty="0"/>
              <a:t>	change it every time someone logs in or out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r>
              <a:rPr lang="en-GB" dirty="0"/>
              <a:t>	If statements checking for null, and using the right SQL Statement based on it</a:t>
            </a:r>
          </a:p>
          <a:p>
            <a:r>
              <a:rPr lang="en-GB" dirty="0"/>
              <a:t>	</a:t>
            </a:r>
            <a:r>
              <a:rPr lang="en-GB" dirty="0" err="1"/>
              <a:t>Consterllation</a:t>
            </a:r>
            <a:r>
              <a:rPr lang="en-GB" dirty="0"/>
              <a:t> service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  <a:p>
            <a:r>
              <a:rPr lang="en-GB" dirty="0"/>
              <a:t>	for latitude values for nullable values causing errors</a:t>
            </a:r>
          </a:p>
          <a:p>
            <a:r>
              <a:rPr lang="en-GB" dirty="0"/>
              <a:t>	data being placed into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	Go through with exception handling for each bit</a:t>
            </a:r>
          </a:p>
          <a:p>
            <a:r>
              <a:rPr lang="en-GB" dirty="0"/>
              <a:t>	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addnew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log in log service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GB" dirty="0"/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Account Edit and Details</a:t>
            </a:r>
          </a:p>
          <a:p>
            <a:r>
              <a:rPr lang="en-GB" dirty="0"/>
              <a:t>	add an account edit/delete part on it own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	didn’t have enough time</a:t>
            </a:r>
          </a:p>
          <a:p>
            <a:endParaRPr lang="en-GB" dirty="0"/>
          </a:p>
          <a:p>
            <a:r>
              <a:rPr lang="en-GB" dirty="0"/>
              <a:t>New Log Dropdowns changing based on the month/latitudes of Log</a:t>
            </a:r>
          </a:p>
          <a:p>
            <a:r>
              <a:rPr lang="en-GB" dirty="0"/>
              <a:t>	when editing/adding logs</a:t>
            </a:r>
          </a:p>
          <a:p>
            <a:r>
              <a:rPr lang="en-GB" dirty="0"/>
              <a:t>	Only show the Constellations that apply to the logs date and latitude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Separate Location Table In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To allow more info on location of logs,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dynamic buttons based on the App’s current state</a:t>
            </a:r>
          </a:p>
          <a:p>
            <a:r>
              <a:rPr lang="en-GB" dirty="0"/>
              <a:t>	Have one log in/Account button,  </a:t>
            </a:r>
          </a:p>
          <a:p>
            <a:r>
              <a:rPr lang="en-GB" dirty="0"/>
              <a:t>	have it changed based on whether someone is logged in or not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 pictures / more information to Each Constellation</a:t>
            </a:r>
          </a:p>
          <a:p>
            <a:r>
              <a:rPr lang="en-GB" dirty="0"/>
              <a:t>	for the details of each one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Filters have a Buffer Border</a:t>
            </a:r>
          </a:p>
          <a:p>
            <a:r>
              <a:rPr lang="en-GB" dirty="0"/>
              <a:t>	Show Constellations that are close to the filters separately from the main list</a:t>
            </a:r>
          </a:p>
          <a:p>
            <a:r>
              <a:rPr lang="en-GB" dirty="0"/>
              <a:t>	I month from the chosen month</a:t>
            </a:r>
          </a:p>
          <a:p>
            <a:r>
              <a:rPr lang="en-GB" dirty="0"/>
              <a:t>	10 degrees +/- from the latitude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0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94CD-8011-CCBC-1633-71C649AB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Constellation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BD19-E3F7-03A1-99DE-2967FC554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Christian Jarjat</a:t>
            </a:r>
          </a:p>
        </p:txBody>
      </p:sp>
    </p:spTree>
    <p:extLst>
      <p:ext uri="{BB962C8B-B14F-4D97-AF65-F5344CB8AC3E}">
        <p14:creationId xmlns:p14="http://schemas.microsoft.com/office/powerpoint/2010/main" val="22111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DD3B-8FDB-E926-450F-A1335A9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4921-EB43-0C25-C7B9-F0EED2BE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User logged in throughout website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</p:txBody>
      </p:sp>
    </p:spTree>
    <p:extLst>
      <p:ext uri="{BB962C8B-B14F-4D97-AF65-F5344CB8AC3E}">
        <p14:creationId xmlns:p14="http://schemas.microsoft.com/office/powerpoint/2010/main" val="256117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5C05-9D94-D2EA-3555-CEFACBFF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6902-551B-0EDF-0A37-59F96E58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Account Edit and Details</a:t>
            </a:r>
          </a:p>
          <a:p>
            <a:endParaRPr lang="en-GB" dirty="0"/>
          </a:p>
          <a:p>
            <a:r>
              <a:rPr lang="en-GB" dirty="0"/>
              <a:t>New Log Dropdowns changing based on the month/latitudes of Log</a:t>
            </a:r>
          </a:p>
          <a:p>
            <a:endParaRPr lang="en-GB" dirty="0"/>
          </a:p>
          <a:p>
            <a:r>
              <a:rPr lang="en-GB" dirty="0"/>
              <a:t>Create Separate Location Table In Database</a:t>
            </a:r>
          </a:p>
          <a:p>
            <a:endParaRPr lang="en-GB" dirty="0"/>
          </a:p>
          <a:p>
            <a:r>
              <a:rPr lang="en-GB" dirty="0"/>
              <a:t> More dynamic buttons based on the App’s current state</a:t>
            </a:r>
          </a:p>
          <a:p>
            <a:endParaRPr lang="en-GB" dirty="0"/>
          </a:p>
          <a:p>
            <a:r>
              <a:rPr lang="en-GB" dirty="0"/>
              <a:t>Add pictures / more information to Each Constellation</a:t>
            </a:r>
          </a:p>
        </p:txBody>
      </p:sp>
    </p:spTree>
    <p:extLst>
      <p:ext uri="{BB962C8B-B14F-4D97-AF65-F5344CB8AC3E}">
        <p14:creationId xmlns:p14="http://schemas.microsoft.com/office/powerpoint/2010/main" val="279976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E416-6535-52F7-B279-87AB63CE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82F3-FC61-B18E-7E53-1B2CE415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search and filter Constellations based on Month and Latitude</a:t>
            </a:r>
          </a:p>
          <a:p>
            <a:endParaRPr lang="en-GB" dirty="0"/>
          </a:p>
          <a:p>
            <a:r>
              <a:rPr lang="en-GB" dirty="0"/>
              <a:t>Able to Create, Modify and view Logs of Constellations</a:t>
            </a:r>
          </a:p>
          <a:p>
            <a:endParaRPr lang="en-GB" dirty="0"/>
          </a:p>
          <a:p>
            <a:r>
              <a:rPr lang="en-GB" dirty="0"/>
              <a:t>Have multiple users that can only access their Logs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9246-F3D7-01F3-8729-FC966F6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82" y="0"/>
            <a:ext cx="10018713" cy="1752599"/>
          </a:xfrm>
        </p:spPr>
        <p:txBody>
          <a:bodyPr/>
          <a:lstStyle/>
          <a:p>
            <a:r>
              <a:rPr lang="en-GB" dirty="0"/>
              <a:t>ERD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C8350B-1B28-6C7C-FB5D-13CD9D73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FF4920-60B4-8D21-66C6-A84D705F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43" y="1279074"/>
            <a:ext cx="9053789" cy="50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5141-E1A6-78E2-3E56-96FEB8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dirty="0" err="1"/>
              <a:t>Uml</a:t>
            </a:r>
            <a:r>
              <a:rPr lang="en-GB" dirty="0"/>
              <a:t>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80F3-F54F-A71D-7E52-BEFC4940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7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7317-6EF4-D668-7A6F-5B50C6C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947" y="0"/>
            <a:ext cx="10018713" cy="1752599"/>
          </a:xfrm>
        </p:spPr>
        <p:txBody>
          <a:bodyPr/>
          <a:lstStyle/>
          <a:p>
            <a:r>
              <a:rPr lang="en-GB" dirty="0"/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0200-7E81-5A77-A926-39711914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65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41F2-36D6-71EF-AED1-CDC53A98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6EDA38-E3AE-BED3-45B8-F049D0A8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47" y="864648"/>
            <a:ext cx="6652837" cy="5128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237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655F-4BAF-B44C-5E35-39B3F88F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ACC8396-E78E-492B-CF67-4E672FAB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87" y="685800"/>
            <a:ext cx="5924358" cy="52118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F5C9EC-5627-735C-86A5-E51C377FF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67" y="6343627"/>
            <a:ext cx="762066" cy="266723"/>
          </a:xfrm>
          <a:prstGeom prst="rect">
            <a:avLst/>
          </a:prstGeom>
        </p:spPr>
      </p:pic>
      <p:sp>
        <p:nvSpPr>
          <p:cNvPr id="39" name="Title 38">
            <a:extLst>
              <a:ext uri="{FF2B5EF4-FFF2-40B4-BE49-F238E27FC236}">
                <a16:creationId xmlns:a16="http://schemas.microsoft.com/office/drawing/2014/main" id="{8189FAAC-4FB1-0FA8-4D62-87CC9C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9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CA4B-8494-844E-CFF2-5BE95F3D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006EA8E-F887-689B-D540-F5B37E6C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28" y="437891"/>
            <a:ext cx="6500423" cy="59822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A3B70E2B-D85E-EA56-4063-EDBBA19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BA84-76E0-7BC2-F132-07394771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45763A2-6F4C-1E87-FB67-5ABB756B3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1106" y="518160"/>
            <a:ext cx="6027143" cy="54406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7222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631</Words>
  <Application>Microsoft Office PowerPoint</Application>
  <PresentationFormat>Widescreen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JetBrains Mono</vt:lpstr>
      <vt:lpstr>Parallax</vt:lpstr>
      <vt:lpstr>Constellation Logger</vt:lpstr>
      <vt:lpstr>Goals</vt:lpstr>
      <vt:lpstr>ERD</vt:lpstr>
      <vt:lpstr>Uml Class Diagram</vt:lpstr>
      <vt:lpstr>Technology stack </vt:lpstr>
      <vt:lpstr>PowerPoint Presentation</vt:lpstr>
      <vt:lpstr>PowerPoint Presentation</vt:lpstr>
      <vt:lpstr>PowerPoint Presentation</vt:lpstr>
      <vt:lpstr>PowerPoint Presentation</vt:lpstr>
      <vt:lpstr>Problems Encountered</vt:lpstr>
      <vt:lpstr>Done Differently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Jarjat</dc:creator>
  <cp:lastModifiedBy>Christian Jarjat</cp:lastModifiedBy>
  <cp:revision>5</cp:revision>
  <dcterms:created xsi:type="dcterms:W3CDTF">2023-03-23T21:55:43Z</dcterms:created>
  <dcterms:modified xsi:type="dcterms:W3CDTF">2023-03-24T02:21:07Z</dcterms:modified>
</cp:coreProperties>
</file>