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0" r:id="rId4"/>
    <p:sldId id="272" r:id="rId5"/>
    <p:sldId id="268" r:id="rId6"/>
    <p:sldId id="258" r:id="rId7"/>
    <p:sldId id="259" r:id="rId8"/>
    <p:sldId id="271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63725" autoAdjust="0"/>
  </p:normalViewPr>
  <p:slideViewPr>
    <p:cSldViewPr snapToGrid="0">
      <p:cViewPr varScale="1">
        <p:scale>
          <a:sx n="41" d="100"/>
          <a:sy n="41" d="100"/>
        </p:scale>
        <p:origin x="166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1C4C79-3129-4412-8E9E-A544E9358945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07FEFA0-2AD7-4659-AC55-7E6D0B09E65A}">
      <dgm:prSet phldrT="[Text]"/>
      <dgm:spPr/>
      <dgm:t>
        <a:bodyPr/>
        <a:lstStyle/>
        <a:p>
          <a:r>
            <a:rPr lang="en-GB" dirty="0"/>
            <a:t>Front End</a:t>
          </a:r>
        </a:p>
      </dgm:t>
    </dgm:pt>
    <dgm:pt modelId="{B490222A-99BD-4B4F-BBCF-9834827A9031}" type="parTrans" cxnId="{88E2094E-1418-4118-8CC1-5070DB92FF74}">
      <dgm:prSet/>
      <dgm:spPr/>
      <dgm:t>
        <a:bodyPr/>
        <a:lstStyle/>
        <a:p>
          <a:endParaRPr lang="en-GB"/>
        </a:p>
      </dgm:t>
    </dgm:pt>
    <dgm:pt modelId="{B7E534C1-8863-434D-B6A7-BE79F7CD3199}" type="sibTrans" cxnId="{88E2094E-1418-4118-8CC1-5070DB92FF74}">
      <dgm:prSet/>
      <dgm:spPr/>
      <dgm:t>
        <a:bodyPr/>
        <a:lstStyle/>
        <a:p>
          <a:endParaRPr lang="en-GB"/>
        </a:p>
      </dgm:t>
    </dgm:pt>
    <dgm:pt modelId="{11C4FCD6-CC6D-4E54-88B2-355DA2E62463}">
      <dgm:prSet phldrT="[Text]"/>
      <dgm:spPr/>
      <dgm:t>
        <a:bodyPr/>
        <a:lstStyle/>
        <a:p>
          <a:r>
            <a:rPr lang="en-GB" dirty="0"/>
            <a:t>User Input</a:t>
          </a:r>
        </a:p>
      </dgm:t>
    </dgm:pt>
    <dgm:pt modelId="{74BA39AF-0D9E-4237-91AD-C0F5395D3A74}" type="parTrans" cxnId="{A5D1D716-315F-473E-817C-4A8A74DE9292}">
      <dgm:prSet/>
      <dgm:spPr/>
      <dgm:t>
        <a:bodyPr/>
        <a:lstStyle/>
        <a:p>
          <a:endParaRPr lang="en-GB"/>
        </a:p>
      </dgm:t>
    </dgm:pt>
    <dgm:pt modelId="{83E57EB1-8196-4B53-A69C-12823C0AC8BD}" type="sibTrans" cxnId="{A5D1D716-315F-473E-817C-4A8A74DE9292}">
      <dgm:prSet/>
      <dgm:spPr/>
      <dgm:t>
        <a:bodyPr/>
        <a:lstStyle/>
        <a:p>
          <a:endParaRPr lang="en-GB"/>
        </a:p>
      </dgm:t>
    </dgm:pt>
    <dgm:pt modelId="{598CE5C4-4C32-479A-AA95-BA01CE576D36}">
      <dgm:prSet phldrT="[Text]"/>
      <dgm:spPr/>
      <dgm:t>
        <a:bodyPr/>
        <a:lstStyle/>
        <a:p>
          <a:r>
            <a:rPr lang="en-GB" dirty="0"/>
            <a:t>Controller</a:t>
          </a:r>
        </a:p>
      </dgm:t>
    </dgm:pt>
    <dgm:pt modelId="{A630013F-2AA2-4F09-8551-D44908E4BCBD}" type="parTrans" cxnId="{A3701922-0D8A-463A-AB9D-130DC5FAEEB8}">
      <dgm:prSet/>
      <dgm:spPr/>
      <dgm:t>
        <a:bodyPr/>
        <a:lstStyle/>
        <a:p>
          <a:endParaRPr lang="en-GB"/>
        </a:p>
      </dgm:t>
    </dgm:pt>
    <dgm:pt modelId="{B54B029F-C301-4D97-A234-2ACB83DB2A9F}" type="sibTrans" cxnId="{A3701922-0D8A-463A-AB9D-130DC5FAEEB8}">
      <dgm:prSet/>
      <dgm:spPr/>
      <dgm:t>
        <a:bodyPr/>
        <a:lstStyle/>
        <a:p>
          <a:endParaRPr lang="en-GB"/>
        </a:p>
      </dgm:t>
    </dgm:pt>
    <dgm:pt modelId="{1D150080-D6E5-4499-A189-14BBE37999F5}">
      <dgm:prSet phldrT="[Text]"/>
      <dgm:spPr/>
      <dgm:t>
        <a:bodyPr/>
        <a:lstStyle/>
        <a:p>
          <a:r>
            <a:rPr lang="en-GB" dirty="0"/>
            <a:t>Process Input </a:t>
          </a:r>
        </a:p>
      </dgm:t>
    </dgm:pt>
    <dgm:pt modelId="{058BE9A9-5552-4612-9A2E-F020EFFA24CA}" type="parTrans" cxnId="{9D2EA0E6-7D80-4D8B-B573-AE68C20BF76A}">
      <dgm:prSet/>
      <dgm:spPr/>
      <dgm:t>
        <a:bodyPr/>
        <a:lstStyle/>
        <a:p>
          <a:endParaRPr lang="en-GB"/>
        </a:p>
      </dgm:t>
    </dgm:pt>
    <dgm:pt modelId="{066844BC-6DE6-4AB1-A7D7-BB0236CE40ED}" type="sibTrans" cxnId="{9D2EA0E6-7D80-4D8B-B573-AE68C20BF76A}">
      <dgm:prSet/>
      <dgm:spPr/>
      <dgm:t>
        <a:bodyPr/>
        <a:lstStyle/>
        <a:p>
          <a:endParaRPr lang="en-GB"/>
        </a:p>
      </dgm:t>
    </dgm:pt>
    <dgm:pt modelId="{16591060-62B4-4E18-BF46-6B53194F0B4C}">
      <dgm:prSet phldrT="[Text]"/>
      <dgm:spPr/>
      <dgm:t>
        <a:bodyPr/>
        <a:lstStyle/>
        <a:p>
          <a:r>
            <a:rPr lang="en-GB" dirty="0"/>
            <a:t>Service</a:t>
          </a:r>
        </a:p>
      </dgm:t>
    </dgm:pt>
    <dgm:pt modelId="{8A82322E-B596-4EA7-A65A-F8806D9E6353}" type="parTrans" cxnId="{1D58561A-88F8-45C6-B84A-C1826207829F}">
      <dgm:prSet/>
      <dgm:spPr/>
      <dgm:t>
        <a:bodyPr/>
        <a:lstStyle/>
        <a:p>
          <a:endParaRPr lang="en-GB"/>
        </a:p>
      </dgm:t>
    </dgm:pt>
    <dgm:pt modelId="{0EB411E0-A7F3-4BDF-87CA-7177493413A7}" type="sibTrans" cxnId="{1D58561A-88F8-45C6-B84A-C1826207829F}">
      <dgm:prSet/>
      <dgm:spPr/>
      <dgm:t>
        <a:bodyPr/>
        <a:lstStyle/>
        <a:p>
          <a:endParaRPr lang="en-GB"/>
        </a:p>
      </dgm:t>
    </dgm:pt>
    <dgm:pt modelId="{0F257F93-B7FA-4511-9BAB-1417740110C6}">
      <dgm:prSet phldrT="[Text]"/>
      <dgm:spPr/>
      <dgm:t>
        <a:bodyPr/>
        <a:lstStyle/>
        <a:p>
          <a:r>
            <a:rPr lang="en-GB" dirty="0"/>
            <a:t>Validate Input</a:t>
          </a:r>
        </a:p>
      </dgm:t>
    </dgm:pt>
    <dgm:pt modelId="{F55E1B3E-A0A9-4D9D-A82B-95CF091EC620}" type="parTrans" cxnId="{189080A6-3DED-45B4-A619-476C98FBDE16}">
      <dgm:prSet/>
      <dgm:spPr/>
      <dgm:t>
        <a:bodyPr/>
        <a:lstStyle/>
        <a:p>
          <a:endParaRPr lang="en-GB"/>
        </a:p>
      </dgm:t>
    </dgm:pt>
    <dgm:pt modelId="{1E6B3291-F78D-484A-9726-9249E5640C87}" type="sibTrans" cxnId="{189080A6-3DED-45B4-A619-476C98FBDE16}">
      <dgm:prSet/>
      <dgm:spPr/>
      <dgm:t>
        <a:bodyPr/>
        <a:lstStyle/>
        <a:p>
          <a:endParaRPr lang="en-GB"/>
        </a:p>
      </dgm:t>
    </dgm:pt>
    <dgm:pt modelId="{D1041BE0-38BC-4A3D-AA20-BB8DC1055389}">
      <dgm:prSet phldrT="[Text]"/>
      <dgm:spPr/>
      <dgm:t>
        <a:bodyPr/>
        <a:lstStyle/>
        <a:p>
          <a:r>
            <a:rPr lang="en-GB" dirty="0"/>
            <a:t>DAO</a:t>
          </a:r>
        </a:p>
      </dgm:t>
    </dgm:pt>
    <dgm:pt modelId="{2B477B40-B537-4085-A6AB-27BC160B15C7}" type="parTrans" cxnId="{C8A7258D-EA2B-4912-83DC-7E76EAFC611D}">
      <dgm:prSet/>
      <dgm:spPr/>
      <dgm:t>
        <a:bodyPr/>
        <a:lstStyle/>
        <a:p>
          <a:endParaRPr lang="en-GB"/>
        </a:p>
      </dgm:t>
    </dgm:pt>
    <dgm:pt modelId="{9A7BB903-546F-46CB-B94D-25F37597A0A3}" type="sibTrans" cxnId="{C8A7258D-EA2B-4912-83DC-7E76EAFC611D}">
      <dgm:prSet/>
      <dgm:spPr/>
      <dgm:t>
        <a:bodyPr/>
        <a:lstStyle/>
        <a:p>
          <a:endParaRPr lang="en-GB"/>
        </a:p>
      </dgm:t>
    </dgm:pt>
    <dgm:pt modelId="{2C67ED3F-46F3-4B43-966C-A626917B2C7B}">
      <dgm:prSet phldrT="[Text]"/>
      <dgm:spPr/>
      <dgm:t>
        <a:bodyPr/>
        <a:lstStyle/>
        <a:p>
          <a:r>
            <a:rPr lang="en-GB" dirty="0"/>
            <a:t>Database</a:t>
          </a:r>
        </a:p>
      </dgm:t>
    </dgm:pt>
    <dgm:pt modelId="{42655CEF-496B-4336-B1EF-A4B993186939}" type="parTrans" cxnId="{DC1EBEA6-E58C-4AFA-B4FC-BAD887EF9FE3}">
      <dgm:prSet/>
      <dgm:spPr/>
      <dgm:t>
        <a:bodyPr/>
        <a:lstStyle/>
        <a:p>
          <a:endParaRPr lang="en-GB"/>
        </a:p>
      </dgm:t>
    </dgm:pt>
    <dgm:pt modelId="{6B26B252-1139-4151-B203-AB93421FA6C6}" type="sibTrans" cxnId="{DC1EBEA6-E58C-4AFA-B4FC-BAD887EF9FE3}">
      <dgm:prSet/>
      <dgm:spPr/>
      <dgm:t>
        <a:bodyPr/>
        <a:lstStyle/>
        <a:p>
          <a:endParaRPr lang="en-GB"/>
        </a:p>
      </dgm:t>
    </dgm:pt>
    <dgm:pt modelId="{0DF5E9FD-30C1-4B79-A6D1-EE4DAA44A91E}">
      <dgm:prSet phldrT="[Text]"/>
      <dgm:spPr/>
      <dgm:t>
        <a:bodyPr/>
        <a:lstStyle/>
        <a:p>
          <a:r>
            <a:rPr lang="en-GB" dirty="0"/>
            <a:t>Query Database</a:t>
          </a:r>
        </a:p>
      </dgm:t>
    </dgm:pt>
    <dgm:pt modelId="{C277C2BB-70BD-43EC-9C99-F3632603F647}" type="parTrans" cxnId="{5DF89290-D397-43FD-9984-94A10FFBDACC}">
      <dgm:prSet/>
      <dgm:spPr/>
      <dgm:t>
        <a:bodyPr/>
        <a:lstStyle/>
        <a:p>
          <a:endParaRPr lang="en-GB"/>
        </a:p>
      </dgm:t>
    </dgm:pt>
    <dgm:pt modelId="{E6BF5283-663F-4F0F-AFC3-E2A955E9857E}" type="sibTrans" cxnId="{5DF89290-D397-43FD-9984-94A10FFBDACC}">
      <dgm:prSet/>
      <dgm:spPr/>
      <dgm:t>
        <a:bodyPr/>
        <a:lstStyle/>
        <a:p>
          <a:endParaRPr lang="en-GB"/>
        </a:p>
      </dgm:t>
    </dgm:pt>
    <dgm:pt modelId="{59AAABAE-62C6-4491-B297-433C100A5A06}">
      <dgm:prSet phldrT="[Text]"/>
      <dgm:spPr/>
      <dgm:t>
        <a:bodyPr/>
        <a:lstStyle/>
        <a:p>
          <a:r>
            <a:rPr lang="en-GB" dirty="0"/>
            <a:t>DAO</a:t>
          </a:r>
        </a:p>
      </dgm:t>
    </dgm:pt>
    <dgm:pt modelId="{4A01513A-016E-4DF8-A69C-1635333B7196}" type="parTrans" cxnId="{7C5F1436-3774-4F4D-9691-368904FE9755}">
      <dgm:prSet/>
      <dgm:spPr/>
      <dgm:t>
        <a:bodyPr/>
        <a:lstStyle/>
        <a:p>
          <a:endParaRPr lang="en-GB"/>
        </a:p>
      </dgm:t>
    </dgm:pt>
    <dgm:pt modelId="{9A3E9351-B056-4FCA-8782-498FE1C7CFB0}" type="sibTrans" cxnId="{7C5F1436-3774-4F4D-9691-368904FE9755}">
      <dgm:prSet/>
      <dgm:spPr/>
      <dgm:t>
        <a:bodyPr/>
        <a:lstStyle/>
        <a:p>
          <a:endParaRPr lang="en-GB"/>
        </a:p>
      </dgm:t>
    </dgm:pt>
    <dgm:pt modelId="{7E465893-AAFA-40FA-B0D5-35E9E1EA024E}">
      <dgm:prSet phldrT="[Text]"/>
      <dgm:spPr/>
      <dgm:t>
        <a:bodyPr/>
        <a:lstStyle/>
        <a:p>
          <a:r>
            <a:rPr lang="en-GB" dirty="0"/>
            <a:t>Service</a:t>
          </a:r>
        </a:p>
      </dgm:t>
    </dgm:pt>
    <dgm:pt modelId="{C160322D-FE78-4230-B87D-57715A9BBD87}" type="parTrans" cxnId="{82B3D6C0-E8B7-4608-8C86-007194DEC1E1}">
      <dgm:prSet/>
      <dgm:spPr/>
      <dgm:t>
        <a:bodyPr/>
        <a:lstStyle/>
        <a:p>
          <a:endParaRPr lang="en-GB"/>
        </a:p>
      </dgm:t>
    </dgm:pt>
    <dgm:pt modelId="{CCE492D1-086F-4913-88D2-0B06CB91AEF6}" type="sibTrans" cxnId="{82B3D6C0-E8B7-4608-8C86-007194DEC1E1}">
      <dgm:prSet/>
      <dgm:spPr/>
      <dgm:t>
        <a:bodyPr/>
        <a:lstStyle/>
        <a:p>
          <a:endParaRPr lang="en-GB"/>
        </a:p>
      </dgm:t>
    </dgm:pt>
    <dgm:pt modelId="{60DD3C59-9092-426A-B892-C6C7FF9710E2}">
      <dgm:prSet phldrT="[Text]"/>
      <dgm:spPr/>
      <dgm:t>
        <a:bodyPr/>
        <a:lstStyle/>
        <a:p>
          <a:r>
            <a:rPr lang="en-GB" dirty="0"/>
            <a:t>Controller</a:t>
          </a:r>
        </a:p>
      </dgm:t>
    </dgm:pt>
    <dgm:pt modelId="{CD0F0D10-7437-4DB7-8672-E67C8AC9FFF5}" type="parTrans" cxnId="{E7EEFF80-6915-4F14-A2FF-460B302031CB}">
      <dgm:prSet/>
      <dgm:spPr/>
      <dgm:t>
        <a:bodyPr/>
        <a:lstStyle/>
        <a:p>
          <a:endParaRPr lang="en-GB"/>
        </a:p>
      </dgm:t>
    </dgm:pt>
    <dgm:pt modelId="{557DEC4C-E83D-4D6F-9F6C-BB458997ED16}" type="sibTrans" cxnId="{E7EEFF80-6915-4F14-A2FF-460B302031CB}">
      <dgm:prSet/>
      <dgm:spPr/>
      <dgm:t>
        <a:bodyPr/>
        <a:lstStyle/>
        <a:p>
          <a:endParaRPr lang="en-GB"/>
        </a:p>
      </dgm:t>
    </dgm:pt>
    <dgm:pt modelId="{7BC39BB8-4119-4171-A7CB-F3F2D48EAE7D}">
      <dgm:prSet phldrT="[Text]"/>
      <dgm:spPr/>
      <dgm:t>
        <a:bodyPr/>
        <a:lstStyle/>
        <a:p>
          <a:r>
            <a:rPr lang="en-GB" dirty="0"/>
            <a:t>Front End</a:t>
          </a:r>
        </a:p>
      </dgm:t>
    </dgm:pt>
    <dgm:pt modelId="{168C784A-8657-4EE3-BFFB-35692F6AE36B}" type="parTrans" cxnId="{9FA63591-1F00-45CA-8EB7-88B02698C0B3}">
      <dgm:prSet/>
      <dgm:spPr/>
      <dgm:t>
        <a:bodyPr/>
        <a:lstStyle/>
        <a:p>
          <a:endParaRPr lang="en-GB"/>
        </a:p>
      </dgm:t>
    </dgm:pt>
    <dgm:pt modelId="{F6751514-7E4D-4A25-8745-5784A61EC79A}" type="sibTrans" cxnId="{9FA63591-1F00-45CA-8EB7-88B02698C0B3}">
      <dgm:prSet/>
      <dgm:spPr/>
      <dgm:t>
        <a:bodyPr/>
        <a:lstStyle/>
        <a:p>
          <a:endParaRPr lang="en-GB"/>
        </a:p>
      </dgm:t>
    </dgm:pt>
    <dgm:pt modelId="{CC6555FD-2FEE-4DC6-8E7C-32113EB8D2EB}">
      <dgm:prSet phldrT="[Text]"/>
      <dgm:spPr/>
      <dgm:t>
        <a:bodyPr/>
        <a:lstStyle/>
        <a:p>
          <a:r>
            <a:rPr lang="en-GB" dirty="0"/>
            <a:t>Map Query</a:t>
          </a:r>
        </a:p>
      </dgm:t>
    </dgm:pt>
    <dgm:pt modelId="{2DEBEB05-D97B-4BF6-925F-25ACEF202731}" type="parTrans" cxnId="{FB62C833-F1AD-42CC-9144-439DBEE30475}">
      <dgm:prSet/>
      <dgm:spPr/>
      <dgm:t>
        <a:bodyPr/>
        <a:lstStyle/>
        <a:p>
          <a:endParaRPr lang="en-GB"/>
        </a:p>
      </dgm:t>
    </dgm:pt>
    <dgm:pt modelId="{FD708D7B-8B59-4FB9-8402-4610BCB7C1D5}" type="sibTrans" cxnId="{FB62C833-F1AD-42CC-9144-439DBEE30475}">
      <dgm:prSet/>
      <dgm:spPr/>
      <dgm:t>
        <a:bodyPr/>
        <a:lstStyle/>
        <a:p>
          <a:endParaRPr lang="en-GB"/>
        </a:p>
      </dgm:t>
    </dgm:pt>
    <dgm:pt modelId="{E54B3385-CD7F-4EE3-961B-35C6F234A97B}">
      <dgm:prSet phldrT="[Text]"/>
      <dgm:spPr/>
      <dgm:t>
        <a:bodyPr/>
        <a:lstStyle/>
        <a:p>
          <a:r>
            <a:rPr lang="en-GB" dirty="0"/>
            <a:t>Update App’s Current State</a:t>
          </a:r>
        </a:p>
      </dgm:t>
    </dgm:pt>
    <dgm:pt modelId="{D51AD731-A697-4213-928D-32CCA175F464}" type="parTrans" cxnId="{A243E152-EE65-48BF-9683-FBC41FC2CBDC}">
      <dgm:prSet/>
      <dgm:spPr/>
      <dgm:t>
        <a:bodyPr/>
        <a:lstStyle/>
        <a:p>
          <a:endParaRPr lang="en-GB"/>
        </a:p>
      </dgm:t>
    </dgm:pt>
    <dgm:pt modelId="{E50DF132-FB04-4DDA-8A1E-FD64C59CC1EB}" type="sibTrans" cxnId="{A243E152-EE65-48BF-9683-FBC41FC2CBDC}">
      <dgm:prSet/>
      <dgm:spPr/>
      <dgm:t>
        <a:bodyPr/>
        <a:lstStyle/>
        <a:p>
          <a:endParaRPr lang="en-GB"/>
        </a:p>
      </dgm:t>
    </dgm:pt>
    <dgm:pt modelId="{6DCC0777-15D4-4B3A-AFD6-D8C5E3F34272}">
      <dgm:prSet phldrT="[Text]"/>
      <dgm:spPr/>
      <dgm:t>
        <a:bodyPr/>
        <a:lstStyle/>
        <a:p>
          <a:r>
            <a:rPr lang="en-GB" dirty="0"/>
            <a:t>Process Output</a:t>
          </a:r>
        </a:p>
      </dgm:t>
    </dgm:pt>
    <dgm:pt modelId="{620BF735-C60E-42DB-8934-46B27A93E253}" type="parTrans" cxnId="{2C099582-4F94-47A5-A33B-C107BDDEB928}">
      <dgm:prSet/>
      <dgm:spPr/>
      <dgm:t>
        <a:bodyPr/>
        <a:lstStyle/>
        <a:p>
          <a:endParaRPr lang="en-GB"/>
        </a:p>
      </dgm:t>
    </dgm:pt>
    <dgm:pt modelId="{E8894183-0CB7-4CC0-80F5-61F466CBDAAA}" type="sibTrans" cxnId="{2C099582-4F94-47A5-A33B-C107BDDEB928}">
      <dgm:prSet/>
      <dgm:spPr/>
      <dgm:t>
        <a:bodyPr/>
        <a:lstStyle/>
        <a:p>
          <a:endParaRPr lang="en-GB"/>
        </a:p>
      </dgm:t>
    </dgm:pt>
    <dgm:pt modelId="{E37458CE-2B0B-4C27-929C-58B3D743CD5E}">
      <dgm:prSet phldrT="[Text]"/>
      <dgm:spPr/>
      <dgm:t>
        <a:bodyPr/>
        <a:lstStyle/>
        <a:p>
          <a:r>
            <a:rPr lang="en-GB" dirty="0"/>
            <a:t>Display Output</a:t>
          </a:r>
        </a:p>
      </dgm:t>
    </dgm:pt>
    <dgm:pt modelId="{672E78B0-5698-4B12-A0B7-E19BE176A711}" type="parTrans" cxnId="{E15A22AF-0B52-4A58-8F40-2446C856D00F}">
      <dgm:prSet/>
      <dgm:spPr/>
      <dgm:t>
        <a:bodyPr/>
        <a:lstStyle/>
        <a:p>
          <a:endParaRPr lang="en-GB"/>
        </a:p>
      </dgm:t>
    </dgm:pt>
    <dgm:pt modelId="{E5BC62D9-39DD-409A-BB07-9A2137BE7ACD}" type="sibTrans" cxnId="{E15A22AF-0B52-4A58-8F40-2446C856D00F}">
      <dgm:prSet/>
      <dgm:spPr/>
      <dgm:t>
        <a:bodyPr/>
        <a:lstStyle/>
        <a:p>
          <a:endParaRPr lang="en-GB"/>
        </a:p>
      </dgm:t>
    </dgm:pt>
    <dgm:pt modelId="{55CFFDF8-C1CE-41D6-ABCD-3DEC25A1CAE1}" type="pres">
      <dgm:prSet presAssocID="{FE1C4C79-3129-4412-8E9E-A544E9358945}" presName="Name0" presStyleCnt="0">
        <dgm:presLayoutVars>
          <dgm:dir/>
          <dgm:resizeHandles/>
        </dgm:presLayoutVars>
      </dgm:prSet>
      <dgm:spPr/>
    </dgm:pt>
    <dgm:pt modelId="{6BE0D23A-BD58-4CAA-81B6-9A13BBD36A74}" type="pres">
      <dgm:prSet presAssocID="{107FEFA0-2AD7-4659-AC55-7E6D0B09E65A}" presName="compNode" presStyleCnt="0"/>
      <dgm:spPr/>
    </dgm:pt>
    <dgm:pt modelId="{FEAE0B7C-A03B-49CD-AD37-CF3939077609}" type="pres">
      <dgm:prSet presAssocID="{107FEFA0-2AD7-4659-AC55-7E6D0B09E65A}" presName="dummyConnPt" presStyleCnt="0"/>
      <dgm:spPr/>
    </dgm:pt>
    <dgm:pt modelId="{108AEB7F-F8B2-4D67-BC8F-C9589409853B}" type="pres">
      <dgm:prSet presAssocID="{107FEFA0-2AD7-4659-AC55-7E6D0B09E65A}" presName="node" presStyleLbl="node1" presStyleIdx="0" presStyleCnt="9">
        <dgm:presLayoutVars>
          <dgm:bulletEnabled val="1"/>
        </dgm:presLayoutVars>
      </dgm:prSet>
      <dgm:spPr/>
    </dgm:pt>
    <dgm:pt modelId="{6EB1FD0A-A779-4AE2-A909-E39EC60F354F}" type="pres">
      <dgm:prSet presAssocID="{B7E534C1-8863-434D-B6A7-BE79F7CD3199}" presName="sibTrans" presStyleLbl="bgSibTrans2D1" presStyleIdx="0" presStyleCnt="8"/>
      <dgm:spPr/>
    </dgm:pt>
    <dgm:pt modelId="{BC51DE95-969F-4D5D-84C9-E291F32548B8}" type="pres">
      <dgm:prSet presAssocID="{598CE5C4-4C32-479A-AA95-BA01CE576D36}" presName="compNode" presStyleCnt="0"/>
      <dgm:spPr/>
    </dgm:pt>
    <dgm:pt modelId="{A66DC626-C7E3-4FE6-B39D-A4C93E8ACCCB}" type="pres">
      <dgm:prSet presAssocID="{598CE5C4-4C32-479A-AA95-BA01CE576D36}" presName="dummyConnPt" presStyleCnt="0"/>
      <dgm:spPr/>
    </dgm:pt>
    <dgm:pt modelId="{FBC5F4F0-DA5C-4F8B-9309-716E2B03D4EE}" type="pres">
      <dgm:prSet presAssocID="{598CE5C4-4C32-479A-AA95-BA01CE576D36}" presName="node" presStyleLbl="node1" presStyleIdx="1" presStyleCnt="9">
        <dgm:presLayoutVars>
          <dgm:bulletEnabled val="1"/>
        </dgm:presLayoutVars>
      </dgm:prSet>
      <dgm:spPr/>
    </dgm:pt>
    <dgm:pt modelId="{11E10E0C-6443-4B65-BABA-C7276438CDF6}" type="pres">
      <dgm:prSet presAssocID="{B54B029F-C301-4D97-A234-2ACB83DB2A9F}" presName="sibTrans" presStyleLbl="bgSibTrans2D1" presStyleIdx="1" presStyleCnt="8"/>
      <dgm:spPr/>
    </dgm:pt>
    <dgm:pt modelId="{9ED0F934-060B-4D1C-84E5-1CAC64968C55}" type="pres">
      <dgm:prSet presAssocID="{16591060-62B4-4E18-BF46-6B53194F0B4C}" presName="compNode" presStyleCnt="0"/>
      <dgm:spPr/>
    </dgm:pt>
    <dgm:pt modelId="{4A79B06A-9D86-40F0-8507-C0471ADD0EA2}" type="pres">
      <dgm:prSet presAssocID="{16591060-62B4-4E18-BF46-6B53194F0B4C}" presName="dummyConnPt" presStyleCnt="0"/>
      <dgm:spPr/>
    </dgm:pt>
    <dgm:pt modelId="{4DEC277D-64AD-4730-AE6E-9F394D312B04}" type="pres">
      <dgm:prSet presAssocID="{16591060-62B4-4E18-BF46-6B53194F0B4C}" presName="node" presStyleLbl="node1" presStyleIdx="2" presStyleCnt="9">
        <dgm:presLayoutVars>
          <dgm:bulletEnabled val="1"/>
        </dgm:presLayoutVars>
      </dgm:prSet>
      <dgm:spPr/>
    </dgm:pt>
    <dgm:pt modelId="{6B05F283-EA66-45DF-B529-DEE423F6AA0A}" type="pres">
      <dgm:prSet presAssocID="{0EB411E0-A7F3-4BDF-87CA-7177493413A7}" presName="sibTrans" presStyleLbl="bgSibTrans2D1" presStyleIdx="2" presStyleCnt="8"/>
      <dgm:spPr/>
    </dgm:pt>
    <dgm:pt modelId="{FC838EA6-C0EC-40EA-AF95-66BD9DE6EF4C}" type="pres">
      <dgm:prSet presAssocID="{D1041BE0-38BC-4A3D-AA20-BB8DC1055389}" presName="compNode" presStyleCnt="0"/>
      <dgm:spPr/>
    </dgm:pt>
    <dgm:pt modelId="{7FE967EC-4826-4451-85A9-561874B84961}" type="pres">
      <dgm:prSet presAssocID="{D1041BE0-38BC-4A3D-AA20-BB8DC1055389}" presName="dummyConnPt" presStyleCnt="0"/>
      <dgm:spPr/>
    </dgm:pt>
    <dgm:pt modelId="{A21EFE80-359E-4A87-B6C9-EB371338994C}" type="pres">
      <dgm:prSet presAssocID="{D1041BE0-38BC-4A3D-AA20-BB8DC1055389}" presName="node" presStyleLbl="node1" presStyleIdx="3" presStyleCnt="9">
        <dgm:presLayoutVars>
          <dgm:bulletEnabled val="1"/>
        </dgm:presLayoutVars>
      </dgm:prSet>
      <dgm:spPr/>
    </dgm:pt>
    <dgm:pt modelId="{3DE414DC-45C7-4859-83D1-77FE51E0763D}" type="pres">
      <dgm:prSet presAssocID="{9A7BB903-546F-46CB-B94D-25F37597A0A3}" presName="sibTrans" presStyleLbl="bgSibTrans2D1" presStyleIdx="3" presStyleCnt="8"/>
      <dgm:spPr/>
    </dgm:pt>
    <dgm:pt modelId="{20A2F370-B8CE-4D4D-94A3-61E3A93C1E9B}" type="pres">
      <dgm:prSet presAssocID="{2C67ED3F-46F3-4B43-966C-A626917B2C7B}" presName="compNode" presStyleCnt="0"/>
      <dgm:spPr/>
    </dgm:pt>
    <dgm:pt modelId="{94B8B5B8-73EA-4C9A-A852-A85BE3913C31}" type="pres">
      <dgm:prSet presAssocID="{2C67ED3F-46F3-4B43-966C-A626917B2C7B}" presName="dummyConnPt" presStyleCnt="0"/>
      <dgm:spPr/>
    </dgm:pt>
    <dgm:pt modelId="{F5AE5F92-30C5-4B85-A368-FF6812AAC8A5}" type="pres">
      <dgm:prSet presAssocID="{2C67ED3F-46F3-4B43-966C-A626917B2C7B}" presName="node" presStyleLbl="node1" presStyleIdx="4" presStyleCnt="9">
        <dgm:presLayoutVars>
          <dgm:bulletEnabled val="1"/>
        </dgm:presLayoutVars>
      </dgm:prSet>
      <dgm:spPr/>
    </dgm:pt>
    <dgm:pt modelId="{90AF07A6-6E9A-4569-A6D1-37A92E543873}" type="pres">
      <dgm:prSet presAssocID="{6B26B252-1139-4151-B203-AB93421FA6C6}" presName="sibTrans" presStyleLbl="bgSibTrans2D1" presStyleIdx="4" presStyleCnt="8"/>
      <dgm:spPr/>
    </dgm:pt>
    <dgm:pt modelId="{B4CEA641-BE0D-4907-9ED1-3B1045A9F81F}" type="pres">
      <dgm:prSet presAssocID="{59AAABAE-62C6-4491-B297-433C100A5A06}" presName="compNode" presStyleCnt="0"/>
      <dgm:spPr/>
    </dgm:pt>
    <dgm:pt modelId="{C19F1443-15D0-47F2-A6F0-5AF9A902B1A7}" type="pres">
      <dgm:prSet presAssocID="{59AAABAE-62C6-4491-B297-433C100A5A06}" presName="dummyConnPt" presStyleCnt="0"/>
      <dgm:spPr/>
    </dgm:pt>
    <dgm:pt modelId="{F5D962AE-70F0-4CCB-A338-BE3430363A83}" type="pres">
      <dgm:prSet presAssocID="{59AAABAE-62C6-4491-B297-433C100A5A06}" presName="node" presStyleLbl="node1" presStyleIdx="5" presStyleCnt="9">
        <dgm:presLayoutVars>
          <dgm:bulletEnabled val="1"/>
        </dgm:presLayoutVars>
      </dgm:prSet>
      <dgm:spPr/>
    </dgm:pt>
    <dgm:pt modelId="{DEF7D973-DEA4-43C1-8AB0-D81883A4C9B5}" type="pres">
      <dgm:prSet presAssocID="{9A3E9351-B056-4FCA-8782-498FE1C7CFB0}" presName="sibTrans" presStyleLbl="bgSibTrans2D1" presStyleIdx="5" presStyleCnt="8"/>
      <dgm:spPr/>
    </dgm:pt>
    <dgm:pt modelId="{5A8BAC1D-916F-45D4-AFDC-C45AFD9D1658}" type="pres">
      <dgm:prSet presAssocID="{7E465893-AAFA-40FA-B0D5-35E9E1EA024E}" presName="compNode" presStyleCnt="0"/>
      <dgm:spPr/>
    </dgm:pt>
    <dgm:pt modelId="{9B401222-D61E-4A16-BD56-00F33D0CBA0C}" type="pres">
      <dgm:prSet presAssocID="{7E465893-AAFA-40FA-B0D5-35E9E1EA024E}" presName="dummyConnPt" presStyleCnt="0"/>
      <dgm:spPr/>
    </dgm:pt>
    <dgm:pt modelId="{C4E8802D-483C-4D35-86B8-A6D6C0810CE9}" type="pres">
      <dgm:prSet presAssocID="{7E465893-AAFA-40FA-B0D5-35E9E1EA024E}" presName="node" presStyleLbl="node1" presStyleIdx="6" presStyleCnt="9">
        <dgm:presLayoutVars>
          <dgm:bulletEnabled val="1"/>
        </dgm:presLayoutVars>
      </dgm:prSet>
      <dgm:spPr/>
    </dgm:pt>
    <dgm:pt modelId="{44805F07-97FD-448E-87B8-DC47D1155113}" type="pres">
      <dgm:prSet presAssocID="{CCE492D1-086F-4913-88D2-0B06CB91AEF6}" presName="sibTrans" presStyleLbl="bgSibTrans2D1" presStyleIdx="6" presStyleCnt="8"/>
      <dgm:spPr/>
    </dgm:pt>
    <dgm:pt modelId="{825B267A-3857-46E2-AE2F-A0C2AA3CB625}" type="pres">
      <dgm:prSet presAssocID="{60DD3C59-9092-426A-B892-C6C7FF9710E2}" presName="compNode" presStyleCnt="0"/>
      <dgm:spPr/>
    </dgm:pt>
    <dgm:pt modelId="{B2193B22-0DAF-4060-8BC2-9C9280D6ED37}" type="pres">
      <dgm:prSet presAssocID="{60DD3C59-9092-426A-B892-C6C7FF9710E2}" presName="dummyConnPt" presStyleCnt="0"/>
      <dgm:spPr/>
    </dgm:pt>
    <dgm:pt modelId="{54947AE3-5AE8-4F58-B102-8D2801167014}" type="pres">
      <dgm:prSet presAssocID="{60DD3C59-9092-426A-B892-C6C7FF9710E2}" presName="node" presStyleLbl="node1" presStyleIdx="7" presStyleCnt="9">
        <dgm:presLayoutVars>
          <dgm:bulletEnabled val="1"/>
        </dgm:presLayoutVars>
      </dgm:prSet>
      <dgm:spPr/>
    </dgm:pt>
    <dgm:pt modelId="{B5411AC4-BAE4-4DD5-BD16-3D1423DDF196}" type="pres">
      <dgm:prSet presAssocID="{557DEC4C-E83D-4D6F-9F6C-BB458997ED16}" presName="sibTrans" presStyleLbl="bgSibTrans2D1" presStyleIdx="7" presStyleCnt="8"/>
      <dgm:spPr/>
    </dgm:pt>
    <dgm:pt modelId="{A740C983-D32F-4811-8510-14EEF56F4BBF}" type="pres">
      <dgm:prSet presAssocID="{7BC39BB8-4119-4171-A7CB-F3F2D48EAE7D}" presName="compNode" presStyleCnt="0"/>
      <dgm:spPr/>
    </dgm:pt>
    <dgm:pt modelId="{130BDC8B-D554-4AC9-9058-326146E1959C}" type="pres">
      <dgm:prSet presAssocID="{7BC39BB8-4119-4171-A7CB-F3F2D48EAE7D}" presName="dummyConnPt" presStyleCnt="0"/>
      <dgm:spPr/>
    </dgm:pt>
    <dgm:pt modelId="{C0D9CD67-8FDA-4B6A-8AE0-C968D26159F9}" type="pres">
      <dgm:prSet presAssocID="{7BC39BB8-4119-4171-A7CB-F3F2D48EAE7D}" presName="node" presStyleLbl="node1" presStyleIdx="8" presStyleCnt="9">
        <dgm:presLayoutVars>
          <dgm:bulletEnabled val="1"/>
        </dgm:presLayoutVars>
      </dgm:prSet>
      <dgm:spPr/>
    </dgm:pt>
  </dgm:ptLst>
  <dgm:cxnLst>
    <dgm:cxn modelId="{0DD56100-7C9E-4770-8DBC-6EF5C4CA13C2}" type="presOf" srcId="{E54B3385-CD7F-4EE3-961B-35C6F234A97B}" destId="{C4E8802D-483C-4D35-86B8-A6D6C0810CE9}" srcOrd="0" destOrd="1" presId="urn:microsoft.com/office/officeart/2005/8/layout/bProcess4"/>
    <dgm:cxn modelId="{D7946C11-F214-4FD4-A397-1D330DFE4BB5}" type="presOf" srcId="{D1041BE0-38BC-4A3D-AA20-BB8DC1055389}" destId="{A21EFE80-359E-4A87-B6C9-EB371338994C}" srcOrd="0" destOrd="0" presId="urn:microsoft.com/office/officeart/2005/8/layout/bProcess4"/>
    <dgm:cxn modelId="{1FB67C11-38AA-41FE-AA1F-D27AC33B11BC}" type="presOf" srcId="{11C4FCD6-CC6D-4E54-88B2-355DA2E62463}" destId="{108AEB7F-F8B2-4D67-BC8F-C9589409853B}" srcOrd="0" destOrd="1" presId="urn:microsoft.com/office/officeart/2005/8/layout/bProcess4"/>
    <dgm:cxn modelId="{22EC5714-E05D-433A-9989-760F0623D8AA}" type="presOf" srcId="{B54B029F-C301-4D97-A234-2ACB83DB2A9F}" destId="{11E10E0C-6443-4B65-BABA-C7276438CDF6}" srcOrd="0" destOrd="0" presId="urn:microsoft.com/office/officeart/2005/8/layout/bProcess4"/>
    <dgm:cxn modelId="{A5D1D716-315F-473E-817C-4A8A74DE9292}" srcId="{107FEFA0-2AD7-4659-AC55-7E6D0B09E65A}" destId="{11C4FCD6-CC6D-4E54-88B2-355DA2E62463}" srcOrd="0" destOrd="0" parTransId="{74BA39AF-0D9E-4237-91AD-C0F5395D3A74}" sibTransId="{83E57EB1-8196-4B53-A69C-12823C0AC8BD}"/>
    <dgm:cxn modelId="{1D58561A-88F8-45C6-B84A-C1826207829F}" srcId="{FE1C4C79-3129-4412-8E9E-A544E9358945}" destId="{16591060-62B4-4E18-BF46-6B53194F0B4C}" srcOrd="2" destOrd="0" parTransId="{8A82322E-B596-4EA7-A65A-F8806D9E6353}" sibTransId="{0EB411E0-A7F3-4BDF-87CA-7177493413A7}"/>
    <dgm:cxn modelId="{DEE6AC1D-0E18-442B-8D05-751BFEF3AA16}" type="presOf" srcId="{FE1C4C79-3129-4412-8E9E-A544E9358945}" destId="{55CFFDF8-C1CE-41D6-ABCD-3DEC25A1CAE1}" srcOrd="0" destOrd="0" presId="urn:microsoft.com/office/officeart/2005/8/layout/bProcess4"/>
    <dgm:cxn modelId="{95C3A520-8DDC-4B68-96CE-1A2F09560F3C}" type="presOf" srcId="{7BC39BB8-4119-4171-A7CB-F3F2D48EAE7D}" destId="{C0D9CD67-8FDA-4B6A-8AE0-C968D26159F9}" srcOrd="0" destOrd="0" presId="urn:microsoft.com/office/officeart/2005/8/layout/bProcess4"/>
    <dgm:cxn modelId="{A3701922-0D8A-463A-AB9D-130DC5FAEEB8}" srcId="{FE1C4C79-3129-4412-8E9E-A544E9358945}" destId="{598CE5C4-4C32-479A-AA95-BA01CE576D36}" srcOrd="1" destOrd="0" parTransId="{A630013F-2AA2-4F09-8551-D44908E4BCBD}" sibTransId="{B54B029F-C301-4D97-A234-2ACB83DB2A9F}"/>
    <dgm:cxn modelId="{D173C72B-E40D-49F8-866C-550E6BE7DBBD}" type="presOf" srcId="{16591060-62B4-4E18-BF46-6B53194F0B4C}" destId="{4DEC277D-64AD-4730-AE6E-9F394D312B04}" srcOrd="0" destOrd="0" presId="urn:microsoft.com/office/officeart/2005/8/layout/bProcess4"/>
    <dgm:cxn modelId="{B276672C-075C-415E-BF11-4B4CE20D1F51}" type="presOf" srcId="{0EB411E0-A7F3-4BDF-87CA-7177493413A7}" destId="{6B05F283-EA66-45DF-B529-DEE423F6AA0A}" srcOrd="0" destOrd="0" presId="urn:microsoft.com/office/officeart/2005/8/layout/bProcess4"/>
    <dgm:cxn modelId="{4677F832-72B0-41A7-89F4-4C9C9CA98791}" type="presOf" srcId="{7E465893-AAFA-40FA-B0D5-35E9E1EA024E}" destId="{C4E8802D-483C-4D35-86B8-A6D6C0810CE9}" srcOrd="0" destOrd="0" presId="urn:microsoft.com/office/officeart/2005/8/layout/bProcess4"/>
    <dgm:cxn modelId="{FB62C833-F1AD-42CC-9144-439DBEE30475}" srcId="{59AAABAE-62C6-4491-B297-433C100A5A06}" destId="{CC6555FD-2FEE-4DC6-8E7C-32113EB8D2EB}" srcOrd="0" destOrd="0" parTransId="{2DEBEB05-D97B-4BF6-925F-25ACEF202731}" sibTransId="{FD708D7B-8B59-4FB9-8402-4610BCB7C1D5}"/>
    <dgm:cxn modelId="{7C5F1436-3774-4F4D-9691-368904FE9755}" srcId="{FE1C4C79-3129-4412-8E9E-A544E9358945}" destId="{59AAABAE-62C6-4491-B297-433C100A5A06}" srcOrd="5" destOrd="0" parTransId="{4A01513A-016E-4DF8-A69C-1635333B7196}" sibTransId="{9A3E9351-B056-4FCA-8782-498FE1C7CFB0}"/>
    <dgm:cxn modelId="{20381943-2B71-4946-A64D-9AF5551E338B}" type="presOf" srcId="{1D150080-D6E5-4499-A189-14BBE37999F5}" destId="{FBC5F4F0-DA5C-4F8B-9309-716E2B03D4EE}" srcOrd="0" destOrd="1" presId="urn:microsoft.com/office/officeart/2005/8/layout/bProcess4"/>
    <dgm:cxn modelId="{E2920747-CE25-43AF-BABC-6F5BC9755731}" type="presOf" srcId="{60DD3C59-9092-426A-B892-C6C7FF9710E2}" destId="{54947AE3-5AE8-4F58-B102-8D2801167014}" srcOrd="0" destOrd="0" presId="urn:microsoft.com/office/officeart/2005/8/layout/bProcess4"/>
    <dgm:cxn modelId="{09568D49-01A4-471D-9D95-CC84AD299438}" type="presOf" srcId="{557DEC4C-E83D-4D6F-9F6C-BB458997ED16}" destId="{B5411AC4-BAE4-4DD5-BD16-3D1423DDF196}" srcOrd="0" destOrd="0" presId="urn:microsoft.com/office/officeart/2005/8/layout/bProcess4"/>
    <dgm:cxn modelId="{88E2094E-1418-4118-8CC1-5070DB92FF74}" srcId="{FE1C4C79-3129-4412-8E9E-A544E9358945}" destId="{107FEFA0-2AD7-4659-AC55-7E6D0B09E65A}" srcOrd="0" destOrd="0" parTransId="{B490222A-99BD-4B4F-BBCF-9834827A9031}" sibTransId="{B7E534C1-8863-434D-B6A7-BE79F7CD3199}"/>
    <dgm:cxn modelId="{A243E152-EE65-48BF-9683-FBC41FC2CBDC}" srcId="{7E465893-AAFA-40FA-B0D5-35E9E1EA024E}" destId="{E54B3385-CD7F-4EE3-961B-35C6F234A97B}" srcOrd="0" destOrd="0" parTransId="{D51AD731-A697-4213-928D-32CCA175F464}" sibTransId="{E50DF132-FB04-4DDA-8A1E-FD64C59CC1EB}"/>
    <dgm:cxn modelId="{7EFDA255-B55A-4650-9B19-4F22993A95D6}" type="presOf" srcId="{B7E534C1-8863-434D-B6A7-BE79F7CD3199}" destId="{6EB1FD0A-A779-4AE2-A909-E39EC60F354F}" srcOrd="0" destOrd="0" presId="urn:microsoft.com/office/officeart/2005/8/layout/bProcess4"/>
    <dgm:cxn modelId="{E7EEFF80-6915-4F14-A2FF-460B302031CB}" srcId="{FE1C4C79-3129-4412-8E9E-A544E9358945}" destId="{60DD3C59-9092-426A-B892-C6C7FF9710E2}" srcOrd="7" destOrd="0" parTransId="{CD0F0D10-7437-4DB7-8672-E67C8AC9FFF5}" sibTransId="{557DEC4C-E83D-4D6F-9F6C-BB458997ED16}"/>
    <dgm:cxn modelId="{2C099582-4F94-47A5-A33B-C107BDDEB928}" srcId="{60DD3C59-9092-426A-B892-C6C7FF9710E2}" destId="{6DCC0777-15D4-4B3A-AFD6-D8C5E3F34272}" srcOrd="0" destOrd="0" parTransId="{620BF735-C60E-42DB-8934-46B27A93E253}" sibTransId="{E8894183-0CB7-4CC0-80F5-61F466CBDAAA}"/>
    <dgm:cxn modelId="{C8A7258D-EA2B-4912-83DC-7E76EAFC611D}" srcId="{FE1C4C79-3129-4412-8E9E-A544E9358945}" destId="{D1041BE0-38BC-4A3D-AA20-BB8DC1055389}" srcOrd="3" destOrd="0" parTransId="{2B477B40-B537-4085-A6AB-27BC160B15C7}" sibTransId="{9A7BB903-546F-46CB-B94D-25F37597A0A3}"/>
    <dgm:cxn modelId="{5DF89290-D397-43FD-9984-94A10FFBDACC}" srcId="{D1041BE0-38BC-4A3D-AA20-BB8DC1055389}" destId="{0DF5E9FD-30C1-4B79-A6D1-EE4DAA44A91E}" srcOrd="0" destOrd="0" parTransId="{C277C2BB-70BD-43EC-9C99-F3632603F647}" sibTransId="{E6BF5283-663F-4F0F-AFC3-E2A955E9857E}"/>
    <dgm:cxn modelId="{9FA63591-1F00-45CA-8EB7-88B02698C0B3}" srcId="{FE1C4C79-3129-4412-8E9E-A544E9358945}" destId="{7BC39BB8-4119-4171-A7CB-F3F2D48EAE7D}" srcOrd="8" destOrd="0" parTransId="{168C784A-8657-4EE3-BFFB-35692F6AE36B}" sibTransId="{F6751514-7E4D-4A25-8745-5784A61EC79A}"/>
    <dgm:cxn modelId="{371D2999-0474-4652-BA63-10B7335EE28D}" type="presOf" srcId="{107FEFA0-2AD7-4659-AC55-7E6D0B09E65A}" destId="{108AEB7F-F8B2-4D67-BC8F-C9589409853B}" srcOrd="0" destOrd="0" presId="urn:microsoft.com/office/officeart/2005/8/layout/bProcess4"/>
    <dgm:cxn modelId="{189080A6-3DED-45B4-A619-476C98FBDE16}" srcId="{16591060-62B4-4E18-BF46-6B53194F0B4C}" destId="{0F257F93-B7FA-4511-9BAB-1417740110C6}" srcOrd="0" destOrd="0" parTransId="{F55E1B3E-A0A9-4D9D-A82B-95CF091EC620}" sibTransId="{1E6B3291-F78D-484A-9726-9249E5640C87}"/>
    <dgm:cxn modelId="{DC1EBEA6-E58C-4AFA-B4FC-BAD887EF9FE3}" srcId="{FE1C4C79-3129-4412-8E9E-A544E9358945}" destId="{2C67ED3F-46F3-4B43-966C-A626917B2C7B}" srcOrd="4" destOrd="0" parTransId="{42655CEF-496B-4336-B1EF-A4B993186939}" sibTransId="{6B26B252-1139-4151-B203-AB93421FA6C6}"/>
    <dgm:cxn modelId="{D6110EAC-70B8-4ACB-9A37-2CEC0D59FED5}" type="presOf" srcId="{9A7BB903-546F-46CB-B94D-25F37597A0A3}" destId="{3DE414DC-45C7-4859-83D1-77FE51E0763D}" srcOrd="0" destOrd="0" presId="urn:microsoft.com/office/officeart/2005/8/layout/bProcess4"/>
    <dgm:cxn modelId="{623E26AE-119A-4CD4-A479-94147887F977}" type="presOf" srcId="{CCE492D1-086F-4913-88D2-0B06CB91AEF6}" destId="{44805F07-97FD-448E-87B8-DC47D1155113}" srcOrd="0" destOrd="0" presId="urn:microsoft.com/office/officeart/2005/8/layout/bProcess4"/>
    <dgm:cxn modelId="{E15A22AF-0B52-4A58-8F40-2446C856D00F}" srcId="{7BC39BB8-4119-4171-A7CB-F3F2D48EAE7D}" destId="{E37458CE-2B0B-4C27-929C-58B3D743CD5E}" srcOrd="0" destOrd="0" parTransId="{672E78B0-5698-4B12-A0B7-E19BE176A711}" sibTransId="{E5BC62D9-39DD-409A-BB07-9A2137BE7ACD}"/>
    <dgm:cxn modelId="{82B3D6C0-E8B7-4608-8C86-007194DEC1E1}" srcId="{FE1C4C79-3129-4412-8E9E-A544E9358945}" destId="{7E465893-AAFA-40FA-B0D5-35E9E1EA024E}" srcOrd="6" destOrd="0" parTransId="{C160322D-FE78-4230-B87D-57715A9BBD87}" sibTransId="{CCE492D1-086F-4913-88D2-0B06CB91AEF6}"/>
    <dgm:cxn modelId="{5AB64DD2-BC6D-4D94-ABCE-42AFDEE5CA80}" type="presOf" srcId="{6DCC0777-15D4-4B3A-AFD6-D8C5E3F34272}" destId="{54947AE3-5AE8-4F58-B102-8D2801167014}" srcOrd="0" destOrd="1" presId="urn:microsoft.com/office/officeart/2005/8/layout/bProcess4"/>
    <dgm:cxn modelId="{E6805FDD-2AC4-4528-B526-1ED60BA8023B}" type="presOf" srcId="{598CE5C4-4C32-479A-AA95-BA01CE576D36}" destId="{FBC5F4F0-DA5C-4F8B-9309-716E2B03D4EE}" srcOrd="0" destOrd="0" presId="urn:microsoft.com/office/officeart/2005/8/layout/bProcess4"/>
    <dgm:cxn modelId="{0C285FDE-045C-41C8-A134-CCD90DFB5B86}" type="presOf" srcId="{9A3E9351-B056-4FCA-8782-498FE1C7CFB0}" destId="{DEF7D973-DEA4-43C1-8AB0-D81883A4C9B5}" srcOrd="0" destOrd="0" presId="urn:microsoft.com/office/officeart/2005/8/layout/bProcess4"/>
    <dgm:cxn modelId="{90D243DE-46BE-4406-9D72-C4C3276748B8}" type="presOf" srcId="{2C67ED3F-46F3-4B43-966C-A626917B2C7B}" destId="{F5AE5F92-30C5-4B85-A368-FF6812AAC8A5}" srcOrd="0" destOrd="0" presId="urn:microsoft.com/office/officeart/2005/8/layout/bProcess4"/>
    <dgm:cxn modelId="{232803E6-1765-40B9-9339-89305AECD726}" type="presOf" srcId="{0F257F93-B7FA-4511-9BAB-1417740110C6}" destId="{4DEC277D-64AD-4730-AE6E-9F394D312B04}" srcOrd="0" destOrd="1" presId="urn:microsoft.com/office/officeart/2005/8/layout/bProcess4"/>
    <dgm:cxn modelId="{9D2EA0E6-7D80-4D8B-B573-AE68C20BF76A}" srcId="{598CE5C4-4C32-479A-AA95-BA01CE576D36}" destId="{1D150080-D6E5-4499-A189-14BBE37999F5}" srcOrd="0" destOrd="0" parTransId="{058BE9A9-5552-4612-9A2E-F020EFFA24CA}" sibTransId="{066844BC-6DE6-4AB1-A7D7-BB0236CE40ED}"/>
    <dgm:cxn modelId="{C62604F4-CF4F-47CA-BA29-F83142147EE5}" type="presOf" srcId="{59AAABAE-62C6-4491-B297-433C100A5A06}" destId="{F5D962AE-70F0-4CCB-A338-BE3430363A83}" srcOrd="0" destOrd="0" presId="urn:microsoft.com/office/officeart/2005/8/layout/bProcess4"/>
    <dgm:cxn modelId="{E2EDFEF4-32E1-4975-99A0-1C429A00EA19}" type="presOf" srcId="{CC6555FD-2FEE-4DC6-8E7C-32113EB8D2EB}" destId="{F5D962AE-70F0-4CCB-A338-BE3430363A83}" srcOrd="0" destOrd="1" presId="urn:microsoft.com/office/officeart/2005/8/layout/bProcess4"/>
    <dgm:cxn modelId="{233C7BF7-4ADE-41FA-B875-FB38998A774A}" type="presOf" srcId="{E37458CE-2B0B-4C27-929C-58B3D743CD5E}" destId="{C0D9CD67-8FDA-4B6A-8AE0-C968D26159F9}" srcOrd="0" destOrd="1" presId="urn:microsoft.com/office/officeart/2005/8/layout/bProcess4"/>
    <dgm:cxn modelId="{5971CDF9-7D16-453B-AA8E-26E14CCE6744}" type="presOf" srcId="{0DF5E9FD-30C1-4B79-A6D1-EE4DAA44A91E}" destId="{A21EFE80-359E-4A87-B6C9-EB371338994C}" srcOrd="0" destOrd="1" presId="urn:microsoft.com/office/officeart/2005/8/layout/bProcess4"/>
    <dgm:cxn modelId="{37A81CFF-2D38-4502-9F3F-3C691BB5E20F}" type="presOf" srcId="{6B26B252-1139-4151-B203-AB93421FA6C6}" destId="{90AF07A6-6E9A-4569-A6D1-37A92E543873}" srcOrd="0" destOrd="0" presId="urn:microsoft.com/office/officeart/2005/8/layout/bProcess4"/>
    <dgm:cxn modelId="{2D35B30A-74B1-46DC-A59F-FF1313F4EBAC}" type="presParOf" srcId="{55CFFDF8-C1CE-41D6-ABCD-3DEC25A1CAE1}" destId="{6BE0D23A-BD58-4CAA-81B6-9A13BBD36A74}" srcOrd="0" destOrd="0" presId="urn:microsoft.com/office/officeart/2005/8/layout/bProcess4"/>
    <dgm:cxn modelId="{E8617CCF-8B94-4408-A133-CA430F558F49}" type="presParOf" srcId="{6BE0D23A-BD58-4CAA-81B6-9A13BBD36A74}" destId="{FEAE0B7C-A03B-49CD-AD37-CF3939077609}" srcOrd="0" destOrd="0" presId="urn:microsoft.com/office/officeart/2005/8/layout/bProcess4"/>
    <dgm:cxn modelId="{F4DCBA0D-3BA7-4BA5-A6F9-54F4D2501EC4}" type="presParOf" srcId="{6BE0D23A-BD58-4CAA-81B6-9A13BBD36A74}" destId="{108AEB7F-F8B2-4D67-BC8F-C9589409853B}" srcOrd="1" destOrd="0" presId="urn:microsoft.com/office/officeart/2005/8/layout/bProcess4"/>
    <dgm:cxn modelId="{FD92238D-8B4E-4335-B377-5F706C5C7702}" type="presParOf" srcId="{55CFFDF8-C1CE-41D6-ABCD-3DEC25A1CAE1}" destId="{6EB1FD0A-A779-4AE2-A909-E39EC60F354F}" srcOrd="1" destOrd="0" presId="urn:microsoft.com/office/officeart/2005/8/layout/bProcess4"/>
    <dgm:cxn modelId="{0070A106-7DCE-4D4F-9CAE-1C787E80F34B}" type="presParOf" srcId="{55CFFDF8-C1CE-41D6-ABCD-3DEC25A1CAE1}" destId="{BC51DE95-969F-4D5D-84C9-E291F32548B8}" srcOrd="2" destOrd="0" presId="urn:microsoft.com/office/officeart/2005/8/layout/bProcess4"/>
    <dgm:cxn modelId="{94AD5B1F-F5B4-4E2E-B0AE-380DD50BE7E9}" type="presParOf" srcId="{BC51DE95-969F-4D5D-84C9-E291F32548B8}" destId="{A66DC626-C7E3-4FE6-B39D-A4C93E8ACCCB}" srcOrd="0" destOrd="0" presId="urn:microsoft.com/office/officeart/2005/8/layout/bProcess4"/>
    <dgm:cxn modelId="{E57AE804-3507-4352-BA41-0ADCAB650DC2}" type="presParOf" srcId="{BC51DE95-969F-4D5D-84C9-E291F32548B8}" destId="{FBC5F4F0-DA5C-4F8B-9309-716E2B03D4EE}" srcOrd="1" destOrd="0" presId="urn:microsoft.com/office/officeart/2005/8/layout/bProcess4"/>
    <dgm:cxn modelId="{275A5CAF-B40A-4619-8170-20B3291582F9}" type="presParOf" srcId="{55CFFDF8-C1CE-41D6-ABCD-3DEC25A1CAE1}" destId="{11E10E0C-6443-4B65-BABA-C7276438CDF6}" srcOrd="3" destOrd="0" presId="urn:microsoft.com/office/officeart/2005/8/layout/bProcess4"/>
    <dgm:cxn modelId="{B343756D-2AFE-4AA7-8BB2-22970E6F0623}" type="presParOf" srcId="{55CFFDF8-C1CE-41D6-ABCD-3DEC25A1CAE1}" destId="{9ED0F934-060B-4D1C-84E5-1CAC64968C55}" srcOrd="4" destOrd="0" presId="urn:microsoft.com/office/officeart/2005/8/layout/bProcess4"/>
    <dgm:cxn modelId="{21C78769-1165-43D1-8AE7-8342631346EE}" type="presParOf" srcId="{9ED0F934-060B-4D1C-84E5-1CAC64968C55}" destId="{4A79B06A-9D86-40F0-8507-C0471ADD0EA2}" srcOrd="0" destOrd="0" presId="urn:microsoft.com/office/officeart/2005/8/layout/bProcess4"/>
    <dgm:cxn modelId="{BCC47E69-C69A-41C8-93BD-B4ED84CD4A22}" type="presParOf" srcId="{9ED0F934-060B-4D1C-84E5-1CAC64968C55}" destId="{4DEC277D-64AD-4730-AE6E-9F394D312B04}" srcOrd="1" destOrd="0" presId="urn:microsoft.com/office/officeart/2005/8/layout/bProcess4"/>
    <dgm:cxn modelId="{CFAFC815-3118-4819-801A-6C9286CC4B9A}" type="presParOf" srcId="{55CFFDF8-C1CE-41D6-ABCD-3DEC25A1CAE1}" destId="{6B05F283-EA66-45DF-B529-DEE423F6AA0A}" srcOrd="5" destOrd="0" presId="urn:microsoft.com/office/officeart/2005/8/layout/bProcess4"/>
    <dgm:cxn modelId="{FBD2BB70-6ADB-45AC-BCFC-77043D7EA615}" type="presParOf" srcId="{55CFFDF8-C1CE-41D6-ABCD-3DEC25A1CAE1}" destId="{FC838EA6-C0EC-40EA-AF95-66BD9DE6EF4C}" srcOrd="6" destOrd="0" presId="urn:microsoft.com/office/officeart/2005/8/layout/bProcess4"/>
    <dgm:cxn modelId="{395FEB76-1733-49E3-9D86-82D4A91AC14A}" type="presParOf" srcId="{FC838EA6-C0EC-40EA-AF95-66BD9DE6EF4C}" destId="{7FE967EC-4826-4451-85A9-561874B84961}" srcOrd="0" destOrd="0" presId="urn:microsoft.com/office/officeart/2005/8/layout/bProcess4"/>
    <dgm:cxn modelId="{3F15C1FF-F82F-4574-9A18-C52A6ECB38A7}" type="presParOf" srcId="{FC838EA6-C0EC-40EA-AF95-66BD9DE6EF4C}" destId="{A21EFE80-359E-4A87-B6C9-EB371338994C}" srcOrd="1" destOrd="0" presId="urn:microsoft.com/office/officeart/2005/8/layout/bProcess4"/>
    <dgm:cxn modelId="{B4B32BD7-A9AB-446A-8B9A-AD7250FF9349}" type="presParOf" srcId="{55CFFDF8-C1CE-41D6-ABCD-3DEC25A1CAE1}" destId="{3DE414DC-45C7-4859-83D1-77FE51E0763D}" srcOrd="7" destOrd="0" presId="urn:microsoft.com/office/officeart/2005/8/layout/bProcess4"/>
    <dgm:cxn modelId="{11A79FCC-8BFB-4A3A-BE17-AF10B87D1F8B}" type="presParOf" srcId="{55CFFDF8-C1CE-41D6-ABCD-3DEC25A1CAE1}" destId="{20A2F370-B8CE-4D4D-94A3-61E3A93C1E9B}" srcOrd="8" destOrd="0" presId="urn:microsoft.com/office/officeart/2005/8/layout/bProcess4"/>
    <dgm:cxn modelId="{057F2B7C-876C-410D-B595-24169F03215F}" type="presParOf" srcId="{20A2F370-B8CE-4D4D-94A3-61E3A93C1E9B}" destId="{94B8B5B8-73EA-4C9A-A852-A85BE3913C31}" srcOrd="0" destOrd="0" presId="urn:microsoft.com/office/officeart/2005/8/layout/bProcess4"/>
    <dgm:cxn modelId="{0B25DE60-B40D-4A7A-9595-63DFC3B798AA}" type="presParOf" srcId="{20A2F370-B8CE-4D4D-94A3-61E3A93C1E9B}" destId="{F5AE5F92-30C5-4B85-A368-FF6812AAC8A5}" srcOrd="1" destOrd="0" presId="urn:microsoft.com/office/officeart/2005/8/layout/bProcess4"/>
    <dgm:cxn modelId="{372BD3F2-040A-498D-92A1-5015A842FEEC}" type="presParOf" srcId="{55CFFDF8-C1CE-41D6-ABCD-3DEC25A1CAE1}" destId="{90AF07A6-6E9A-4569-A6D1-37A92E543873}" srcOrd="9" destOrd="0" presId="urn:microsoft.com/office/officeart/2005/8/layout/bProcess4"/>
    <dgm:cxn modelId="{CB6A4DFD-D88F-41CF-986A-2A105EF6254F}" type="presParOf" srcId="{55CFFDF8-C1CE-41D6-ABCD-3DEC25A1CAE1}" destId="{B4CEA641-BE0D-4907-9ED1-3B1045A9F81F}" srcOrd="10" destOrd="0" presId="urn:microsoft.com/office/officeart/2005/8/layout/bProcess4"/>
    <dgm:cxn modelId="{E38D5F73-1D14-4006-A51A-D842ABE3631F}" type="presParOf" srcId="{B4CEA641-BE0D-4907-9ED1-3B1045A9F81F}" destId="{C19F1443-15D0-47F2-A6F0-5AF9A902B1A7}" srcOrd="0" destOrd="0" presId="urn:microsoft.com/office/officeart/2005/8/layout/bProcess4"/>
    <dgm:cxn modelId="{94C4FEC5-1FB7-4877-A34A-D439F0DC97F0}" type="presParOf" srcId="{B4CEA641-BE0D-4907-9ED1-3B1045A9F81F}" destId="{F5D962AE-70F0-4CCB-A338-BE3430363A83}" srcOrd="1" destOrd="0" presId="urn:microsoft.com/office/officeart/2005/8/layout/bProcess4"/>
    <dgm:cxn modelId="{10152688-3BD0-4867-A8B2-EF87523D8A9D}" type="presParOf" srcId="{55CFFDF8-C1CE-41D6-ABCD-3DEC25A1CAE1}" destId="{DEF7D973-DEA4-43C1-8AB0-D81883A4C9B5}" srcOrd="11" destOrd="0" presId="urn:microsoft.com/office/officeart/2005/8/layout/bProcess4"/>
    <dgm:cxn modelId="{FC9E0D2C-B726-4A83-AEC1-228CBD03EFB2}" type="presParOf" srcId="{55CFFDF8-C1CE-41D6-ABCD-3DEC25A1CAE1}" destId="{5A8BAC1D-916F-45D4-AFDC-C45AFD9D1658}" srcOrd="12" destOrd="0" presId="urn:microsoft.com/office/officeart/2005/8/layout/bProcess4"/>
    <dgm:cxn modelId="{B05604B4-FD80-49CF-B3D4-3B8037A87F28}" type="presParOf" srcId="{5A8BAC1D-916F-45D4-AFDC-C45AFD9D1658}" destId="{9B401222-D61E-4A16-BD56-00F33D0CBA0C}" srcOrd="0" destOrd="0" presId="urn:microsoft.com/office/officeart/2005/8/layout/bProcess4"/>
    <dgm:cxn modelId="{0AD6470D-1800-4E88-81E4-349814D6261B}" type="presParOf" srcId="{5A8BAC1D-916F-45D4-AFDC-C45AFD9D1658}" destId="{C4E8802D-483C-4D35-86B8-A6D6C0810CE9}" srcOrd="1" destOrd="0" presId="urn:microsoft.com/office/officeart/2005/8/layout/bProcess4"/>
    <dgm:cxn modelId="{851DBF69-7687-4E23-A32E-E971C991541B}" type="presParOf" srcId="{55CFFDF8-C1CE-41D6-ABCD-3DEC25A1CAE1}" destId="{44805F07-97FD-448E-87B8-DC47D1155113}" srcOrd="13" destOrd="0" presId="urn:microsoft.com/office/officeart/2005/8/layout/bProcess4"/>
    <dgm:cxn modelId="{5E5CE507-2433-44CB-A85C-40FEA324507E}" type="presParOf" srcId="{55CFFDF8-C1CE-41D6-ABCD-3DEC25A1CAE1}" destId="{825B267A-3857-46E2-AE2F-A0C2AA3CB625}" srcOrd="14" destOrd="0" presId="urn:microsoft.com/office/officeart/2005/8/layout/bProcess4"/>
    <dgm:cxn modelId="{D7ADD120-04F9-47A4-A884-CAB8104FFFB8}" type="presParOf" srcId="{825B267A-3857-46E2-AE2F-A0C2AA3CB625}" destId="{B2193B22-0DAF-4060-8BC2-9C9280D6ED37}" srcOrd="0" destOrd="0" presId="urn:microsoft.com/office/officeart/2005/8/layout/bProcess4"/>
    <dgm:cxn modelId="{907EBF77-F364-42DA-8ADF-AC4838AAFF37}" type="presParOf" srcId="{825B267A-3857-46E2-AE2F-A0C2AA3CB625}" destId="{54947AE3-5AE8-4F58-B102-8D2801167014}" srcOrd="1" destOrd="0" presId="urn:microsoft.com/office/officeart/2005/8/layout/bProcess4"/>
    <dgm:cxn modelId="{95ADD92C-1C24-4B96-A29A-B5C39BEFA894}" type="presParOf" srcId="{55CFFDF8-C1CE-41D6-ABCD-3DEC25A1CAE1}" destId="{B5411AC4-BAE4-4DD5-BD16-3D1423DDF196}" srcOrd="15" destOrd="0" presId="urn:microsoft.com/office/officeart/2005/8/layout/bProcess4"/>
    <dgm:cxn modelId="{F17C7567-14CE-403F-9DFE-D87D792EA760}" type="presParOf" srcId="{55CFFDF8-C1CE-41D6-ABCD-3DEC25A1CAE1}" destId="{A740C983-D32F-4811-8510-14EEF56F4BBF}" srcOrd="16" destOrd="0" presId="urn:microsoft.com/office/officeart/2005/8/layout/bProcess4"/>
    <dgm:cxn modelId="{43581414-ECCD-4C56-9032-6E32FFAB0790}" type="presParOf" srcId="{A740C983-D32F-4811-8510-14EEF56F4BBF}" destId="{130BDC8B-D554-4AC9-9058-326146E1959C}" srcOrd="0" destOrd="0" presId="urn:microsoft.com/office/officeart/2005/8/layout/bProcess4"/>
    <dgm:cxn modelId="{D3035729-F74E-42CB-B680-7099A16E7157}" type="presParOf" srcId="{A740C983-D32F-4811-8510-14EEF56F4BBF}" destId="{C0D9CD67-8FDA-4B6A-8AE0-C968D26159F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1FD0A-A779-4AE2-A909-E39EC60F354F}">
      <dsp:nvSpPr>
        <dsp:cNvPr id="0" name=""/>
        <dsp:cNvSpPr/>
      </dsp:nvSpPr>
      <dsp:spPr>
        <a:xfrm rot="5400000">
          <a:off x="268751" y="851391"/>
          <a:ext cx="1326841" cy="16022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AEB7F-F8B2-4D67-BC8F-C9589409853B}">
      <dsp:nvSpPr>
        <dsp:cNvPr id="0" name=""/>
        <dsp:cNvSpPr/>
      </dsp:nvSpPr>
      <dsp:spPr>
        <a:xfrm>
          <a:off x="571933" y="1575"/>
          <a:ext cx="1780278" cy="106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Front End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User Input</a:t>
          </a:r>
        </a:p>
      </dsp:txBody>
      <dsp:txXfrm>
        <a:off x="603219" y="32861"/>
        <a:ext cx="1717706" cy="1005595"/>
      </dsp:txXfrm>
    </dsp:sp>
    <dsp:sp modelId="{11E10E0C-6443-4B65-BABA-C7276438CDF6}">
      <dsp:nvSpPr>
        <dsp:cNvPr id="0" name=""/>
        <dsp:cNvSpPr/>
      </dsp:nvSpPr>
      <dsp:spPr>
        <a:xfrm rot="5400000">
          <a:off x="268751" y="2186600"/>
          <a:ext cx="1326841" cy="16022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5F4F0-DA5C-4F8B-9309-716E2B03D4EE}">
      <dsp:nvSpPr>
        <dsp:cNvPr id="0" name=""/>
        <dsp:cNvSpPr/>
      </dsp:nvSpPr>
      <dsp:spPr>
        <a:xfrm>
          <a:off x="571933" y="1336784"/>
          <a:ext cx="1780278" cy="106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Controller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Process Input </a:t>
          </a:r>
        </a:p>
      </dsp:txBody>
      <dsp:txXfrm>
        <a:off x="603219" y="1368070"/>
        <a:ext cx="1717706" cy="1005595"/>
      </dsp:txXfrm>
    </dsp:sp>
    <dsp:sp modelId="{6B05F283-EA66-45DF-B529-DEE423F6AA0A}">
      <dsp:nvSpPr>
        <dsp:cNvPr id="0" name=""/>
        <dsp:cNvSpPr/>
      </dsp:nvSpPr>
      <dsp:spPr>
        <a:xfrm>
          <a:off x="936356" y="2854205"/>
          <a:ext cx="2359403" cy="16022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C277D-64AD-4730-AE6E-9F394D312B04}">
      <dsp:nvSpPr>
        <dsp:cNvPr id="0" name=""/>
        <dsp:cNvSpPr/>
      </dsp:nvSpPr>
      <dsp:spPr>
        <a:xfrm>
          <a:off x="571933" y="2671993"/>
          <a:ext cx="1780278" cy="106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Service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Validate Input</a:t>
          </a:r>
        </a:p>
      </dsp:txBody>
      <dsp:txXfrm>
        <a:off x="603219" y="2703279"/>
        <a:ext cx="1717706" cy="1005595"/>
      </dsp:txXfrm>
    </dsp:sp>
    <dsp:sp modelId="{3DE414DC-45C7-4859-83D1-77FE51E0763D}">
      <dsp:nvSpPr>
        <dsp:cNvPr id="0" name=""/>
        <dsp:cNvSpPr/>
      </dsp:nvSpPr>
      <dsp:spPr>
        <a:xfrm rot="16200000">
          <a:off x="2636522" y="2186600"/>
          <a:ext cx="1326841" cy="16022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EFE80-359E-4A87-B6C9-EB371338994C}">
      <dsp:nvSpPr>
        <dsp:cNvPr id="0" name=""/>
        <dsp:cNvSpPr/>
      </dsp:nvSpPr>
      <dsp:spPr>
        <a:xfrm>
          <a:off x="2939704" y="2671993"/>
          <a:ext cx="1780278" cy="106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DAO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Query Database</a:t>
          </a:r>
        </a:p>
      </dsp:txBody>
      <dsp:txXfrm>
        <a:off x="2970990" y="2703279"/>
        <a:ext cx="1717706" cy="1005595"/>
      </dsp:txXfrm>
    </dsp:sp>
    <dsp:sp modelId="{90AF07A6-6E9A-4569-A6D1-37A92E543873}">
      <dsp:nvSpPr>
        <dsp:cNvPr id="0" name=""/>
        <dsp:cNvSpPr/>
      </dsp:nvSpPr>
      <dsp:spPr>
        <a:xfrm rot="16200000">
          <a:off x="2636522" y="851391"/>
          <a:ext cx="1326841" cy="16022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E5F92-30C5-4B85-A368-FF6812AAC8A5}">
      <dsp:nvSpPr>
        <dsp:cNvPr id="0" name=""/>
        <dsp:cNvSpPr/>
      </dsp:nvSpPr>
      <dsp:spPr>
        <a:xfrm>
          <a:off x="2939704" y="1336784"/>
          <a:ext cx="1780278" cy="106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Database</a:t>
          </a:r>
        </a:p>
      </dsp:txBody>
      <dsp:txXfrm>
        <a:off x="2970990" y="1368070"/>
        <a:ext cx="1717706" cy="1005595"/>
      </dsp:txXfrm>
    </dsp:sp>
    <dsp:sp modelId="{DEF7D973-DEA4-43C1-8AB0-D81883A4C9B5}">
      <dsp:nvSpPr>
        <dsp:cNvPr id="0" name=""/>
        <dsp:cNvSpPr/>
      </dsp:nvSpPr>
      <dsp:spPr>
        <a:xfrm>
          <a:off x="3304127" y="183787"/>
          <a:ext cx="2359403" cy="16022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962AE-70F0-4CCB-A338-BE3430363A83}">
      <dsp:nvSpPr>
        <dsp:cNvPr id="0" name=""/>
        <dsp:cNvSpPr/>
      </dsp:nvSpPr>
      <dsp:spPr>
        <a:xfrm>
          <a:off x="2939704" y="1575"/>
          <a:ext cx="1780278" cy="106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DAO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Map Query</a:t>
          </a:r>
        </a:p>
      </dsp:txBody>
      <dsp:txXfrm>
        <a:off x="2970990" y="32861"/>
        <a:ext cx="1717706" cy="1005595"/>
      </dsp:txXfrm>
    </dsp:sp>
    <dsp:sp modelId="{44805F07-97FD-448E-87B8-DC47D1155113}">
      <dsp:nvSpPr>
        <dsp:cNvPr id="0" name=""/>
        <dsp:cNvSpPr/>
      </dsp:nvSpPr>
      <dsp:spPr>
        <a:xfrm rot="5400000">
          <a:off x="5004293" y="851391"/>
          <a:ext cx="1326841" cy="16022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8802D-483C-4D35-86B8-A6D6C0810CE9}">
      <dsp:nvSpPr>
        <dsp:cNvPr id="0" name=""/>
        <dsp:cNvSpPr/>
      </dsp:nvSpPr>
      <dsp:spPr>
        <a:xfrm>
          <a:off x="5307474" y="1575"/>
          <a:ext cx="1780278" cy="106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Service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Update App’s Current State</a:t>
          </a:r>
        </a:p>
      </dsp:txBody>
      <dsp:txXfrm>
        <a:off x="5338760" y="32861"/>
        <a:ext cx="1717706" cy="1005595"/>
      </dsp:txXfrm>
    </dsp:sp>
    <dsp:sp modelId="{B5411AC4-BAE4-4DD5-BD16-3D1423DDF196}">
      <dsp:nvSpPr>
        <dsp:cNvPr id="0" name=""/>
        <dsp:cNvSpPr/>
      </dsp:nvSpPr>
      <dsp:spPr>
        <a:xfrm rot="5400000">
          <a:off x="5004293" y="2186600"/>
          <a:ext cx="1326841" cy="16022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47AE3-5AE8-4F58-B102-8D2801167014}">
      <dsp:nvSpPr>
        <dsp:cNvPr id="0" name=""/>
        <dsp:cNvSpPr/>
      </dsp:nvSpPr>
      <dsp:spPr>
        <a:xfrm>
          <a:off x="5307474" y="1336784"/>
          <a:ext cx="1780278" cy="106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Controller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Process Output</a:t>
          </a:r>
        </a:p>
      </dsp:txBody>
      <dsp:txXfrm>
        <a:off x="5338760" y="1368070"/>
        <a:ext cx="1717706" cy="1005595"/>
      </dsp:txXfrm>
    </dsp:sp>
    <dsp:sp modelId="{C0D9CD67-8FDA-4B6A-8AE0-C968D26159F9}">
      <dsp:nvSpPr>
        <dsp:cNvPr id="0" name=""/>
        <dsp:cNvSpPr/>
      </dsp:nvSpPr>
      <dsp:spPr>
        <a:xfrm>
          <a:off x="5307474" y="2671993"/>
          <a:ext cx="1780278" cy="1068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Front End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Display Output</a:t>
          </a:r>
        </a:p>
      </dsp:txBody>
      <dsp:txXfrm>
        <a:off x="5338760" y="2703279"/>
        <a:ext cx="1717706" cy="1005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B7B8C-2D1D-4234-9E72-206CFAC38362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FAE21-1E0D-48CF-891E-BA53A7D4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61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384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Account Edit and Details</a:t>
            </a:r>
          </a:p>
          <a:p>
            <a:r>
              <a:rPr lang="en-GB" dirty="0"/>
              <a:t>	add an account edit/delete part on it own </a:t>
            </a:r>
            <a:r>
              <a:rPr lang="en-GB" dirty="0" err="1"/>
              <a:t>url</a:t>
            </a:r>
            <a:endParaRPr lang="en-GB" dirty="0"/>
          </a:p>
          <a:p>
            <a:r>
              <a:rPr lang="en-GB" dirty="0"/>
              <a:t>	didn’t have enough time</a:t>
            </a:r>
          </a:p>
          <a:p>
            <a:endParaRPr lang="en-GB" dirty="0"/>
          </a:p>
          <a:p>
            <a:r>
              <a:rPr lang="en-GB" dirty="0"/>
              <a:t>New Log Dropdowns changing based on the month/latitudes of Log</a:t>
            </a:r>
          </a:p>
          <a:p>
            <a:r>
              <a:rPr lang="en-GB" dirty="0"/>
              <a:t>	when editing/adding logs</a:t>
            </a:r>
          </a:p>
          <a:p>
            <a:r>
              <a:rPr lang="en-GB" dirty="0"/>
              <a:t>	Only show the Constellations that apply to the logs date and latitude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Separate Location Table In Database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	To allow more info on location of logs,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	allow for the intended premium functionality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More dynamic buttons based on the App’s current state</a:t>
            </a:r>
          </a:p>
          <a:p>
            <a:r>
              <a:rPr lang="en-GB" dirty="0"/>
              <a:t>	Have one log in/Account button,  </a:t>
            </a:r>
          </a:p>
          <a:p>
            <a:r>
              <a:rPr lang="en-GB" dirty="0"/>
              <a:t>	have it changed based on whether someone is logged in or not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Add pictures / more information to Each Constellation</a:t>
            </a:r>
          </a:p>
          <a:p>
            <a:r>
              <a:rPr lang="en-GB" dirty="0"/>
              <a:t>	for the details of each one</a:t>
            </a:r>
          </a:p>
          <a:p>
            <a:r>
              <a:rPr lang="en-GB" dirty="0"/>
              <a:t>	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Filters have a Buffer Border</a:t>
            </a:r>
          </a:p>
          <a:p>
            <a:r>
              <a:rPr lang="en-GB" dirty="0"/>
              <a:t>	Show Constellations that are close to the filters separately from the main list</a:t>
            </a:r>
          </a:p>
          <a:p>
            <a:r>
              <a:rPr lang="en-GB" dirty="0"/>
              <a:t>	I month from the chosen month</a:t>
            </a:r>
          </a:p>
          <a:p>
            <a:r>
              <a:rPr lang="en-GB" dirty="0"/>
              <a:t>	10 degrees +/- from the latitude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21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Java 17</a:t>
            </a:r>
          </a:p>
          <a:p>
            <a:r>
              <a:rPr lang="en-GB" dirty="0"/>
              <a:t>Spring Boot</a:t>
            </a:r>
          </a:p>
          <a:p>
            <a:r>
              <a:rPr lang="en-GB" dirty="0"/>
              <a:t>	Web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		</a:t>
            </a:r>
          </a:p>
          <a:p>
            <a:endParaRPr lang="en-GB" dirty="0"/>
          </a:p>
          <a:p>
            <a:r>
              <a:rPr lang="en-GB" dirty="0"/>
              <a:t>Maven</a:t>
            </a:r>
          </a:p>
          <a:p>
            <a:r>
              <a:rPr lang="en-GB" dirty="0" err="1"/>
              <a:t>mySQL</a:t>
            </a:r>
            <a:endParaRPr lang="en-GB" dirty="0"/>
          </a:p>
          <a:p>
            <a:r>
              <a:rPr lang="en-GB" dirty="0"/>
              <a:t>JDBC</a:t>
            </a:r>
          </a:p>
          <a:p>
            <a:r>
              <a:rPr lang="en-GB" dirty="0" err="1"/>
              <a:t>Thymeleaf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53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41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Main header/index</a:t>
            </a:r>
          </a:p>
          <a:p>
            <a:endParaRPr lang="en-GB" dirty="0"/>
          </a:p>
          <a:p>
            <a:r>
              <a:rPr lang="en-GB" dirty="0"/>
              <a:t>4 buttons will take you the different parts of the app</a:t>
            </a:r>
          </a:p>
          <a:p>
            <a:endParaRPr lang="en-GB" dirty="0"/>
          </a:p>
          <a:p>
            <a:r>
              <a:rPr lang="en-GB" dirty="0"/>
              <a:t>Logger,</a:t>
            </a:r>
          </a:p>
          <a:p>
            <a:r>
              <a:rPr lang="en-GB" dirty="0"/>
              <a:t>Only able to access if logged in</a:t>
            </a:r>
          </a:p>
          <a:p>
            <a:r>
              <a:rPr lang="en-GB" dirty="0"/>
              <a:t>	will send user to log in </a:t>
            </a:r>
            <a:r>
              <a:rPr lang="en-GB" dirty="0" err="1"/>
              <a:t>url</a:t>
            </a:r>
            <a:r>
              <a:rPr lang="en-GB" dirty="0"/>
              <a:t> if not logged in</a:t>
            </a:r>
          </a:p>
          <a:p>
            <a:endParaRPr lang="en-GB" dirty="0"/>
          </a:p>
          <a:p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8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Constellation Searcher</a:t>
            </a:r>
          </a:p>
          <a:p>
            <a:r>
              <a:rPr lang="en-GB" dirty="0"/>
              <a:t>Free and can be assessed by people not logged in</a:t>
            </a:r>
          </a:p>
          <a:p>
            <a:endParaRPr lang="en-GB" dirty="0"/>
          </a:p>
          <a:p>
            <a:r>
              <a:rPr lang="en-GB" dirty="0"/>
              <a:t>Filter for month and latitude</a:t>
            </a:r>
          </a:p>
          <a:p>
            <a:r>
              <a:rPr lang="en-GB" dirty="0"/>
              <a:t>Can have both or either on</a:t>
            </a:r>
          </a:p>
          <a:p>
            <a:r>
              <a:rPr lang="en-GB" dirty="0"/>
              <a:t>A filter will wipe the previous filters</a:t>
            </a:r>
          </a:p>
          <a:p>
            <a:endParaRPr lang="en-GB" dirty="0"/>
          </a:p>
          <a:p>
            <a:r>
              <a:rPr lang="en-GB" dirty="0"/>
              <a:t>Each Constellation has a details link, </a:t>
            </a:r>
          </a:p>
          <a:p>
            <a:r>
              <a:rPr lang="en-GB" dirty="0"/>
              <a:t>	will display the details of the Constellation chosen</a:t>
            </a:r>
          </a:p>
          <a:p>
            <a:r>
              <a:rPr lang="en-GB" dirty="0"/>
              <a:t>	keeps the filtered list in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72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Login area</a:t>
            </a:r>
          </a:p>
          <a:p>
            <a:r>
              <a:rPr lang="en-GB" dirty="0"/>
              <a:t>Send here either by pressing login  or logs while not being signed in</a:t>
            </a:r>
          </a:p>
          <a:p>
            <a:endParaRPr lang="en-GB" dirty="0"/>
          </a:p>
          <a:p>
            <a:r>
              <a:rPr lang="en-GB" dirty="0"/>
              <a:t>Login section </a:t>
            </a:r>
          </a:p>
          <a:p>
            <a:r>
              <a:rPr lang="en-GB" dirty="0"/>
              <a:t>	Both are case sensitive</a:t>
            </a:r>
          </a:p>
          <a:p>
            <a:r>
              <a:rPr lang="en-GB" dirty="0"/>
              <a:t>	while password hides the input</a:t>
            </a:r>
          </a:p>
          <a:p>
            <a:r>
              <a:rPr lang="en-GB" dirty="0"/>
              <a:t>	while log in if both username and password are correct</a:t>
            </a:r>
          </a:p>
          <a:p>
            <a:endParaRPr lang="en-GB" dirty="0"/>
          </a:p>
          <a:p>
            <a:r>
              <a:rPr lang="en-GB" dirty="0"/>
              <a:t>Create account</a:t>
            </a:r>
          </a:p>
          <a:p>
            <a:r>
              <a:rPr lang="en-GB" dirty="0"/>
              <a:t>	all have to be filled 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	will check if the username has been taken though</a:t>
            </a:r>
          </a:p>
          <a:p>
            <a:r>
              <a:rPr lang="en-GB" dirty="0"/>
              <a:t>	once created, the new user will be automatically logged in in as well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Input Validation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	correct username or password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	all the fields filled when creating a new account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	or the username has already been taken when creating a new account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dirty="0"/>
          </a:p>
          <a:p>
            <a:endParaRPr lang="en-GB" dirty="0"/>
          </a:p>
          <a:p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916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Logger,</a:t>
            </a:r>
          </a:p>
          <a:p>
            <a:r>
              <a:rPr lang="en-GB" dirty="0"/>
              <a:t>Only able to access if logged in</a:t>
            </a:r>
          </a:p>
          <a:p>
            <a:r>
              <a:rPr lang="en-GB" dirty="0"/>
              <a:t>	will send user to log in </a:t>
            </a:r>
            <a:r>
              <a:rPr lang="en-GB" dirty="0" err="1"/>
              <a:t>url</a:t>
            </a:r>
            <a:r>
              <a:rPr lang="en-GB" dirty="0"/>
              <a:t> if not logged in</a:t>
            </a:r>
          </a:p>
          <a:p>
            <a:endParaRPr lang="en-GB" dirty="0"/>
          </a:p>
          <a:p>
            <a:r>
              <a:rPr lang="en-GB" dirty="0"/>
              <a:t>Show the lift of logs for the current account</a:t>
            </a:r>
          </a:p>
          <a:p>
            <a:r>
              <a:rPr lang="en-GB" dirty="0"/>
              <a:t>	details and edit – merged </a:t>
            </a:r>
          </a:p>
          <a:p>
            <a:r>
              <a:rPr lang="en-GB" dirty="0"/>
              <a:t>		- go to the details </a:t>
            </a:r>
            <a:r>
              <a:rPr lang="en-GB" dirty="0" err="1"/>
              <a:t>url</a:t>
            </a:r>
            <a:r>
              <a:rPr lang="en-GB" dirty="0"/>
              <a:t> of the chosen log</a:t>
            </a:r>
          </a:p>
          <a:p>
            <a:r>
              <a:rPr lang="en-GB" dirty="0"/>
              <a:t>	delete will delete the chosen log and refresh page</a:t>
            </a:r>
          </a:p>
          <a:p>
            <a:endParaRPr lang="en-GB" dirty="0"/>
          </a:p>
          <a:p>
            <a:r>
              <a:rPr lang="en-GB" dirty="0"/>
              <a:t>Create log,</a:t>
            </a:r>
          </a:p>
          <a:p>
            <a:r>
              <a:rPr lang="en-GB" dirty="0"/>
              <a:t>	date and latitude have to be filled in</a:t>
            </a:r>
          </a:p>
          <a:p>
            <a:r>
              <a:rPr lang="en-GB" dirty="0"/>
              <a:t>	a list of the constellations can be picked from, allowing multiple choses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05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a given log</a:t>
            </a:r>
          </a:p>
          <a:p>
            <a:endParaRPr lang="en-GB" dirty="0"/>
          </a:p>
          <a:p>
            <a:r>
              <a:rPr lang="en-GB" dirty="0"/>
              <a:t>shows the details of the log</a:t>
            </a:r>
          </a:p>
          <a:p>
            <a:r>
              <a:rPr lang="en-GB" dirty="0"/>
              <a:t>	list of constellations has a details button next to each one,</a:t>
            </a:r>
          </a:p>
          <a:p>
            <a:r>
              <a:rPr lang="en-GB" dirty="0"/>
              <a:t>	will send to its details page </a:t>
            </a:r>
          </a:p>
          <a:p>
            <a:endParaRPr lang="en-GB" dirty="0"/>
          </a:p>
          <a:p>
            <a:r>
              <a:rPr lang="en-GB" dirty="0"/>
              <a:t>Edit</a:t>
            </a:r>
          </a:p>
          <a:p>
            <a:r>
              <a:rPr lang="en-GB" dirty="0"/>
              <a:t>	all forms need to be filled again including ones that don’t want to be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74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Keeping User logged in throughout website</a:t>
            </a:r>
          </a:p>
          <a:p>
            <a:r>
              <a:rPr lang="en-GB" dirty="0"/>
              <a:t>	Add a protected Static object for the logged in user,</a:t>
            </a:r>
          </a:p>
          <a:p>
            <a:r>
              <a:rPr lang="en-GB" dirty="0"/>
              <a:t>	change it every time someone logs in or out</a:t>
            </a:r>
          </a:p>
          <a:p>
            <a:endParaRPr lang="en-GB" dirty="0"/>
          </a:p>
          <a:p>
            <a:r>
              <a:rPr lang="en-GB" dirty="0"/>
              <a:t>Multiple filters Applied at once</a:t>
            </a:r>
          </a:p>
          <a:p>
            <a:r>
              <a:rPr lang="en-GB" dirty="0"/>
              <a:t>	If statements checking for null, and using the right SQL Statement based on it</a:t>
            </a:r>
          </a:p>
          <a:p>
            <a:r>
              <a:rPr lang="en-GB" dirty="0"/>
              <a:t>	</a:t>
            </a:r>
            <a:r>
              <a:rPr lang="en-GB" dirty="0" err="1"/>
              <a:t>Consterllation</a:t>
            </a:r>
            <a:r>
              <a:rPr lang="en-GB" dirty="0"/>
              <a:t> service</a:t>
            </a:r>
          </a:p>
          <a:p>
            <a:endParaRPr lang="en-GB" dirty="0"/>
          </a:p>
          <a:p>
            <a:r>
              <a:rPr lang="en-GB" dirty="0"/>
              <a:t>Blank forms causing errors</a:t>
            </a:r>
          </a:p>
          <a:p>
            <a:r>
              <a:rPr lang="en-GB" dirty="0"/>
              <a:t>	for latitude values for nullable values causing errors</a:t>
            </a:r>
          </a:p>
          <a:p>
            <a:r>
              <a:rPr lang="en-GB" dirty="0"/>
              <a:t>	data being placed into </a:t>
            </a:r>
            <a:r>
              <a:rPr lang="en-GB" dirty="0" err="1"/>
              <a:t>SQl</a:t>
            </a:r>
            <a:endParaRPr lang="en-GB" dirty="0"/>
          </a:p>
          <a:p>
            <a:r>
              <a:rPr lang="en-GB" dirty="0"/>
              <a:t>	Go through with exception handling for each bit</a:t>
            </a:r>
          </a:p>
          <a:p>
            <a:r>
              <a:rPr lang="en-GB" dirty="0"/>
              <a:t>	</a:t>
            </a:r>
            <a:r>
              <a:rPr lang="en-GB" sz="1800" dirty="0" err="1">
                <a:solidFill>
                  <a:srgbClr val="FFC66D"/>
                </a:solidFill>
                <a:effectLst/>
                <a:latin typeface="JetBrains Mono"/>
              </a:rPr>
              <a:t>addnew</a:t>
            </a:r>
            <a:r>
              <a:rPr lang="en-GB" sz="1800" dirty="0">
                <a:solidFill>
                  <a:srgbClr val="FFC66D"/>
                </a:solidFill>
                <a:effectLst/>
                <a:latin typeface="JetBrains Mono"/>
              </a:rPr>
              <a:t> log in log service</a:t>
            </a:r>
            <a:endParaRPr lang="en-GB" sz="1800" dirty="0">
              <a:solidFill>
                <a:srgbClr val="A9B7C6"/>
              </a:solidFill>
              <a:effectLst/>
              <a:latin typeface="JetBrains Mono"/>
            </a:endParaRPr>
          </a:p>
          <a:p>
            <a:endParaRPr lang="en-GB" dirty="0"/>
          </a:p>
          <a:p>
            <a:r>
              <a:rPr lang="en-GB" dirty="0"/>
              <a:t>	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AE21-1E0D-48CF-891E-BA53A7D4D67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45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58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3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213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382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453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908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342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8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0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3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6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48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38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01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99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31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45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EE2D25-652F-442A-A68F-592FEAA35F3C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0E3409-549A-4297-8EC3-75DC36E07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14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nstellation-guid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A594CD-8011-CCBC-1633-71C649AB1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>
            <a:normAutofit/>
          </a:bodyPr>
          <a:lstStyle/>
          <a:p>
            <a:r>
              <a:rPr lang="en-GB" b="1" dirty="0"/>
              <a:t>Constellation Logger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8BD19-E3F7-03A1-99DE-2967FC554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1388534"/>
          </a:xfrm>
        </p:spPr>
        <p:txBody>
          <a:bodyPr>
            <a:normAutofit/>
          </a:bodyPr>
          <a:lstStyle/>
          <a:p>
            <a:r>
              <a:rPr lang="en-GB" dirty="0"/>
              <a:t>Christian Jarjat</a:t>
            </a:r>
          </a:p>
        </p:txBody>
      </p:sp>
      <p:pic>
        <p:nvPicPr>
          <p:cNvPr id="5" name="Picture 4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E9AF0CD5-3229-8DBE-FFEC-50BD36BB9B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1" r="19503" b="9092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1118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64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65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C5D75ADA-C714-BBCE-F9F4-0C280911D9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9EE74265-A1B8-BABC-88E5-5C6F0433C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887244" y="681927"/>
            <a:ext cx="5927169" cy="520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9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54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5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6" name="Content Placeholder 5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A16D2AED-7B9C-EDB2-D400-7AA864A37C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2FD2028-3364-ACDC-C21E-3836C1A15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906412" y="719138"/>
            <a:ext cx="5790995" cy="53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8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0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1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6" name="Content Placeholder 5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D49886FE-63C8-111B-3ED3-99A1F0796A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7" name="Content Placeholder 28">
            <a:extLst>
              <a:ext uri="{FF2B5EF4-FFF2-40B4-BE49-F238E27FC236}">
                <a16:creationId xmlns:a16="http://schemas.microsoft.com/office/drawing/2014/main" id="{C69CEB90-DEB3-17EA-2698-152586A1E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791451" y="681925"/>
            <a:ext cx="5660015" cy="510927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9722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F7DD3B-8FDB-E926-450F-A1335A992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 dirty="0"/>
              <a:t>Problems Encountered</a:t>
            </a:r>
          </a:p>
        </p:txBody>
      </p:sp>
      <p:pic>
        <p:nvPicPr>
          <p:cNvPr id="5" name="Picture 4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E8B1FCA5-9634-D7F0-91E4-222B392E1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4921-EB43-0C25-C7B9-F0EED2BE3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GB" dirty="0"/>
              <a:t>Keeping User logged in throughout website</a:t>
            </a:r>
          </a:p>
          <a:p>
            <a:endParaRPr lang="en-GB" dirty="0"/>
          </a:p>
          <a:p>
            <a:r>
              <a:rPr lang="en-GB" dirty="0"/>
              <a:t>Multiple filters Applied at once</a:t>
            </a:r>
          </a:p>
          <a:p>
            <a:endParaRPr lang="en-GB" dirty="0"/>
          </a:p>
          <a:p>
            <a:r>
              <a:rPr lang="en-GB" dirty="0"/>
              <a:t>Blank forms causing errors</a:t>
            </a:r>
          </a:p>
        </p:txBody>
      </p:sp>
    </p:spTree>
    <p:extLst>
      <p:ext uri="{BB962C8B-B14F-4D97-AF65-F5344CB8AC3E}">
        <p14:creationId xmlns:p14="http://schemas.microsoft.com/office/powerpoint/2010/main" val="256117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C85C05-9D94-D2EA-3555-CEFACBFF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 dirty="0"/>
              <a:t>Future Potential</a:t>
            </a:r>
          </a:p>
        </p:txBody>
      </p:sp>
      <p:pic>
        <p:nvPicPr>
          <p:cNvPr id="5" name="Picture 4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52EA0987-EEF6-25F0-90AC-B7BBD276BA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E6902-551B-0EDF-0A37-59F96E58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/>
              <a:t>Account Edit and Details</a:t>
            </a:r>
          </a:p>
          <a:p>
            <a:pPr>
              <a:lnSpc>
                <a:spcPct val="90000"/>
              </a:lnSpc>
            </a:pPr>
            <a:endParaRPr lang="en-GB" sz="2000"/>
          </a:p>
          <a:p>
            <a:pPr>
              <a:lnSpc>
                <a:spcPct val="90000"/>
              </a:lnSpc>
            </a:pPr>
            <a:r>
              <a:rPr lang="en-GB" sz="2000"/>
              <a:t>New Log Dropdowns changing based on the month/latitudes of Log</a:t>
            </a:r>
          </a:p>
          <a:p>
            <a:pPr>
              <a:lnSpc>
                <a:spcPct val="90000"/>
              </a:lnSpc>
            </a:pPr>
            <a:endParaRPr lang="en-GB" sz="2000"/>
          </a:p>
          <a:p>
            <a:pPr>
              <a:lnSpc>
                <a:spcPct val="90000"/>
              </a:lnSpc>
            </a:pPr>
            <a:r>
              <a:rPr lang="en-GB" sz="2000"/>
              <a:t>Create Separate Location Table In Database</a:t>
            </a:r>
          </a:p>
          <a:p>
            <a:pPr>
              <a:lnSpc>
                <a:spcPct val="90000"/>
              </a:lnSpc>
            </a:pPr>
            <a:endParaRPr lang="en-GB" sz="2000"/>
          </a:p>
          <a:p>
            <a:pPr>
              <a:lnSpc>
                <a:spcPct val="90000"/>
              </a:lnSpc>
            </a:pPr>
            <a:r>
              <a:rPr lang="en-GB" sz="2000"/>
              <a:t> More dynamic buttons based on the App’s current state</a:t>
            </a:r>
          </a:p>
          <a:p>
            <a:pPr>
              <a:lnSpc>
                <a:spcPct val="90000"/>
              </a:lnSpc>
            </a:pPr>
            <a:endParaRPr lang="en-GB" sz="2000"/>
          </a:p>
          <a:p>
            <a:pPr>
              <a:lnSpc>
                <a:spcPct val="90000"/>
              </a:lnSpc>
            </a:pPr>
            <a:r>
              <a:rPr lang="en-GB" sz="2000"/>
              <a:t>Add pictures / more information to Each Constellation</a:t>
            </a:r>
          </a:p>
        </p:txBody>
      </p:sp>
    </p:spTree>
    <p:extLst>
      <p:ext uri="{BB962C8B-B14F-4D97-AF65-F5344CB8AC3E}">
        <p14:creationId xmlns:p14="http://schemas.microsoft.com/office/powerpoint/2010/main" val="279976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16F169-E42F-5EC9-E41B-0FB77A8A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 dirty="0"/>
              <a:t>Done Differently</a:t>
            </a:r>
          </a:p>
        </p:txBody>
      </p:sp>
      <p:pic>
        <p:nvPicPr>
          <p:cNvPr id="5" name="Picture 4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1CD8ED52-4C51-85D2-F691-A4978F8C61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3C8E6-D979-616E-1F9D-635D7463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GB" dirty="0"/>
              <a:t>Input Validation </a:t>
            </a:r>
          </a:p>
        </p:txBody>
      </p:sp>
    </p:spTree>
    <p:extLst>
      <p:ext uri="{BB962C8B-B14F-4D97-AF65-F5344CB8AC3E}">
        <p14:creationId xmlns:p14="http://schemas.microsoft.com/office/powerpoint/2010/main" val="2846053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366FDF-EB54-9F92-B9F9-99DE6E1E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299" y="1380068"/>
            <a:ext cx="605472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Questions?</a:t>
            </a:r>
          </a:p>
        </p:txBody>
      </p:sp>
      <p:pic>
        <p:nvPicPr>
          <p:cNvPr id="5" name="Picture 4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D248F244-2EF7-2A3A-F24F-A9445DE2DC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1" r="19503" b="9092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5133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3AE416-6535-52F7-B279-87AB63CE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 dirty="0"/>
              <a:t>Introduction to Project</a:t>
            </a:r>
          </a:p>
        </p:txBody>
      </p:sp>
      <p:pic>
        <p:nvPicPr>
          <p:cNvPr id="5" name="Picture 4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8AA5079B-6ADD-54F7-5CE2-590A942EB1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82F3-FC61-B18E-7E53-1B2CE415A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GB" dirty="0"/>
              <a:t>Able to search and filter Constellations based on Month and Latitude</a:t>
            </a:r>
          </a:p>
          <a:p>
            <a:endParaRPr lang="en-GB" dirty="0"/>
          </a:p>
          <a:p>
            <a:r>
              <a:rPr lang="en-GB" dirty="0"/>
              <a:t>Able to Create, Modify and view Logs of Constellations</a:t>
            </a:r>
          </a:p>
          <a:p>
            <a:endParaRPr lang="en-GB" dirty="0"/>
          </a:p>
          <a:p>
            <a:r>
              <a:rPr lang="en-GB" dirty="0"/>
              <a:t>Have multiple users that can only access their Logs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07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28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9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3F7317-6EF4-D668-7A6F-5B50C6C9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/>
              <a:t>Technology stack </a:t>
            </a:r>
          </a:p>
        </p:txBody>
      </p:sp>
      <p:pic>
        <p:nvPicPr>
          <p:cNvPr id="20" name="Picture 19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85E35ED7-17E1-35CF-796B-AFA56837C2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0200-7E81-5A77-A926-39711914A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GB"/>
              <a:t>Java 17</a:t>
            </a:r>
          </a:p>
          <a:p>
            <a:r>
              <a:rPr lang="en-GB"/>
              <a:t>Spring Boot</a:t>
            </a:r>
          </a:p>
          <a:p>
            <a:r>
              <a:rPr lang="en-GB"/>
              <a:t>Maven</a:t>
            </a:r>
          </a:p>
          <a:p>
            <a:r>
              <a:rPr lang="en-GB"/>
              <a:t>mySQL</a:t>
            </a:r>
          </a:p>
          <a:p>
            <a:r>
              <a:rPr lang="en-GB"/>
              <a:t>JDBC</a:t>
            </a:r>
          </a:p>
          <a:p>
            <a:r>
              <a:rPr lang="en-GB"/>
              <a:t>Thymeleaf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FD8BF689-26EF-1232-F38F-1B121E8CE9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91" y="1925964"/>
            <a:ext cx="1980347" cy="198034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AA9058B1-8753-AEE6-15B6-E12F7CF534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82313"/>
            <a:ext cx="2698406" cy="134920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DBA2BE49-F17E-EEA6-C7C0-16518DC27D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863" y="2785533"/>
            <a:ext cx="2672466" cy="26791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8765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9FC013-A6B2-1115-4B79-35D112D7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 dirty="0"/>
              <a:t>Flow Chart</a:t>
            </a:r>
          </a:p>
        </p:txBody>
      </p:sp>
      <p:pic>
        <p:nvPicPr>
          <p:cNvPr id="10" name="Content Placeholder 9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95681990-3866-C2F2-6ECC-4FE0988B22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CC0FD5B3-71C4-D609-F140-766105C3F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118092"/>
              </p:ext>
            </p:extLst>
          </p:nvPr>
        </p:nvGraphicFramePr>
        <p:xfrm>
          <a:off x="3843338" y="2049463"/>
          <a:ext cx="7659687" cy="3741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8126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59FC84-C9D1-79EA-9CD7-6CE840D9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 dirty="0"/>
              <a:t>Data</a:t>
            </a:r>
          </a:p>
        </p:txBody>
      </p:sp>
      <p:pic>
        <p:nvPicPr>
          <p:cNvPr id="4" name="Picture 3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FCC50B61-F68C-4BCB-C91D-E09E46E0C5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CBA49-C737-4AFC-9CB1-FC48CDAC0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Date Collected from sites</a:t>
            </a:r>
          </a:p>
          <a:p>
            <a:r>
              <a:rPr lang="en-GB" dirty="0"/>
              <a:t>http://www.ianridpath.com/constellations1.html</a:t>
            </a:r>
          </a:p>
          <a:p>
            <a:r>
              <a:rPr lang="en-GB" dirty="0"/>
              <a:t>http://www.constellationdirectory.org/index.html</a:t>
            </a:r>
          </a:p>
          <a:p>
            <a:r>
              <a:rPr lang="en-GB" dirty="0">
                <a:hlinkClick r:id="rId4"/>
              </a:rPr>
              <a:t>https://www.constellation-guide.com/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Formatted into </a:t>
            </a:r>
            <a:r>
              <a:rPr lang="en-GB" dirty="0" err="1"/>
              <a:t>sql</a:t>
            </a:r>
            <a:r>
              <a:rPr lang="en-GB" dirty="0"/>
              <a:t> help of </a:t>
            </a:r>
            <a:r>
              <a:rPr lang="en-GB" dirty="0" err="1"/>
              <a:t>seprate</a:t>
            </a:r>
            <a:r>
              <a:rPr lang="en-GB" dirty="0"/>
              <a:t> java program</a:t>
            </a:r>
          </a:p>
        </p:txBody>
      </p:sp>
    </p:spTree>
    <p:extLst>
      <p:ext uri="{BB962C8B-B14F-4D97-AF65-F5344CB8AC3E}">
        <p14:creationId xmlns:p14="http://schemas.microsoft.com/office/powerpoint/2010/main" val="245586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4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5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A69246-F3D7-01F3-8729-FC966F66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 dirty="0"/>
              <a:t>ERD</a:t>
            </a:r>
          </a:p>
        </p:txBody>
      </p:sp>
      <p:pic>
        <p:nvPicPr>
          <p:cNvPr id="4" name="Content Placeholder 3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ECAE92B1-E5A0-CC6E-FF68-3764EEE298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D5DCF4-490B-960D-D0BA-DB52C6A40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44477" y="2054794"/>
            <a:ext cx="6657409" cy="37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9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6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7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4B5141-E1A6-78E2-3E56-96FEB892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 dirty="0" err="1"/>
              <a:t>Uml</a:t>
            </a:r>
            <a:r>
              <a:rPr lang="en-GB" dirty="0"/>
              <a:t> Class Diagram</a:t>
            </a:r>
          </a:p>
        </p:txBody>
      </p:sp>
      <p:pic>
        <p:nvPicPr>
          <p:cNvPr id="6" name="Content Placeholder 5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11025C3D-E921-930B-951A-6763EE1B6C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31CAA9-B080-F372-2C6E-C171D673F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25" y="1971971"/>
            <a:ext cx="5642947" cy="44157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157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30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1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7" name="Content Placeholder 16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79FC4D86-74A3-192E-09B7-41605C29E6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19" name="Content Placeholder 1">
            <a:extLst>
              <a:ext uri="{FF2B5EF4-FFF2-40B4-BE49-F238E27FC236}">
                <a16:creationId xmlns:a16="http://schemas.microsoft.com/office/drawing/2014/main" id="{477E37E5-8DAB-6FEC-7D3E-201AF4FD4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b="63678"/>
          <a:stretch/>
        </p:blipFill>
        <p:spPr>
          <a:xfrm>
            <a:off x="3732212" y="2664619"/>
            <a:ext cx="7529861" cy="210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7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43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6" name="Content Placeholder 5" descr="A picture containing outdoor object, star, light, night&#10;&#10;Description automatically generated">
            <a:extLst>
              <a:ext uri="{FF2B5EF4-FFF2-40B4-BE49-F238E27FC236}">
                <a16:creationId xmlns:a16="http://schemas.microsoft.com/office/drawing/2014/main" id="{682C33DA-3721-F2E1-844F-84BFB0A648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6" r="3370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7" name="Content Placeholder 1">
            <a:extLst>
              <a:ext uri="{FF2B5EF4-FFF2-40B4-BE49-F238E27FC236}">
                <a16:creationId xmlns:a16="http://schemas.microsoft.com/office/drawing/2014/main" id="{0A117C0D-DEE4-B454-0240-8D4DA3901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162425" y="771525"/>
            <a:ext cx="6845474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74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204</TotalTime>
  <Words>782</Words>
  <Application>Microsoft Office PowerPoint</Application>
  <PresentationFormat>Widescreen</PresentationFormat>
  <Paragraphs>182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JetBrains Mono</vt:lpstr>
      <vt:lpstr>Parallax</vt:lpstr>
      <vt:lpstr>Constellation Logger</vt:lpstr>
      <vt:lpstr>Introduction to Project</vt:lpstr>
      <vt:lpstr>Technology stack </vt:lpstr>
      <vt:lpstr>Flow Chart</vt:lpstr>
      <vt:lpstr>Data</vt:lpstr>
      <vt:lpstr>ERD</vt:lpstr>
      <vt:lpstr>Uml Class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Encountered</vt:lpstr>
      <vt:lpstr>Future Potential</vt:lpstr>
      <vt:lpstr>Done Differently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Jarjat</dc:creator>
  <cp:lastModifiedBy>Christian Jarjat</cp:lastModifiedBy>
  <cp:revision>10</cp:revision>
  <dcterms:created xsi:type="dcterms:W3CDTF">2023-03-23T21:55:43Z</dcterms:created>
  <dcterms:modified xsi:type="dcterms:W3CDTF">2023-03-24T11:46:44Z</dcterms:modified>
</cp:coreProperties>
</file>