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  <p:sldMasterId id="2147483719" r:id="rId5"/>
    <p:sldMasterId id="2147483959" r:id="rId6"/>
  </p:sldMasterIdLst>
  <p:notesMasterIdLst>
    <p:notesMasterId r:id="rId8"/>
  </p:notesMasterIdLst>
  <p:handoutMasterIdLst>
    <p:handoutMasterId r:id="rId9"/>
  </p:handoutMasterIdLst>
  <p:sldIdLst>
    <p:sldId id="649" r:id="rId7"/>
  </p:sldIdLst>
  <p:sldSz cx="9144000" cy="5143500" type="screen16x9"/>
  <p:notesSz cx="6858000" cy="9144000"/>
  <p:defaultTextStyle>
    <a:defPPr>
      <a:defRPr lang="en-US"/>
    </a:defPPr>
    <a:lvl1pPr marL="0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7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9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0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4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9">
          <p15:clr>
            <a:srgbClr val="A4A3A4"/>
          </p15:clr>
        </p15:guide>
        <p15:guide id="2" orient="horz" pos="519">
          <p15:clr>
            <a:srgbClr val="A4A3A4"/>
          </p15:clr>
        </p15:guide>
        <p15:guide id="3" orient="horz" pos="708">
          <p15:clr>
            <a:srgbClr val="A4A3A4"/>
          </p15:clr>
        </p15:guide>
        <p15:guide id="4" orient="horz" pos="3069">
          <p15:clr>
            <a:srgbClr val="A4A3A4"/>
          </p15:clr>
        </p15:guide>
        <p15:guide id="5" orient="horz" pos="1986">
          <p15:clr>
            <a:srgbClr val="A4A3A4"/>
          </p15:clr>
        </p15:guide>
        <p15:guide id="6" orient="horz" pos="2919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472">
          <p15:clr>
            <a:srgbClr val="A4A3A4"/>
          </p15:clr>
        </p15:guide>
        <p15:guide id="10" pos="1188">
          <p15:clr>
            <a:srgbClr val="A4A3A4"/>
          </p15:clr>
        </p15:guide>
        <p15:guide id="11" pos="1344">
          <p15:clr>
            <a:srgbClr val="A4A3A4"/>
          </p15:clr>
        </p15:guide>
        <p15:guide id="12" pos="2258">
          <p15:clr>
            <a:srgbClr val="A4A3A4"/>
          </p15:clr>
        </p15:guide>
        <p15:guide id="13" pos="2434">
          <p15:clr>
            <a:srgbClr val="A4A3A4"/>
          </p15:clr>
        </p15:guide>
        <p15:guide id="14" pos="3329">
          <p15:clr>
            <a:srgbClr val="A4A3A4"/>
          </p15:clr>
        </p15:guide>
        <p15:guide id="15" pos="3504">
          <p15:clr>
            <a:srgbClr val="A4A3A4"/>
          </p15:clr>
        </p15:guide>
        <p15:guide id="16" pos="4401">
          <p15:clr>
            <a:srgbClr val="A4A3A4"/>
          </p15:clr>
        </p15:guide>
        <p15:guide id="17" pos="4574">
          <p15:clr>
            <a:srgbClr val="A4A3A4"/>
          </p15:clr>
        </p15:guide>
        <p15:guide id="18" orient="horz" pos="1568">
          <p15:clr>
            <a:srgbClr val="A4A3A4"/>
          </p15:clr>
        </p15:guide>
        <p15:guide id="19" orient="horz" pos="668">
          <p15:clr>
            <a:srgbClr val="A4A3A4"/>
          </p15:clr>
        </p15:guide>
        <p15:guide id="20" orient="horz" pos="2122">
          <p15:clr>
            <a:srgbClr val="A4A3A4"/>
          </p15:clr>
        </p15:guide>
        <p15:guide id="21" orient="horz" pos="1767">
          <p15:clr>
            <a:srgbClr val="A4A3A4"/>
          </p15:clr>
        </p15:guide>
        <p15:guide id="22" pos="3645">
          <p15:clr>
            <a:srgbClr val="A4A3A4"/>
          </p15:clr>
        </p15:guide>
        <p15:guide id="23" pos="740">
          <p15:clr>
            <a:srgbClr val="A4A3A4"/>
          </p15:clr>
        </p15:guide>
        <p15:guide id="24" pos="554">
          <p15:clr>
            <a:srgbClr val="A4A3A4"/>
          </p15:clr>
        </p15:guide>
        <p15:guide id="25" pos="3666">
          <p15:clr>
            <a:srgbClr val="A4A3A4"/>
          </p15:clr>
        </p15:guide>
        <p15:guide id="26" pos="3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na Narelle" initials="" lastIdx="2" clrIdx="0"/>
  <p:cmAuthor id="1" name="Willis, Vivian A" initials="WVA" lastIdx="1" clrIdx="1">
    <p:extLst>
      <p:ext uri="{19B8F6BF-5375-455C-9EA6-DF929625EA0E}">
        <p15:presenceInfo xmlns:p15="http://schemas.microsoft.com/office/powerpoint/2012/main" userId="S-1-5-21-725345543-602162358-527237240-331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818"/>
    <a:srgbClr val="75160D"/>
    <a:srgbClr val="750000"/>
    <a:srgbClr val="00AEEF"/>
    <a:srgbClr val="73439A"/>
    <a:srgbClr val="73A142"/>
    <a:srgbClr val="FF8000"/>
    <a:srgbClr val="F37321"/>
    <a:srgbClr val="00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" autoAdjust="0"/>
    <p:restoredTop sz="95833" autoAdjust="0"/>
  </p:normalViewPr>
  <p:slideViewPr>
    <p:cSldViewPr snapToGrid="0" snapToObjects="1">
      <p:cViewPr>
        <p:scale>
          <a:sx n="150" d="100"/>
          <a:sy n="150" d="100"/>
        </p:scale>
        <p:origin x="1146" y="-36"/>
      </p:cViewPr>
      <p:guideLst>
        <p:guide orient="horz" pos="869"/>
        <p:guide orient="horz" pos="519"/>
        <p:guide orient="horz" pos="708"/>
        <p:guide orient="horz" pos="3069"/>
        <p:guide orient="horz" pos="1986"/>
        <p:guide orient="horz" pos="2919"/>
        <p:guide pos="2880"/>
        <p:guide pos="288"/>
        <p:guide pos="5472"/>
        <p:guide pos="1188"/>
        <p:guide pos="1344"/>
        <p:guide pos="2258"/>
        <p:guide pos="2434"/>
        <p:guide pos="3329"/>
        <p:guide pos="3504"/>
        <p:guide pos="4401"/>
        <p:guide pos="4574"/>
        <p:guide orient="horz" pos="1568"/>
        <p:guide orient="horz" pos="668"/>
        <p:guide orient="horz" pos="2122"/>
        <p:guide orient="horz" pos="1767"/>
        <p:guide pos="3645"/>
        <p:guide pos="740"/>
        <p:guide pos="554"/>
        <p:guide pos="3666"/>
        <p:guide pos="3653"/>
      </p:guideLst>
    </p:cSldViewPr>
  </p:slideViewPr>
  <p:outlineViewPr>
    <p:cViewPr>
      <p:scale>
        <a:sx n="33" d="100"/>
        <a:sy n="33" d="100"/>
      </p:scale>
      <p:origin x="0" y="286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65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457200" tIns="18288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182880" rIns="457200" bIns="45720" rtlCol="0"/>
          <a:lstStyle>
            <a:lvl1pPr algn="r">
              <a:defRPr sz="1200"/>
            </a:lvl1pPr>
          </a:lstStyle>
          <a:p>
            <a:fld id="{6B4CC5C0-2635-4E8A-A9B8-2C7FCB410F85}" type="datetimeFigureOut">
              <a:rPr lang="en-US" smtClean="0">
                <a:solidFill>
                  <a:schemeClr val="accent5"/>
                </a:solidFill>
              </a:rPr>
              <a:pPr/>
              <a:t>4/24/2018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457200" tIns="45720" rIns="91440" bIns="18288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457200" bIns="182880" rtlCol="0" anchor="b"/>
          <a:lstStyle>
            <a:lvl1pPr algn="r">
              <a:defRPr sz="1200"/>
            </a:lvl1pPr>
          </a:lstStyle>
          <a:p>
            <a:fld id="{A12B65F9-8A01-464F-8A06-590911EEC5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6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365760" tIns="182880" rIns="91440" bIns="45720" rtlCol="0"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182880" rIns="365760" bIns="45720" rtlCol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FE603B08-BE9D-4F83-A313-64DFD92C296C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365760" tIns="91440" rIns="91440" bIns="182880" rtlCol="0" anchor="b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365760" bIns="182880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15F23BC-A11C-4520-A18F-B68B3BDFC4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7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9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0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4" algn="l" defTabSz="914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3BC-A11C-4520-A18F-B68B3BDFC4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4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 userDrawn="1"/>
        </p:nvGrpSpPr>
        <p:grpSpPr>
          <a:xfrm>
            <a:off x="4526567" y="-14288"/>
            <a:ext cx="4617435" cy="4379912"/>
            <a:chOff x="4526565" y="0"/>
            <a:chExt cx="4617435" cy="4379912"/>
          </a:xfrm>
        </p:grpSpPr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00869" y="1320624"/>
              <a:ext cx="2143131" cy="3059288"/>
            </a:xfrm>
            <a:custGeom>
              <a:avLst/>
              <a:gdLst>
                <a:gd name="T0" fmla="*/ 668 w 668"/>
                <a:gd name="T1" fmla="*/ 0 h 954"/>
                <a:gd name="T2" fmla="*/ 668 w 668"/>
                <a:gd name="T3" fmla="*/ 250 h 954"/>
                <a:gd name="T4" fmla="*/ 0 w 668"/>
                <a:gd name="T5" fmla="*/ 954 h 954"/>
                <a:gd name="T6" fmla="*/ 0 w 668"/>
                <a:gd name="T7" fmla="*/ 877 h 954"/>
                <a:gd name="T8" fmla="*/ 668 w 668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954">
                  <a:moveTo>
                    <a:pt x="668" y="0"/>
                  </a:moveTo>
                  <a:cubicBezTo>
                    <a:pt x="668" y="250"/>
                    <a:pt x="668" y="250"/>
                    <a:pt x="668" y="250"/>
                  </a:cubicBezTo>
                  <a:cubicBezTo>
                    <a:pt x="567" y="514"/>
                    <a:pt x="372" y="785"/>
                    <a:pt x="0" y="954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435" y="673"/>
                    <a:pt x="605" y="305"/>
                    <a:pt x="668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4526565" y="0"/>
              <a:ext cx="2474305" cy="4379912"/>
            </a:xfrm>
            <a:custGeom>
              <a:avLst/>
              <a:gdLst>
                <a:gd name="T0" fmla="*/ 772 w 772"/>
                <a:gd name="T1" fmla="*/ 1289 h 1366"/>
                <a:gd name="T2" fmla="*/ 772 w 772"/>
                <a:gd name="T3" fmla="*/ 1366 h 1366"/>
                <a:gd name="T4" fmla="*/ 0 w 772"/>
                <a:gd name="T5" fmla="*/ 70 h 1366"/>
                <a:gd name="T6" fmla="*/ 1 w 772"/>
                <a:gd name="T7" fmla="*/ 0 h 1366"/>
                <a:gd name="T8" fmla="*/ 71 w 772"/>
                <a:gd name="T9" fmla="*/ 0 h 1366"/>
                <a:gd name="T10" fmla="*/ 70 w 772"/>
                <a:gd name="T11" fmla="*/ 70 h 1366"/>
                <a:gd name="T12" fmla="*/ 772 w 772"/>
                <a:gd name="T13" fmla="*/ 1289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2" h="1366">
                  <a:moveTo>
                    <a:pt x="772" y="1289"/>
                  </a:moveTo>
                  <a:cubicBezTo>
                    <a:pt x="772" y="1289"/>
                    <a:pt x="772" y="1289"/>
                    <a:pt x="772" y="1366"/>
                  </a:cubicBezTo>
                  <a:cubicBezTo>
                    <a:pt x="79" y="1052"/>
                    <a:pt x="0" y="379"/>
                    <a:pt x="0" y="70"/>
                  </a:cubicBezTo>
                  <a:cubicBezTo>
                    <a:pt x="0" y="44"/>
                    <a:pt x="0" y="20"/>
                    <a:pt x="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0" y="20"/>
                    <a:pt x="70" y="43"/>
                    <a:pt x="70" y="70"/>
                  </a:cubicBezTo>
                  <a:cubicBezTo>
                    <a:pt x="70" y="369"/>
                    <a:pt x="149" y="997"/>
                    <a:pt x="772" y="1289"/>
                  </a:cubicBezTo>
                  <a:close/>
                </a:path>
              </a:pathLst>
            </a:custGeom>
            <a:solidFill>
              <a:srgbClr val="B1B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500" y="2155508"/>
            <a:ext cx="681200" cy="70527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4493895"/>
            <a:ext cx="6529388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57200" y="4120984"/>
            <a:ext cx="4827588" cy="311945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7"/>
            <a:r>
              <a:rPr lang="en-US" dirty="0"/>
              <a:t>Click to edit Master text styles</a:t>
            </a:r>
          </a:p>
        </p:txBody>
      </p:sp>
      <p:cxnSp>
        <p:nvCxnSpPr>
          <p:cNvPr id="11" name="Straight Arrow Connector 10"/>
          <p:cNvCxnSpPr/>
          <p:nvPr userDrawn="1"/>
        </p:nvCxnSpPr>
        <p:spPr>
          <a:xfrm>
            <a:off x="9144000" y="137644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483436" y="1322827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Content Box Line</a:t>
            </a:r>
          </a:p>
        </p:txBody>
      </p:sp>
      <p:cxnSp>
        <p:nvCxnSpPr>
          <p:cNvPr id="14" name="Straight Arrow Connector 13"/>
          <p:cNvCxnSpPr/>
          <p:nvPr userDrawn="1"/>
        </p:nvCxnSpPr>
        <p:spPr>
          <a:xfrm>
            <a:off x="9144000" y="1104978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9483436" y="1079065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Subtitle Line</a:t>
            </a:r>
          </a:p>
        </p:txBody>
      </p:sp>
      <p:cxnSp>
        <p:nvCxnSpPr>
          <p:cNvPr id="19" name="Straight Arrow Connector 18"/>
          <p:cNvCxnSpPr/>
          <p:nvPr userDrawn="1"/>
        </p:nvCxnSpPr>
        <p:spPr>
          <a:xfrm>
            <a:off x="9144000" y="820815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483436" y="794901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Title Line</a:t>
            </a:r>
          </a:p>
        </p:txBody>
      </p:sp>
      <p:cxnSp>
        <p:nvCxnSpPr>
          <p:cNvPr id="21" name="Straight Arrow Connector 20"/>
          <p:cNvCxnSpPr/>
          <p:nvPr userDrawn="1"/>
        </p:nvCxnSpPr>
        <p:spPr>
          <a:xfrm rot="5400000" flipH="1">
            <a:off x="8534401" y="-15240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75519" y="-422543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Right Margin Line</a:t>
            </a:r>
          </a:p>
        </p:txBody>
      </p:sp>
      <p:sp>
        <p:nvSpPr>
          <p:cNvPr id="25" name="Freeform 14" hidden="1"/>
          <p:cNvSpPr>
            <a:spLocks/>
          </p:cNvSpPr>
          <p:nvPr userDrawn="1"/>
        </p:nvSpPr>
        <p:spPr bwMode="auto">
          <a:xfrm>
            <a:off x="4750514" y="2"/>
            <a:ext cx="4393486" cy="4132889"/>
          </a:xfrm>
          <a:custGeom>
            <a:avLst/>
            <a:gdLst>
              <a:gd name="T0" fmla="*/ 702 w 1370"/>
              <a:gd name="T1" fmla="*/ 1289 h 1289"/>
              <a:gd name="T2" fmla="*/ 0 w 1370"/>
              <a:gd name="T3" fmla="*/ 70 h 1289"/>
              <a:gd name="T4" fmla="*/ 1 w 1370"/>
              <a:gd name="T5" fmla="*/ 0 h 1289"/>
              <a:gd name="T6" fmla="*/ 1370 w 1370"/>
              <a:gd name="T7" fmla="*/ 0 h 1289"/>
              <a:gd name="T8" fmla="*/ 1370 w 1370"/>
              <a:gd name="T9" fmla="*/ 412 h 1289"/>
              <a:gd name="T10" fmla="*/ 702 w 1370"/>
              <a:gd name="T11" fmla="*/ 1289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0" h="1289">
                <a:moveTo>
                  <a:pt x="702" y="1289"/>
                </a:moveTo>
                <a:cubicBezTo>
                  <a:pt x="79" y="997"/>
                  <a:pt x="0" y="369"/>
                  <a:pt x="0" y="70"/>
                </a:cubicBezTo>
                <a:cubicBezTo>
                  <a:pt x="0" y="43"/>
                  <a:pt x="0" y="20"/>
                  <a:pt x="1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412"/>
                  <a:pt x="1370" y="412"/>
                  <a:pt x="1370" y="412"/>
                </a:cubicBezTo>
                <a:cubicBezTo>
                  <a:pt x="1307" y="717"/>
                  <a:pt x="1137" y="1085"/>
                  <a:pt x="702" y="1289"/>
                </a:cubicBezTo>
              </a:path>
            </a:pathLst>
          </a:custGeom>
          <a:solidFill>
            <a:srgbClr val="0042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Picture Placeholder 57"/>
          <p:cNvSpPr>
            <a:spLocks noGrp="1"/>
          </p:cNvSpPr>
          <p:nvPr>
            <p:ph type="pic" sz="quarter" idx="15" hasCustomPrompt="1"/>
          </p:nvPr>
        </p:nvSpPr>
        <p:spPr>
          <a:xfrm>
            <a:off x="4745736" y="0"/>
            <a:ext cx="4398264" cy="4133088"/>
          </a:xfrm>
          <a:custGeom>
            <a:avLst/>
            <a:gdLst/>
            <a:ahLst/>
            <a:cxnLst/>
            <a:rect l="l" t="t" r="r" b="b"/>
            <a:pathLst>
              <a:path w="4398264" h="4133088">
                <a:moveTo>
                  <a:pt x="3178" y="0"/>
                </a:moveTo>
                <a:cubicBezTo>
                  <a:pt x="4386662" y="0"/>
                  <a:pt x="4398233" y="0"/>
                  <a:pt x="4398264" y="0"/>
                </a:cubicBezTo>
                <a:cubicBezTo>
                  <a:pt x="4398264" y="1315356"/>
                  <a:pt x="4398264" y="1320536"/>
                  <a:pt x="4398264" y="1320557"/>
                </a:cubicBezTo>
                <a:cubicBezTo>
                  <a:pt x="4194876" y="2298276"/>
                  <a:pt x="3648271" y="3479159"/>
                  <a:pt x="2253157" y="4133088"/>
                </a:cubicBezTo>
                <a:cubicBezTo>
                  <a:pt x="254235" y="3196636"/>
                  <a:pt x="0" y="1184057"/>
                  <a:pt x="0" y="225383"/>
                </a:cubicBezTo>
                <a:cubicBezTo>
                  <a:pt x="0" y="139674"/>
                  <a:pt x="0" y="63488"/>
                  <a:pt x="3178" y="0"/>
                </a:cubicBezTo>
                <a:close/>
              </a:path>
            </a:pathLst>
          </a:custGeom>
          <a:pattFill prst="dotGrid">
            <a:fgClr>
              <a:schemeClr val="tx1"/>
            </a:fgClr>
            <a:bgClr>
              <a:schemeClr val="bg1"/>
            </a:bgClr>
          </a:pattFill>
        </p:spPr>
        <p:txBody>
          <a:bodyPr vert="horz" lIns="182868" tIns="91434" rIns="182868" bIns="45717" rtlCol="0">
            <a:noAutofit/>
          </a:bodyPr>
          <a:lstStyle>
            <a:lvl1pPr marL="0" marR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 lang="en-US" sz="2000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/>
            </a:pPr>
            <a:r>
              <a:rPr lang="en-US" dirty="0"/>
              <a:t>Drag picture to placeholder or click icon to add. You must use a full bleed image to fill this entire space.</a:t>
            </a:r>
          </a:p>
        </p:txBody>
      </p:sp>
      <p:cxnSp>
        <p:nvCxnSpPr>
          <p:cNvPr id="68" name="Straight Connector 67" hidden="1"/>
          <p:cNvCxnSpPr/>
          <p:nvPr userDrawn="1"/>
        </p:nvCxnSpPr>
        <p:spPr>
          <a:xfrm>
            <a:off x="8686800" y="4872032"/>
            <a:ext cx="0" cy="15240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857750"/>
            <a:ext cx="4828032" cy="152400"/>
          </a:xfrm>
        </p:spPr>
        <p:txBody>
          <a:bodyPr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McAfee Confidential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3155294"/>
            <a:ext cx="4827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457202" y="3155295"/>
            <a:ext cx="4827587" cy="898546"/>
          </a:xfrm>
          <a:prstGeom prst="rect">
            <a:avLst/>
          </a:prstGeom>
        </p:spPr>
        <p:txBody>
          <a:bodyPr vert="horz" lIns="0" tIns="91434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59500" y="4556839"/>
            <a:ext cx="4825732" cy="262813"/>
          </a:xfrm>
        </p:spPr>
        <p:txBody>
          <a:bodyPr/>
          <a:lstStyle>
            <a:lvl2pPr>
              <a:defRPr/>
            </a:lvl2pPr>
          </a:lstStyle>
          <a:p>
            <a:pPr lvl="8"/>
            <a:r>
              <a:rPr lang="en-US" dirty="0"/>
              <a:t>Click to edit Master text styles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-685800" y="795747"/>
            <a:ext cx="3463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Title Line</a:t>
            </a:r>
          </a:p>
        </p:txBody>
      </p:sp>
      <p:cxnSp>
        <p:nvCxnSpPr>
          <p:cNvPr id="30" name="Straight Arrow Connector 29"/>
          <p:cNvCxnSpPr/>
          <p:nvPr userDrawn="1"/>
        </p:nvCxnSpPr>
        <p:spPr>
          <a:xfrm flipH="1">
            <a:off x="-304800" y="82166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 userDrawn="1"/>
        </p:nvCxnSpPr>
        <p:spPr>
          <a:xfrm flipH="1">
            <a:off x="-304800" y="1103313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651164" y="1130818"/>
            <a:ext cx="3463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Subtitle Line</a:t>
            </a:r>
          </a:p>
        </p:txBody>
      </p:sp>
      <p:cxnSp>
        <p:nvCxnSpPr>
          <p:cNvPr id="33" name="Straight Arrow Connector 32"/>
          <p:cNvCxnSpPr/>
          <p:nvPr userDrawn="1"/>
        </p:nvCxnSpPr>
        <p:spPr>
          <a:xfrm flipH="1">
            <a:off x="-304800" y="1377157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 userDrawn="1"/>
        </p:nvSpPr>
        <p:spPr>
          <a:xfrm>
            <a:off x="-762000" y="1323544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Content Box Line</a:t>
            </a:r>
          </a:p>
        </p:txBody>
      </p:sp>
      <p:cxnSp>
        <p:nvCxnSpPr>
          <p:cNvPr id="35" name="Straight Arrow Connector 34"/>
          <p:cNvCxnSpPr/>
          <p:nvPr userDrawn="1"/>
        </p:nvCxnSpPr>
        <p:spPr>
          <a:xfrm flipH="1">
            <a:off x="-304800" y="4869657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 userDrawn="1"/>
        </p:nvSpPr>
        <p:spPr>
          <a:xfrm>
            <a:off x="-762000" y="4816045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</a:t>
            </a:r>
            <a:br>
              <a:rPr lang="en-US" sz="400" dirty="0">
                <a:solidFill>
                  <a:schemeClr val="bg1"/>
                </a:solidFill>
              </a:rPr>
            </a:br>
            <a:r>
              <a:rPr lang="en-US" sz="400" dirty="0">
                <a:solidFill>
                  <a:schemeClr val="bg1"/>
                </a:solidFill>
              </a:rPr>
              <a:t>Footer Line</a:t>
            </a:r>
          </a:p>
        </p:txBody>
      </p:sp>
      <p:cxnSp>
        <p:nvCxnSpPr>
          <p:cNvPr id="37" name="Straight Arrow Connector 36"/>
          <p:cNvCxnSpPr/>
          <p:nvPr userDrawn="1"/>
        </p:nvCxnSpPr>
        <p:spPr>
          <a:xfrm rot="16200000" flipH="1">
            <a:off x="301625" y="529590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245919" y="5507237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Left Margin Line</a:t>
            </a:r>
          </a:p>
        </p:txBody>
      </p:sp>
      <p:cxnSp>
        <p:nvCxnSpPr>
          <p:cNvPr id="39" name="Straight Arrow Connector 38"/>
          <p:cNvCxnSpPr/>
          <p:nvPr userDrawn="1"/>
        </p:nvCxnSpPr>
        <p:spPr>
          <a:xfrm rot="16200000" flipH="1">
            <a:off x="8531225" y="529590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8475519" y="5507237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Right Margin Line</a:t>
            </a:r>
          </a:p>
        </p:txBody>
      </p:sp>
      <p:cxnSp>
        <p:nvCxnSpPr>
          <p:cNvPr id="41" name="Straight Arrow Connector 40"/>
          <p:cNvCxnSpPr/>
          <p:nvPr userDrawn="1"/>
        </p:nvCxnSpPr>
        <p:spPr>
          <a:xfrm>
            <a:off x="9144000" y="4869657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9483436" y="4816045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</a:t>
            </a:r>
            <a:br>
              <a:rPr lang="en-US" sz="400" dirty="0">
                <a:solidFill>
                  <a:schemeClr val="bg1"/>
                </a:solidFill>
              </a:rPr>
            </a:br>
            <a:r>
              <a:rPr lang="en-US" sz="400" dirty="0">
                <a:solidFill>
                  <a:schemeClr val="bg1"/>
                </a:solidFill>
              </a:rPr>
              <a:t>Footer Line</a:t>
            </a:r>
          </a:p>
        </p:txBody>
      </p:sp>
      <p:cxnSp>
        <p:nvCxnSpPr>
          <p:cNvPr id="43" name="Straight Arrow Connector 42"/>
          <p:cNvCxnSpPr/>
          <p:nvPr userDrawn="1"/>
        </p:nvCxnSpPr>
        <p:spPr>
          <a:xfrm>
            <a:off x="9144000" y="137644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9483436" y="1322827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Content Box Line</a:t>
            </a:r>
          </a:p>
        </p:txBody>
      </p:sp>
      <p:cxnSp>
        <p:nvCxnSpPr>
          <p:cNvPr id="45" name="Straight Arrow Connector 44"/>
          <p:cNvCxnSpPr/>
          <p:nvPr userDrawn="1"/>
        </p:nvCxnSpPr>
        <p:spPr>
          <a:xfrm>
            <a:off x="9144000" y="1104978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9483436" y="1079065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Subtitle Line</a:t>
            </a:r>
          </a:p>
        </p:txBody>
      </p:sp>
      <p:cxnSp>
        <p:nvCxnSpPr>
          <p:cNvPr id="47" name="Straight Arrow Connector 46"/>
          <p:cNvCxnSpPr/>
          <p:nvPr userDrawn="1"/>
        </p:nvCxnSpPr>
        <p:spPr>
          <a:xfrm>
            <a:off x="9144000" y="820815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 userDrawn="1"/>
        </p:nvSpPr>
        <p:spPr>
          <a:xfrm>
            <a:off x="9483436" y="794901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Title Line</a:t>
            </a:r>
          </a:p>
        </p:txBody>
      </p:sp>
      <p:cxnSp>
        <p:nvCxnSpPr>
          <p:cNvPr id="49" name="Straight Arrow Connector 48"/>
          <p:cNvCxnSpPr/>
          <p:nvPr userDrawn="1"/>
        </p:nvCxnSpPr>
        <p:spPr>
          <a:xfrm rot="5400000" flipH="1">
            <a:off x="8537575" y="-17145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 userDrawn="1"/>
        </p:nvSpPr>
        <p:spPr>
          <a:xfrm>
            <a:off x="8475519" y="-439212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Right Margin Line</a:t>
            </a:r>
          </a:p>
        </p:txBody>
      </p:sp>
      <p:cxnSp>
        <p:nvCxnSpPr>
          <p:cNvPr id="51" name="Straight Arrow Connector 50"/>
          <p:cNvCxnSpPr/>
          <p:nvPr userDrawn="1"/>
        </p:nvCxnSpPr>
        <p:spPr>
          <a:xfrm rot="5400000" flipH="1">
            <a:off x="303214" y="-17145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 userDrawn="1"/>
        </p:nvSpPr>
        <p:spPr>
          <a:xfrm>
            <a:off x="245919" y="-439212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Left Margin Line</a:t>
            </a: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575" y="4624388"/>
            <a:ext cx="1407747" cy="3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2566988"/>
            <a:ext cx="681200" cy="705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133599" y="4166398"/>
            <a:ext cx="4827588" cy="31194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7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133600" y="3604567"/>
            <a:ext cx="6560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133600" y="3604567"/>
            <a:ext cx="6560820" cy="563573"/>
          </a:xfrm>
          <a:prstGeom prst="rect">
            <a:avLst/>
          </a:prstGeom>
        </p:spPr>
        <p:txBody>
          <a:bodyPr vert="horz" lIns="0" tIns="91434" rIns="0" bIns="0" rtlCol="0" anchor="t">
            <a:noAutofit/>
          </a:bodyPr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86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Section Brea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 hidden="1"/>
          <p:cNvGrpSpPr>
            <a:grpSpLocks noChangeAspect="1"/>
          </p:cNvGrpSpPr>
          <p:nvPr userDrawn="1"/>
        </p:nvGrpSpPr>
        <p:grpSpPr>
          <a:xfrm>
            <a:off x="1" y="-19049"/>
            <a:ext cx="4572000" cy="3429677"/>
            <a:chOff x="4492625" y="-3676650"/>
            <a:chExt cx="5349876" cy="4013200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7011988" y="-3676650"/>
              <a:ext cx="2830513" cy="4013200"/>
            </a:xfrm>
            <a:custGeom>
              <a:avLst/>
              <a:gdLst>
                <a:gd name="T0" fmla="*/ 755 w 755"/>
                <a:gd name="T1" fmla="*/ 0 h 1070"/>
                <a:gd name="T2" fmla="*/ 0 w 755"/>
                <a:gd name="T3" fmla="*/ 1070 h 1070"/>
                <a:gd name="T4" fmla="*/ 0 w 755"/>
                <a:gd name="T5" fmla="*/ 993 h 1070"/>
                <a:gd name="T6" fmla="*/ 684 w 755"/>
                <a:gd name="T7" fmla="*/ 0 h 1070"/>
                <a:gd name="T8" fmla="*/ 755 w 755"/>
                <a:gd name="T9" fmla="*/ 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1070">
                  <a:moveTo>
                    <a:pt x="755" y="0"/>
                  </a:moveTo>
                  <a:cubicBezTo>
                    <a:pt x="713" y="339"/>
                    <a:pt x="553" y="819"/>
                    <a:pt x="0" y="1070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492" y="762"/>
                    <a:pt x="643" y="321"/>
                    <a:pt x="684" y="0"/>
                  </a:cubicBezTo>
                  <a:lnTo>
                    <a:pt x="75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492625" y="-3373438"/>
              <a:ext cx="2519363" cy="3709988"/>
            </a:xfrm>
            <a:custGeom>
              <a:avLst/>
              <a:gdLst>
                <a:gd name="T0" fmla="*/ 672 w 672"/>
                <a:gd name="T1" fmla="*/ 912 h 989"/>
                <a:gd name="T2" fmla="*/ 672 w 672"/>
                <a:gd name="T3" fmla="*/ 989 h 989"/>
                <a:gd name="T4" fmla="*/ 0 w 672"/>
                <a:gd name="T5" fmla="*/ 268 h 989"/>
                <a:gd name="T6" fmla="*/ 0 w 672"/>
                <a:gd name="T7" fmla="*/ 0 h 989"/>
                <a:gd name="T8" fmla="*/ 672 w 672"/>
                <a:gd name="T9" fmla="*/ 912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989">
                  <a:moveTo>
                    <a:pt x="672" y="912"/>
                  </a:moveTo>
                  <a:cubicBezTo>
                    <a:pt x="672" y="912"/>
                    <a:pt x="672" y="912"/>
                    <a:pt x="672" y="989"/>
                  </a:cubicBezTo>
                  <a:cubicBezTo>
                    <a:pt x="292" y="817"/>
                    <a:pt x="98" y="536"/>
                    <a:pt x="0" y="2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311"/>
                    <a:pt x="220" y="700"/>
                    <a:pt x="672" y="912"/>
                  </a:cubicBezTo>
                  <a:close/>
                </a:path>
              </a:pathLst>
            </a:custGeom>
            <a:solidFill>
              <a:srgbClr val="B1B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2" y="-19048"/>
            <a:ext cx="4547851" cy="3486149"/>
            <a:chOff x="0" y="0"/>
            <a:chExt cx="4547851" cy="3486149"/>
          </a:xfrm>
        </p:grpSpPr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0" y="337326"/>
              <a:ext cx="2135501" cy="3148823"/>
            </a:xfrm>
            <a:custGeom>
              <a:avLst/>
              <a:gdLst>
                <a:gd name="T0" fmla="*/ 673 w 673"/>
                <a:gd name="T1" fmla="*/ 915 h 992"/>
                <a:gd name="T2" fmla="*/ 673 w 673"/>
                <a:gd name="T3" fmla="*/ 992 h 992"/>
                <a:gd name="T4" fmla="*/ 0 w 673"/>
                <a:gd name="T5" fmla="*/ 269 h 992"/>
                <a:gd name="T6" fmla="*/ 0 w 673"/>
                <a:gd name="T7" fmla="*/ 0 h 992"/>
                <a:gd name="T8" fmla="*/ 673 w 673"/>
                <a:gd name="T9" fmla="*/ 915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992">
                  <a:moveTo>
                    <a:pt x="673" y="915"/>
                  </a:moveTo>
                  <a:cubicBezTo>
                    <a:pt x="673" y="915"/>
                    <a:pt x="673" y="915"/>
                    <a:pt x="673" y="992"/>
                  </a:cubicBezTo>
                  <a:cubicBezTo>
                    <a:pt x="293" y="819"/>
                    <a:pt x="98" y="538"/>
                    <a:pt x="0" y="2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312"/>
                    <a:pt x="220" y="702"/>
                    <a:pt x="673" y="915"/>
                  </a:cubicBezTo>
                  <a:close/>
                </a:path>
              </a:pathLst>
            </a:custGeom>
            <a:solidFill>
              <a:srgbClr val="B1B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2135501" y="0"/>
              <a:ext cx="2412350" cy="3486148"/>
            </a:xfrm>
            <a:custGeom>
              <a:avLst/>
              <a:gdLst>
                <a:gd name="T0" fmla="*/ 760 w 760"/>
                <a:gd name="T1" fmla="*/ 0 h 1098"/>
                <a:gd name="T2" fmla="*/ 0 w 760"/>
                <a:gd name="T3" fmla="*/ 1098 h 1098"/>
                <a:gd name="T4" fmla="*/ 0 w 760"/>
                <a:gd name="T5" fmla="*/ 1021 h 1098"/>
                <a:gd name="T6" fmla="*/ 690 w 760"/>
                <a:gd name="T7" fmla="*/ 0 h 1098"/>
                <a:gd name="T8" fmla="*/ 760 w 760"/>
                <a:gd name="T9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1098">
                  <a:moveTo>
                    <a:pt x="760" y="0"/>
                  </a:moveTo>
                  <a:cubicBezTo>
                    <a:pt x="723" y="340"/>
                    <a:pt x="569" y="840"/>
                    <a:pt x="0" y="1098"/>
                  </a:cubicBezTo>
                  <a:cubicBezTo>
                    <a:pt x="0" y="1021"/>
                    <a:pt x="0" y="1021"/>
                    <a:pt x="0" y="1021"/>
                  </a:cubicBezTo>
                  <a:cubicBezTo>
                    <a:pt x="507" y="783"/>
                    <a:pt x="653" y="323"/>
                    <a:pt x="690" y="0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Picture Placeholder 26"/>
          <p:cNvSpPr>
            <a:spLocks noGrp="1"/>
          </p:cNvSpPr>
          <p:nvPr>
            <p:ph type="pic" sz="quarter" idx="15" hasCustomPrompt="1"/>
          </p:nvPr>
        </p:nvSpPr>
        <p:spPr>
          <a:xfrm>
            <a:off x="2" y="2"/>
            <a:ext cx="4326103" cy="3241553"/>
          </a:xfrm>
          <a:custGeom>
            <a:avLst/>
            <a:gdLst/>
            <a:ahLst/>
            <a:cxnLst/>
            <a:rect l="l" t="t" r="r" b="b"/>
            <a:pathLst>
              <a:path w="4326103" h="3241553">
                <a:moveTo>
                  <a:pt x="0" y="0"/>
                </a:moveTo>
                <a:cubicBezTo>
                  <a:pt x="0" y="0"/>
                  <a:pt x="0" y="0"/>
                  <a:pt x="4326103" y="0"/>
                </a:cubicBezTo>
                <a:cubicBezTo>
                  <a:pt x="4208667" y="1025486"/>
                  <a:pt x="3745269" y="2485932"/>
                  <a:pt x="2136073" y="3241553"/>
                </a:cubicBezTo>
                <a:cubicBezTo>
                  <a:pt x="698270" y="2565304"/>
                  <a:pt x="174568" y="1327100"/>
                  <a:pt x="0" y="336537"/>
                </a:cubicBezTo>
                <a:close/>
              </a:path>
            </a:pathLst>
          </a:custGeom>
          <a:pattFill prst="dotGrid">
            <a:fgClr>
              <a:schemeClr val="tx1"/>
            </a:fgClr>
            <a:bgClr>
              <a:schemeClr val="bg1"/>
            </a:bgClr>
          </a:pattFill>
        </p:spPr>
        <p:txBody>
          <a:bodyPr vert="horz" lIns="182868" tIns="91434" rIns="182868" bIns="45717" rtlCol="0" anchor="t">
            <a:noAutofit/>
          </a:bodyPr>
          <a:lstStyle>
            <a:lvl1pPr marL="0" marR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 lang="en-US" sz="2000">
                <a:solidFill>
                  <a:srgbClr val="B71234"/>
                </a:solidFill>
                <a:latin typeface="+mj-lt"/>
              </a:defRPr>
            </a:lvl1pPr>
          </a:lstStyle>
          <a:p>
            <a:pPr marL="0" marR="0" lvl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/>
            </a:pPr>
            <a:r>
              <a:rPr lang="en-US" dirty="0"/>
              <a:t>Drag picture to placeholder or click icon to add. You must use a full bleed image to fill this entire space.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133599" y="4166398"/>
            <a:ext cx="4827588" cy="31194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7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133600" y="3604567"/>
            <a:ext cx="6560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2133600" y="3604567"/>
            <a:ext cx="6560820" cy="563573"/>
          </a:xfrm>
          <a:prstGeom prst="rect">
            <a:avLst/>
          </a:prstGeom>
        </p:spPr>
        <p:txBody>
          <a:bodyPr vert="horz" lIns="0" tIns="91434" rIns="0" bIns="0" rtlCol="0" anchor="t">
            <a:noAutofit/>
          </a:bodyPr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21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>
          <a:xfrm>
            <a:off x="453893" y="4869756"/>
            <a:ext cx="822595" cy="154577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4/21/2014</a:t>
            </a:r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097924" y="4869756"/>
            <a:ext cx="2940147" cy="154577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1" y="4857750"/>
            <a:ext cx="6804025" cy="152400"/>
          </a:xfrm>
        </p:spPr>
        <p:txBody>
          <a:bodyPr anchor="t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2" y="4667254"/>
            <a:ext cx="6804025" cy="152400"/>
          </a:xfrm>
        </p:spPr>
        <p:txBody>
          <a:bodyPr bIns="0" anchor="b"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18371"/>
            <a:ext cx="8229600" cy="250029"/>
          </a:xfrm>
        </p:spPr>
        <p:txBody>
          <a:bodyPr/>
          <a:lstStyle>
            <a:lvl1pPr marL="0" indent="0">
              <a:buNone/>
              <a:tabLst>
                <a:tab pos="230164" algn="l"/>
                <a:tab pos="342864" algn="l"/>
              </a:tabLst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52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199" y="4857750"/>
            <a:ext cx="6802413" cy="152400"/>
          </a:xfrm>
        </p:spPr>
        <p:txBody>
          <a:bodyPr anchor="t"/>
          <a:lstStyle>
            <a:lvl1pPr marL="0" indent="0">
              <a:buNone/>
              <a:tabLst>
                <a:tab pos="228585" algn="l"/>
                <a:tab pos="457171" algn="l"/>
              </a:tabLst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2" y="4667254"/>
            <a:ext cx="6804024" cy="152400"/>
          </a:xfrm>
        </p:spPr>
        <p:txBody>
          <a:bodyPr bIns="0" anchor="b"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5588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Image 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1" y="0"/>
            <a:ext cx="3824361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Picture Placeholder 27"/>
          <p:cNvSpPr>
            <a:spLocks noGrp="1"/>
          </p:cNvSpPr>
          <p:nvPr>
            <p:ph type="pic" sz="quarter" idx="13" hasCustomPrompt="1"/>
          </p:nvPr>
        </p:nvSpPr>
        <p:spPr>
          <a:xfrm>
            <a:off x="5759453" y="277813"/>
            <a:ext cx="3384549" cy="4883150"/>
          </a:xfrm>
          <a:custGeom>
            <a:avLst/>
            <a:gdLst/>
            <a:ahLst/>
            <a:cxnLst/>
            <a:rect l="l" t="t" r="r" b="b"/>
            <a:pathLst>
              <a:path w="3384550" h="4883150">
                <a:moveTo>
                  <a:pt x="3384550" y="0"/>
                </a:moveTo>
                <a:cubicBezTo>
                  <a:pt x="3384550" y="4883150"/>
                  <a:pt x="3384550" y="4883150"/>
                  <a:pt x="3384550" y="4883150"/>
                </a:cubicBezTo>
                <a:cubicBezTo>
                  <a:pt x="644525" y="4883150"/>
                  <a:pt x="644525" y="4883150"/>
                  <a:pt x="644525" y="4883150"/>
                </a:cubicBezTo>
                <a:cubicBezTo>
                  <a:pt x="111125" y="3533775"/>
                  <a:pt x="0" y="2203450"/>
                  <a:pt x="0" y="1327150"/>
                </a:cubicBezTo>
                <a:cubicBezTo>
                  <a:pt x="0" y="946150"/>
                  <a:pt x="22225" y="666750"/>
                  <a:pt x="44450" y="498475"/>
                </a:cubicBezTo>
                <a:cubicBezTo>
                  <a:pt x="349250" y="422275"/>
                  <a:pt x="1774825" y="98425"/>
                  <a:pt x="3384550" y="0"/>
                </a:cubicBezTo>
                <a:close/>
              </a:path>
            </a:pathLst>
          </a:custGeom>
          <a:pattFill prst="dotGrid">
            <a:fgClr>
              <a:schemeClr val="tx1"/>
            </a:fgClr>
            <a:bgClr>
              <a:schemeClr val="bg1"/>
            </a:bgClr>
          </a:pattFill>
        </p:spPr>
        <p:txBody>
          <a:bodyPr lIns="182868" tIns="91434" rIns="182868" anchor="ctr"/>
          <a:lstStyle>
            <a:lvl1pPr marL="0" marR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>
                <a:solidFill>
                  <a:srgbClr val="B71234"/>
                </a:solidFill>
                <a:latin typeface="+mj-lt"/>
              </a:defRPr>
            </a:lvl1pPr>
          </a:lstStyle>
          <a:p>
            <a:pPr marL="0" marR="0" lvl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/>
            </a:pPr>
            <a:r>
              <a:rPr lang="en-US" dirty="0"/>
              <a:t>Drag picture to placeholder or click icon to add. You must use a full bleed image to fill this entire space.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975"/>
            <a:ext cx="4606926" cy="73025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28pt Intel Clear Light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379539"/>
            <a:ext cx="4606925" cy="3254375"/>
          </a:xfrm>
          <a:prstGeom prst="rect">
            <a:avLst/>
          </a:prstGeom>
        </p:spPr>
        <p:txBody>
          <a:bodyPr vert="horz" lIns="0" tIns="0" rIns="0" bIns="45715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27" name="Picture 26" hidden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-171448"/>
            <a:ext cx="9429750" cy="97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857750"/>
            <a:ext cx="4828032" cy="152400"/>
          </a:xfrm>
        </p:spPr>
        <p:txBody>
          <a:bodyPr anchor="t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4667254"/>
            <a:ext cx="4829175" cy="152400"/>
          </a:xfrm>
        </p:spPr>
        <p:txBody>
          <a:bodyPr bIns="0" anchor="b"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457200" y="918371"/>
            <a:ext cx="4606925" cy="250029"/>
          </a:xfrm>
        </p:spPr>
        <p:txBody>
          <a:bodyPr/>
          <a:lstStyle>
            <a:lvl1pPr marL="0" indent="0">
              <a:buNone/>
              <a:tabLst>
                <a:tab pos="230164" algn="l"/>
                <a:tab pos="342864" algn="l"/>
              </a:tabLst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6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3584575" cy="5143500"/>
          </a:xfrm>
          <a:pattFill prst="dotGrid">
            <a:fgClr>
              <a:schemeClr val="tx1"/>
            </a:fgClr>
            <a:bgClr>
              <a:schemeClr val="bg1"/>
            </a:bgClr>
          </a:pattFill>
        </p:spPr>
        <p:txBody>
          <a:bodyPr vert="horz" lIns="182868" tIns="91434" rIns="182868" bIns="45717" rtlCol="0" anchor="t">
            <a:noAutofit/>
          </a:bodyPr>
          <a:lstStyle>
            <a:lvl1pPr marL="0" marR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 lang="en-US" sz="2000">
                <a:solidFill>
                  <a:srgbClr val="B71234"/>
                </a:solidFill>
                <a:latin typeface="+mj-lt"/>
              </a:defRPr>
            </a:lvl1pPr>
          </a:lstStyle>
          <a:p>
            <a:pPr marL="0" marR="0" lvl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/>
            </a:pPr>
            <a:r>
              <a:rPr lang="en-US" dirty="0"/>
              <a:t>Drag picture to placeholder or click icon to add. You must use a full bleed image to fill this entire space.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80975"/>
            <a:ext cx="4803646" cy="730252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marL="0" algn="l" defTabSz="914342" rtl="0" eaLnBrk="1" latinLnBrk="0" hangingPunct="1">
              <a:lnSpc>
                <a:spcPct val="90000"/>
              </a:lnSpc>
              <a:defRPr 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886199" y="1379538"/>
            <a:ext cx="4803647" cy="3230562"/>
          </a:xfrm>
          <a:prstGeom prst="rect">
            <a:avLst/>
          </a:prstGeom>
        </p:spPr>
        <p:txBody>
          <a:bodyPr vert="horz" lIns="0" tIns="0" rIns="0" bIns="45717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886201" y="4635500"/>
            <a:ext cx="3375025" cy="184154"/>
          </a:xfrm>
        </p:spPr>
        <p:txBody>
          <a:bodyPr bIns="0" anchor="b"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3886200" y="918371"/>
            <a:ext cx="4800600" cy="250029"/>
          </a:xfrm>
        </p:spPr>
        <p:txBody>
          <a:bodyPr/>
          <a:lstStyle>
            <a:lvl1pPr marL="0" indent="0">
              <a:buNone/>
              <a:tabLst>
                <a:tab pos="230164" algn="l"/>
                <a:tab pos="342864" algn="l"/>
              </a:tabLst>
              <a:defRPr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886200" y="4857750"/>
            <a:ext cx="3372136" cy="152400"/>
          </a:xfrm>
        </p:spPr>
        <p:txBody>
          <a:bodyPr anchor="t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42191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Image 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20" y="180975"/>
            <a:ext cx="4612482" cy="730252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74320" y="1379539"/>
            <a:ext cx="4612481" cy="3225800"/>
          </a:xfrm>
          <a:prstGeom prst="rect">
            <a:avLst/>
          </a:prstGeom>
        </p:spPr>
        <p:txBody>
          <a:bodyPr vert="horz" lIns="0" tIns="0" rIns="0" bIns="45717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27" name="Picture 26" hidden="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-171449"/>
            <a:ext cx="9429750" cy="97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marL="0" algn="l" defTabSz="914342" rtl="0" eaLnBrk="1" latinLnBrk="0" hangingPunct="1">
              <a:lnSpc>
                <a:spcPct val="90000"/>
              </a:lnSpc>
              <a:defRPr 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079876" y="4635500"/>
            <a:ext cx="3181350" cy="184154"/>
          </a:xfrm>
        </p:spPr>
        <p:txBody>
          <a:bodyPr bIns="0" anchor="b"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074320" y="918371"/>
            <a:ext cx="4612481" cy="250029"/>
          </a:xfrm>
        </p:spPr>
        <p:txBody>
          <a:bodyPr/>
          <a:lstStyle>
            <a:lvl1pPr marL="0" indent="0">
              <a:buNone/>
              <a:tabLst>
                <a:tab pos="230164" algn="l"/>
                <a:tab pos="342864" algn="l"/>
              </a:tabLst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079981" y="4857750"/>
            <a:ext cx="3178381" cy="152400"/>
          </a:xfrm>
        </p:spPr>
        <p:txBody>
          <a:bodyPr anchor="t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2859" y="0"/>
            <a:ext cx="3824361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-15891" y="268845"/>
            <a:ext cx="3436419" cy="4879916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2057400"/>
              <a:gd name="connsiteY0" fmla="*/ 0 h 1926771"/>
              <a:gd name="connsiteX1" fmla="*/ 2057400 w 2057400"/>
              <a:gd name="connsiteY1" fmla="*/ 1012371 h 1926771"/>
              <a:gd name="connsiteX2" fmla="*/ 2057400 w 2057400"/>
              <a:gd name="connsiteY2" fmla="*/ 1926771 h 1926771"/>
              <a:gd name="connsiteX3" fmla="*/ 1143000 w 2057400"/>
              <a:gd name="connsiteY3" fmla="*/ 1926771 h 1926771"/>
              <a:gd name="connsiteX4" fmla="*/ 0 w 2057400"/>
              <a:gd name="connsiteY4" fmla="*/ 0 h 1926771"/>
              <a:gd name="connsiteX0" fmla="*/ 0 w 2057400"/>
              <a:gd name="connsiteY0" fmla="*/ 0 h 6520542"/>
              <a:gd name="connsiteX1" fmla="*/ 2057400 w 2057400"/>
              <a:gd name="connsiteY1" fmla="*/ 1012371 h 6520542"/>
              <a:gd name="connsiteX2" fmla="*/ 2057400 w 2057400"/>
              <a:gd name="connsiteY2" fmla="*/ 1926771 h 6520542"/>
              <a:gd name="connsiteX3" fmla="*/ 32657 w 2057400"/>
              <a:gd name="connsiteY3" fmla="*/ 6520542 h 6520542"/>
              <a:gd name="connsiteX4" fmla="*/ 0 w 2057400"/>
              <a:gd name="connsiteY4" fmla="*/ 0 h 6520542"/>
              <a:gd name="connsiteX0" fmla="*/ 0 w 3984172"/>
              <a:gd name="connsiteY0" fmla="*/ 0 h 6520542"/>
              <a:gd name="connsiteX1" fmla="*/ 3984172 w 3984172"/>
              <a:gd name="connsiteY1" fmla="*/ 674914 h 6520542"/>
              <a:gd name="connsiteX2" fmla="*/ 2057400 w 3984172"/>
              <a:gd name="connsiteY2" fmla="*/ 1926771 h 6520542"/>
              <a:gd name="connsiteX3" fmla="*/ 32657 w 3984172"/>
              <a:gd name="connsiteY3" fmla="*/ 6520542 h 6520542"/>
              <a:gd name="connsiteX4" fmla="*/ 0 w 3984172"/>
              <a:gd name="connsiteY4" fmla="*/ 0 h 6520542"/>
              <a:gd name="connsiteX0" fmla="*/ 0 w 3984172"/>
              <a:gd name="connsiteY0" fmla="*/ 0 h 6520542"/>
              <a:gd name="connsiteX1" fmla="*/ 3984172 w 3984172"/>
              <a:gd name="connsiteY1" fmla="*/ 674914 h 6520542"/>
              <a:gd name="connsiteX2" fmla="*/ 2057400 w 3984172"/>
              <a:gd name="connsiteY2" fmla="*/ 1926771 h 6520542"/>
              <a:gd name="connsiteX3" fmla="*/ 32657 w 3984172"/>
              <a:gd name="connsiteY3" fmla="*/ 6520542 h 6520542"/>
              <a:gd name="connsiteX4" fmla="*/ 0 w 3984172"/>
              <a:gd name="connsiteY4" fmla="*/ 0 h 6520542"/>
              <a:gd name="connsiteX0" fmla="*/ 0 w 3984172"/>
              <a:gd name="connsiteY0" fmla="*/ 0 h 6520542"/>
              <a:gd name="connsiteX1" fmla="*/ 3984172 w 3984172"/>
              <a:gd name="connsiteY1" fmla="*/ 674914 h 6520542"/>
              <a:gd name="connsiteX2" fmla="*/ 2057400 w 3984172"/>
              <a:gd name="connsiteY2" fmla="*/ 1926771 h 6520542"/>
              <a:gd name="connsiteX3" fmla="*/ 32657 w 3984172"/>
              <a:gd name="connsiteY3" fmla="*/ 6520542 h 6520542"/>
              <a:gd name="connsiteX4" fmla="*/ 0 w 3984172"/>
              <a:gd name="connsiteY4" fmla="*/ 0 h 6520542"/>
              <a:gd name="connsiteX0" fmla="*/ 0 w 3984172"/>
              <a:gd name="connsiteY0" fmla="*/ 0 h 6520542"/>
              <a:gd name="connsiteX1" fmla="*/ 3984172 w 3984172"/>
              <a:gd name="connsiteY1" fmla="*/ 674914 h 6520542"/>
              <a:gd name="connsiteX2" fmla="*/ 3178629 w 3984172"/>
              <a:gd name="connsiteY2" fmla="*/ 6466114 h 6520542"/>
              <a:gd name="connsiteX3" fmla="*/ 32657 w 3984172"/>
              <a:gd name="connsiteY3" fmla="*/ 6520542 h 6520542"/>
              <a:gd name="connsiteX4" fmla="*/ 0 w 3984172"/>
              <a:gd name="connsiteY4" fmla="*/ 0 h 6520542"/>
              <a:gd name="connsiteX0" fmla="*/ 0 w 3984172"/>
              <a:gd name="connsiteY0" fmla="*/ 0 h 6520542"/>
              <a:gd name="connsiteX1" fmla="*/ 3984172 w 3984172"/>
              <a:gd name="connsiteY1" fmla="*/ 674914 h 6520542"/>
              <a:gd name="connsiteX2" fmla="*/ 3178629 w 3984172"/>
              <a:gd name="connsiteY2" fmla="*/ 6466114 h 6520542"/>
              <a:gd name="connsiteX3" fmla="*/ 32657 w 3984172"/>
              <a:gd name="connsiteY3" fmla="*/ 6520542 h 6520542"/>
              <a:gd name="connsiteX4" fmla="*/ 0 w 3984172"/>
              <a:gd name="connsiteY4" fmla="*/ 0 h 6520542"/>
              <a:gd name="connsiteX0" fmla="*/ 0 w 3998904"/>
              <a:gd name="connsiteY0" fmla="*/ 0 h 6520542"/>
              <a:gd name="connsiteX1" fmla="*/ 3984172 w 3998904"/>
              <a:gd name="connsiteY1" fmla="*/ 674914 h 6520542"/>
              <a:gd name="connsiteX2" fmla="*/ 3178629 w 3998904"/>
              <a:gd name="connsiteY2" fmla="*/ 6466114 h 6520542"/>
              <a:gd name="connsiteX3" fmla="*/ 32657 w 3998904"/>
              <a:gd name="connsiteY3" fmla="*/ 6520542 h 6520542"/>
              <a:gd name="connsiteX4" fmla="*/ 0 w 3998904"/>
              <a:gd name="connsiteY4" fmla="*/ 0 h 6520542"/>
              <a:gd name="connsiteX0" fmla="*/ 0 w 3998904"/>
              <a:gd name="connsiteY0" fmla="*/ 0 h 6466114"/>
              <a:gd name="connsiteX1" fmla="*/ 3984172 w 3998904"/>
              <a:gd name="connsiteY1" fmla="*/ 674914 h 6466114"/>
              <a:gd name="connsiteX2" fmla="*/ 3178629 w 3998904"/>
              <a:gd name="connsiteY2" fmla="*/ 6466114 h 6466114"/>
              <a:gd name="connsiteX3" fmla="*/ 43543 w 3998904"/>
              <a:gd name="connsiteY3" fmla="*/ 6291942 h 6466114"/>
              <a:gd name="connsiteX4" fmla="*/ 0 w 3998904"/>
              <a:gd name="connsiteY4" fmla="*/ 0 h 6466114"/>
              <a:gd name="connsiteX0" fmla="*/ 0 w 3998904"/>
              <a:gd name="connsiteY0" fmla="*/ 0 h 6466114"/>
              <a:gd name="connsiteX1" fmla="*/ 3984172 w 3998904"/>
              <a:gd name="connsiteY1" fmla="*/ 674914 h 6466114"/>
              <a:gd name="connsiteX2" fmla="*/ 3178629 w 3998904"/>
              <a:gd name="connsiteY2" fmla="*/ 6466114 h 6466114"/>
              <a:gd name="connsiteX3" fmla="*/ 43543 w 3998904"/>
              <a:gd name="connsiteY3" fmla="*/ 6466114 h 6466114"/>
              <a:gd name="connsiteX4" fmla="*/ 0 w 3998904"/>
              <a:gd name="connsiteY4" fmla="*/ 0 h 6466114"/>
              <a:gd name="connsiteX0" fmla="*/ 0 w 3908673"/>
              <a:gd name="connsiteY0" fmla="*/ 0 h 6466114"/>
              <a:gd name="connsiteX1" fmla="*/ 3884419 w 3908673"/>
              <a:gd name="connsiteY1" fmla="*/ 697081 h 6466114"/>
              <a:gd name="connsiteX2" fmla="*/ 3178629 w 3908673"/>
              <a:gd name="connsiteY2" fmla="*/ 6466114 h 6466114"/>
              <a:gd name="connsiteX3" fmla="*/ 43543 w 3908673"/>
              <a:gd name="connsiteY3" fmla="*/ 6466114 h 6466114"/>
              <a:gd name="connsiteX4" fmla="*/ 0 w 3908673"/>
              <a:gd name="connsiteY4" fmla="*/ 0 h 6466114"/>
              <a:gd name="connsiteX0" fmla="*/ 0 w 3983443"/>
              <a:gd name="connsiteY0" fmla="*/ 0 h 6466114"/>
              <a:gd name="connsiteX1" fmla="*/ 3967546 w 3983443"/>
              <a:gd name="connsiteY1" fmla="*/ 652746 h 6466114"/>
              <a:gd name="connsiteX2" fmla="*/ 3178629 w 3983443"/>
              <a:gd name="connsiteY2" fmla="*/ 6466114 h 6466114"/>
              <a:gd name="connsiteX3" fmla="*/ 43543 w 3983443"/>
              <a:gd name="connsiteY3" fmla="*/ 6466114 h 6466114"/>
              <a:gd name="connsiteX4" fmla="*/ 0 w 3983443"/>
              <a:gd name="connsiteY4" fmla="*/ 0 h 6466114"/>
              <a:gd name="connsiteX0" fmla="*/ 194755 w 3939900"/>
              <a:gd name="connsiteY0" fmla="*/ 0 h 6200106"/>
              <a:gd name="connsiteX1" fmla="*/ 3924003 w 3939900"/>
              <a:gd name="connsiteY1" fmla="*/ 386738 h 6200106"/>
              <a:gd name="connsiteX2" fmla="*/ 3135086 w 3939900"/>
              <a:gd name="connsiteY2" fmla="*/ 6200106 h 6200106"/>
              <a:gd name="connsiteX3" fmla="*/ 0 w 3939900"/>
              <a:gd name="connsiteY3" fmla="*/ 6200106 h 6200106"/>
              <a:gd name="connsiteX4" fmla="*/ 194755 w 3939900"/>
              <a:gd name="connsiteY4" fmla="*/ 0 h 6200106"/>
              <a:gd name="connsiteX0" fmla="*/ 0 w 3944651"/>
              <a:gd name="connsiteY0" fmla="*/ 0 h 6427321"/>
              <a:gd name="connsiteX1" fmla="*/ 3928754 w 3944651"/>
              <a:gd name="connsiteY1" fmla="*/ 613953 h 6427321"/>
              <a:gd name="connsiteX2" fmla="*/ 3139837 w 3944651"/>
              <a:gd name="connsiteY2" fmla="*/ 6427321 h 6427321"/>
              <a:gd name="connsiteX3" fmla="*/ 4751 w 3944651"/>
              <a:gd name="connsiteY3" fmla="*/ 6427321 h 6427321"/>
              <a:gd name="connsiteX4" fmla="*/ 0 w 3944651"/>
              <a:gd name="connsiteY4" fmla="*/ 0 h 6427321"/>
              <a:gd name="connsiteX0" fmla="*/ 0 w 3944651"/>
              <a:gd name="connsiteY0" fmla="*/ 0 h 6427321"/>
              <a:gd name="connsiteX1" fmla="*/ 3928754 w 3944651"/>
              <a:gd name="connsiteY1" fmla="*/ 613953 h 6427321"/>
              <a:gd name="connsiteX2" fmla="*/ 3139837 w 3944651"/>
              <a:gd name="connsiteY2" fmla="*/ 6427321 h 6427321"/>
              <a:gd name="connsiteX3" fmla="*/ 4751 w 3944651"/>
              <a:gd name="connsiteY3" fmla="*/ 6427321 h 6427321"/>
              <a:gd name="connsiteX4" fmla="*/ 0 w 3944651"/>
              <a:gd name="connsiteY4" fmla="*/ 0 h 6427321"/>
              <a:gd name="connsiteX0" fmla="*/ 0 w 3944651"/>
              <a:gd name="connsiteY0" fmla="*/ 0 h 6427321"/>
              <a:gd name="connsiteX1" fmla="*/ 3928754 w 3944651"/>
              <a:gd name="connsiteY1" fmla="*/ 613953 h 6427321"/>
              <a:gd name="connsiteX2" fmla="*/ 3139837 w 3944651"/>
              <a:gd name="connsiteY2" fmla="*/ 6427321 h 6427321"/>
              <a:gd name="connsiteX3" fmla="*/ 4751 w 3944651"/>
              <a:gd name="connsiteY3" fmla="*/ 6427321 h 6427321"/>
              <a:gd name="connsiteX4" fmla="*/ 0 w 3944651"/>
              <a:gd name="connsiteY4" fmla="*/ 0 h 6427321"/>
              <a:gd name="connsiteX0" fmla="*/ 0 w 3939528"/>
              <a:gd name="connsiteY0" fmla="*/ 0 h 6427321"/>
              <a:gd name="connsiteX1" fmla="*/ 3923212 w 3939528"/>
              <a:gd name="connsiteY1" fmla="*/ 669371 h 6427321"/>
              <a:gd name="connsiteX2" fmla="*/ 3139837 w 3939528"/>
              <a:gd name="connsiteY2" fmla="*/ 6427321 h 6427321"/>
              <a:gd name="connsiteX3" fmla="*/ 4751 w 3939528"/>
              <a:gd name="connsiteY3" fmla="*/ 6427321 h 6427321"/>
              <a:gd name="connsiteX4" fmla="*/ 0 w 3939528"/>
              <a:gd name="connsiteY4" fmla="*/ 0 h 6427321"/>
              <a:gd name="connsiteX0" fmla="*/ 0 w 3949789"/>
              <a:gd name="connsiteY0" fmla="*/ 0 h 6427321"/>
              <a:gd name="connsiteX1" fmla="*/ 3934296 w 3949789"/>
              <a:gd name="connsiteY1" fmla="*/ 630578 h 6427321"/>
              <a:gd name="connsiteX2" fmla="*/ 3139837 w 3949789"/>
              <a:gd name="connsiteY2" fmla="*/ 6427321 h 6427321"/>
              <a:gd name="connsiteX3" fmla="*/ 4751 w 3949789"/>
              <a:gd name="connsiteY3" fmla="*/ 6427321 h 6427321"/>
              <a:gd name="connsiteX4" fmla="*/ 0 w 3949789"/>
              <a:gd name="connsiteY4" fmla="*/ 0 h 6427321"/>
              <a:gd name="connsiteX0" fmla="*/ 0 w 3949789"/>
              <a:gd name="connsiteY0" fmla="*/ 0 h 6427321"/>
              <a:gd name="connsiteX1" fmla="*/ 3934296 w 3949789"/>
              <a:gd name="connsiteY1" fmla="*/ 630578 h 6427321"/>
              <a:gd name="connsiteX2" fmla="*/ 3139837 w 3949789"/>
              <a:gd name="connsiteY2" fmla="*/ 6427321 h 6427321"/>
              <a:gd name="connsiteX3" fmla="*/ 4751 w 3949789"/>
              <a:gd name="connsiteY3" fmla="*/ 6427321 h 6427321"/>
              <a:gd name="connsiteX4" fmla="*/ 0 w 3949789"/>
              <a:gd name="connsiteY4" fmla="*/ 0 h 6427321"/>
              <a:gd name="connsiteX0" fmla="*/ 0 w 3949789"/>
              <a:gd name="connsiteY0" fmla="*/ 0 h 6427321"/>
              <a:gd name="connsiteX1" fmla="*/ 3934296 w 3949789"/>
              <a:gd name="connsiteY1" fmla="*/ 630578 h 6427321"/>
              <a:gd name="connsiteX2" fmla="*/ 3139837 w 3949789"/>
              <a:gd name="connsiteY2" fmla="*/ 6427321 h 6427321"/>
              <a:gd name="connsiteX3" fmla="*/ 4751 w 3949789"/>
              <a:gd name="connsiteY3" fmla="*/ 6427321 h 6427321"/>
              <a:gd name="connsiteX4" fmla="*/ 0 w 3949789"/>
              <a:gd name="connsiteY4" fmla="*/ 0 h 6427321"/>
              <a:gd name="connsiteX0" fmla="*/ 0 w 3955330"/>
              <a:gd name="connsiteY0" fmla="*/ 0 h 6349736"/>
              <a:gd name="connsiteX1" fmla="*/ 3939837 w 3955330"/>
              <a:gd name="connsiteY1" fmla="*/ 552993 h 6349736"/>
              <a:gd name="connsiteX2" fmla="*/ 3145378 w 3955330"/>
              <a:gd name="connsiteY2" fmla="*/ 6349736 h 6349736"/>
              <a:gd name="connsiteX3" fmla="*/ 10292 w 3955330"/>
              <a:gd name="connsiteY3" fmla="*/ 6349736 h 6349736"/>
              <a:gd name="connsiteX4" fmla="*/ 0 w 3955330"/>
              <a:gd name="connsiteY4" fmla="*/ 0 h 6349736"/>
              <a:gd name="connsiteX0" fmla="*/ 1174 w 3945420"/>
              <a:gd name="connsiteY0" fmla="*/ 0 h 6432864"/>
              <a:gd name="connsiteX1" fmla="*/ 3929927 w 3945420"/>
              <a:gd name="connsiteY1" fmla="*/ 636121 h 6432864"/>
              <a:gd name="connsiteX2" fmla="*/ 3135468 w 3945420"/>
              <a:gd name="connsiteY2" fmla="*/ 6432864 h 6432864"/>
              <a:gd name="connsiteX3" fmla="*/ 382 w 3945420"/>
              <a:gd name="connsiteY3" fmla="*/ 6432864 h 6432864"/>
              <a:gd name="connsiteX4" fmla="*/ 1174 w 3945420"/>
              <a:gd name="connsiteY4" fmla="*/ 0 h 6432864"/>
              <a:gd name="connsiteX0" fmla="*/ 1174 w 3945420"/>
              <a:gd name="connsiteY0" fmla="*/ 0 h 6432864"/>
              <a:gd name="connsiteX1" fmla="*/ 3929927 w 3945420"/>
              <a:gd name="connsiteY1" fmla="*/ 636121 h 6432864"/>
              <a:gd name="connsiteX2" fmla="*/ 3135468 w 3945420"/>
              <a:gd name="connsiteY2" fmla="*/ 6432864 h 6432864"/>
              <a:gd name="connsiteX3" fmla="*/ 382 w 3945420"/>
              <a:gd name="connsiteY3" fmla="*/ 6432864 h 6432864"/>
              <a:gd name="connsiteX4" fmla="*/ 1174 w 3945420"/>
              <a:gd name="connsiteY4" fmla="*/ 0 h 6432864"/>
              <a:gd name="connsiteX0" fmla="*/ 1174 w 3945420"/>
              <a:gd name="connsiteY0" fmla="*/ 0 h 6432864"/>
              <a:gd name="connsiteX1" fmla="*/ 3929927 w 3945420"/>
              <a:gd name="connsiteY1" fmla="*/ 636121 h 6432864"/>
              <a:gd name="connsiteX2" fmla="*/ 3135468 w 3945420"/>
              <a:gd name="connsiteY2" fmla="*/ 6432864 h 6432864"/>
              <a:gd name="connsiteX3" fmla="*/ 382 w 3945420"/>
              <a:gd name="connsiteY3" fmla="*/ 6432864 h 6432864"/>
              <a:gd name="connsiteX4" fmla="*/ 1174 w 3945420"/>
              <a:gd name="connsiteY4" fmla="*/ 0 h 6432864"/>
              <a:gd name="connsiteX0" fmla="*/ 1174 w 3940283"/>
              <a:gd name="connsiteY0" fmla="*/ 0 h 6432864"/>
              <a:gd name="connsiteX1" fmla="*/ 3924386 w 3940283"/>
              <a:gd name="connsiteY1" fmla="*/ 619496 h 6432864"/>
              <a:gd name="connsiteX2" fmla="*/ 3135468 w 3940283"/>
              <a:gd name="connsiteY2" fmla="*/ 6432864 h 6432864"/>
              <a:gd name="connsiteX3" fmla="*/ 382 w 3940283"/>
              <a:gd name="connsiteY3" fmla="*/ 6432864 h 6432864"/>
              <a:gd name="connsiteX4" fmla="*/ 1174 w 3940283"/>
              <a:gd name="connsiteY4" fmla="*/ 0 h 6432864"/>
              <a:gd name="connsiteX0" fmla="*/ 1174 w 3965139"/>
              <a:gd name="connsiteY0" fmla="*/ 0 h 6432864"/>
              <a:gd name="connsiteX1" fmla="*/ 3924386 w 3965139"/>
              <a:gd name="connsiteY1" fmla="*/ 619496 h 6432864"/>
              <a:gd name="connsiteX2" fmla="*/ 3135468 w 3965139"/>
              <a:gd name="connsiteY2" fmla="*/ 6432864 h 6432864"/>
              <a:gd name="connsiteX3" fmla="*/ 382 w 3965139"/>
              <a:gd name="connsiteY3" fmla="*/ 6432864 h 6432864"/>
              <a:gd name="connsiteX4" fmla="*/ 1174 w 3965139"/>
              <a:gd name="connsiteY4" fmla="*/ 0 h 6432864"/>
              <a:gd name="connsiteX0" fmla="*/ 1174 w 3959939"/>
              <a:gd name="connsiteY0" fmla="*/ 0 h 6432864"/>
              <a:gd name="connsiteX1" fmla="*/ 3924386 w 3959939"/>
              <a:gd name="connsiteY1" fmla="*/ 619496 h 6432864"/>
              <a:gd name="connsiteX2" fmla="*/ 3135468 w 3959939"/>
              <a:gd name="connsiteY2" fmla="*/ 6432864 h 6432864"/>
              <a:gd name="connsiteX3" fmla="*/ 382 w 3959939"/>
              <a:gd name="connsiteY3" fmla="*/ 6432864 h 6432864"/>
              <a:gd name="connsiteX4" fmla="*/ 1174 w 3959939"/>
              <a:gd name="connsiteY4" fmla="*/ 0 h 6432864"/>
              <a:gd name="connsiteX0" fmla="*/ 1174 w 3942977"/>
              <a:gd name="connsiteY0" fmla="*/ 0 h 6438405"/>
              <a:gd name="connsiteX1" fmla="*/ 3924386 w 3942977"/>
              <a:gd name="connsiteY1" fmla="*/ 619496 h 6438405"/>
              <a:gd name="connsiteX2" fmla="*/ 2808501 w 3942977"/>
              <a:gd name="connsiteY2" fmla="*/ 6438405 h 6438405"/>
              <a:gd name="connsiteX3" fmla="*/ 382 w 3942977"/>
              <a:gd name="connsiteY3" fmla="*/ 6432864 h 6438405"/>
              <a:gd name="connsiteX4" fmla="*/ 1174 w 3942977"/>
              <a:gd name="connsiteY4" fmla="*/ 0 h 6438405"/>
              <a:gd name="connsiteX0" fmla="*/ 1174 w 3959439"/>
              <a:gd name="connsiteY0" fmla="*/ 0 h 6449489"/>
              <a:gd name="connsiteX1" fmla="*/ 3924386 w 3959439"/>
              <a:gd name="connsiteY1" fmla="*/ 619496 h 6449489"/>
              <a:gd name="connsiteX2" fmla="*/ 3129926 w 3959439"/>
              <a:gd name="connsiteY2" fmla="*/ 6449489 h 6449489"/>
              <a:gd name="connsiteX3" fmla="*/ 382 w 3959439"/>
              <a:gd name="connsiteY3" fmla="*/ 6432864 h 6449489"/>
              <a:gd name="connsiteX4" fmla="*/ 1174 w 3959439"/>
              <a:gd name="connsiteY4" fmla="*/ 0 h 6449489"/>
              <a:gd name="connsiteX0" fmla="*/ 1174 w 4358208"/>
              <a:gd name="connsiteY0" fmla="*/ 0 h 6449489"/>
              <a:gd name="connsiteX1" fmla="*/ 4342009 w 4358208"/>
              <a:gd name="connsiteY1" fmla="*/ 729398 h 6449489"/>
              <a:gd name="connsiteX2" fmla="*/ 3129926 w 4358208"/>
              <a:gd name="connsiteY2" fmla="*/ 6449489 h 6449489"/>
              <a:gd name="connsiteX3" fmla="*/ 382 w 4358208"/>
              <a:gd name="connsiteY3" fmla="*/ 6432864 h 6449489"/>
              <a:gd name="connsiteX4" fmla="*/ 1174 w 4358208"/>
              <a:gd name="connsiteY4" fmla="*/ 0 h 6449489"/>
              <a:gd name="connsiteX0" fmla="*/ 1174 w 4376104"/>
              <a:gd name="connsiteY0" fmla="*/ 0 h 6432864"/>
              <a:gd name="connsiteX1" fmla="*/ 4342009 w 4376104"/>
              <a:gd name="connsiteY1" fmla="*/ 729398 h 6432864"/>
              <a:gd name="connsiteX2" fmla="*/ 3536558 w 4376104"/>
              <a:gd name="connsiteY2" fmla="*/ 6394538 h 6432864"/>
              <a:gd name="connsiteX3" fmla="*/ 382 w 4376104"/>
              <a:gd name="connsiteY3" fmla="*/ 6432864 h 6432864"/>
              <a:gd name="connsiteX4" fmla="*/ 1174 w 4376104"/>
              <a:gd name="connsiteY4" fmla="*/ 0 h 6432864"/>
              <a:gd name="connsiteX0" fmla="*/ 0 w 4385920"/>
              <a:gd name="connsiteY0" fmla="*/ 0 h 6070191"/>
              <a:gd name="connsiteX1" fmla="*/ 4351825 w 4385920"/>
              <a:gd name="connsiteY1" fmla="*/ 366725 h 6070191"/>
              <a:gd name="connsiteX2" fmla="*/ 3546374 w 4385920"/>
              <a:gd name="connsiteY2" fmla="*/ 6031865 h 6070191"/>
              <a:gd name="connsiteX3" fmla="*/ 10198 w 4385920"/>
              <a:gd name="connsiteY3" fmla="*/ 6070191 h 6070191"/>
              <a:gd name="connsiteX4" fmla="*/ 0 w 4385920"/>
              <a:gd name="connsiteY4" fmla="*/ 0 h 6070191"/>
              <a:gd name="connsiteX0" fmla="*/ 11900 w 4375839"/>
              <a:gd name="connsiteY0" fmla="*/ 0 h 6366923"/>
              <a:gd name="connsiteX1" fmla="*/ 4341744 w 4375839"/>
              <a:gd name="connsiteY1" fmla="*/ 663457 h 6366923"/>
              <a:gd name="connsiteX2" fmla="*/ 3536293 w 4375839"/>
              <a:gd name="connsiteY2" fmla="*/ 6328597 h 6366923"/>
              <a:gd name="connsiteX3" fmla="*/ 117 w 4375839"/>
              <a:gd name="connsiteY3" fmla="*/ 6366923 h 6366923"/>
              <a:gd name="connsiteX4" fmla="*/ 11900 w 4375839"/>
              <a:gd name="connsiteY4" fmla="*/ 0 h 6366923"/>
              <a:gd name="connsiteX0" fmla="*/ 11900 w 4375839"/>
              <a:gd name="connsiteY0" fmla="*/ 0 h 6366923"/>
              <a:gd name="connsiteX1" fmla="*/ 4341744 w 4375839"/>
              <a:gd name="connsiteY1" fmla="*/ 663457 h 6366923"/>
              <a:gd name="connsiteX2" fmla="*/ 3536293 w 4375839"/>
              <a:gd name="connsiteY2" fmla="*/ 6328597 h 6366923"/>
              <a:gd name="connsiteX3" fmla="*/ 117 w 4375839"/>
              <a:gd name="connsiteY3" fmla="*/ 6366923 h 6366923"/>
              <a:gd name="connsiteX4" fmla="*/ 11900 w 4375839"/>
              <a:gd name="connsiteY4" fmla="*/ 0 h 6366923"/>
              <a:gd name="connsiteX0" fmla="*/ 11900 w 4375839"/>
              <a:gd name="connsiteY0" fmla="*/ 0 h 6366923"/>
              <a:gd name="connsiteX1" fmla="*/ 4341744 w 4375839"/>
              <a:gd name="connsiteY1" fmla="*/ 663457 h 6366923"/>
              <a:gd name="connsiteX2" fmla="*/ 3536293 w 4375839"/>
              <a:gd name="connsiteY2" fmla="*/ 6328597 h 6366923"/>
              <a:gd name="connsiteX3" fmla="*/ 117 w 4375839"/>
              <a:gd name="connsiteY3" fmla="*/ 6366923 h 6366923"/>
              <a:gd name="connsiteX4" fmla="*/ 11900 w 4375839"/>
              <a:gd name="connsiteY4" fmla="*/ 0 h 6366923"/>
              <a:gd name="connsiteX0" fmla="*/ 0 w 4396909"/>
              <a:gd name="connsiteY0" fmla="*/ 0 h 6366923"/>
              <a:gd name="connsiteX1" fmla="*/ 4362814 w 4396909"/>
              <a:gd name="connsiteY1" fmla="*/ 663457 h 6366923"/>
              <a:gd name="connsiteX2" fmla="*/ 3557363 w 4396909"/>
              <a:gd name="connsiteY2" fmla="*/ 6328597 h 6366923"/>
              <a:gd name="connsiteX3" fmla="*/ 21187 w 4396909"/>
              <a:gd name="connsiteY3" fmla="*/ 6366923 h 6366923"/>
              <a:gd name="connsiteX4" fmla="*/ 0 w 4396909"/>
              <a:gd name="connsiteY4" fmla="*/ 0 h 6366923"/>
              <a:gd name="connsiteX0" fmla="*/ 0 w 4396909"/>
              <a:gd name="connsiteY0" fmla="*/ 0 h 6366923"/>
              <a:gd name="connsiteX1" fmla="*/ 4362814 w 4396909"/>
              <a:gd name="connsiteY1" fmla="*/ 663457 h 6366923"/>
              <a:gd name="connsiteX2" fmla="*/ 3557363 w 4396909"/>
              <a:gd name="connsiteY2" fmla="*/ 6328597 h 6366923"/>
              <a:gd name="connsiteX3" fmla="*/ 21187 w 4396909"/>
              <a:gd name="connsiteY3" fmla="*/ 6366923 h 6366923"/>
              <a:gd name="connsiteX4" fmla="*/ 0 w 4396909"/>
              <a:gd name="connsiteY4" fmla="*/ 0 h 6366923"/>
              <a:gd name="connsiteX0" fmla="*/ 0 w 4398960"/>
              <a:gd name="connsiteY0" fmla="*/ 0 h 6366923"/>
              <a:gd name="connsiteX1" fmla="*/ 4362814 w 4398960"/>
              <a:gd name="connsiteY1" fmla="*/ 663457 h 6366923"/>
              <a:gd name="connsiteX2" fmla="*/ 3580298 w 4398960"/>
              <a:gd name="connsiteY2" fmla="*/ 6328597 h 6366923"/>
              <a:gd name="connsiteX3" fmla="*/ 21187 w 4398960"/>
              <a:gd name="connsiteY3" fmla="*/ 6366923 h 6366923"/>
              <a:gd name="connsiteX4" fmla="*/ 0 w 4398960"/>
              <a:gd name="connsiteY4" fmla="*/ 0 h 6366923"/>
              <a:gd name="connsiteX0" fmla="*/ 0 w 4398960"/>
              <a:gd name="connsiteY0" fmla="*/ 0 h 6328597"/>
              <a:gd name="connsiteX1" fmla="*/ 4362814 w 4398960"/>
              <a:gd name="connsiteY1" fmla="*/ 663457 h 6328597"/>
              <a:gd name="connsiteX2" fmla="*/ 3580298 w 4398960"/>
              <a:gd name="connsiteY2" fmla="*/ 6328597 h 6328597"/>
              <a:gd name="connsiteX3" fmla="*/ 9718 w 4398960"/>
              <a:gd name="connsiteY3" fmla="*/ 6315317 h 6328597"/>
              <a:gd name="connsiteX4" fmla="*/ 0 w 4398960"/>
              <a:gd name="connsiteY4" fmla="*/ 0 h 6328597"/>
              <a:gd name="connsiteX0" fmla="*/ 0 w 4398960"/>
              <a:gd name="connsiteY0" fmla="*/ 0 h 6328597"/>
              <a:gd name="connsiteX1" fmla="*/ 4362814 w 4398960"/>
              <a:gd name="connsiteY1" fmla="*/ 663457 h 6328597"/>
              <a:gd name="connsiteX2" fmla="*/ 3580298 w 4398960"/>
              <a:gd name="connsiteY2" fmla="*/ 6328597 h 6328597"/>
              <a:gd name="connsiteX3" fmla="*/ 3984 w 4398960"/>
              <a:gd name="connsiteY3" fmla="*/ 6326784 h 6328597"/>
              <a:gd name="connsiteX4" fmla="*/ 0 w 4398960"/>
              <a:gd name="connsiteY4" fmla="*/ 0 h 6328597"/>
              <a:gd name="connsiteX0" fmla="*/ 7645 w 4406605"/>
              <a:gd name="connsiteY0" fmla="*/ 0 h 6332520"/>
              <a:gd name="connsiteX1" fmla="*/ 4370459 w 4406605"/>
              <a:gd name="connsiteY1" fmla="*/ 663457 h 6332520"/>
              <a:gd name="connsiteX2" fmla="*/ 3587943 w 4406605"/>
              <a:gd name="connsiteY2" fmla="*/ 6328597 h 6332520"/>
              <a:gd name="connsiteX3" fmla="*/ 160 w 4406605"/>
              <a:gd name="connsiteY3" fmla="*/ 6332520 h 6332520"/>
              <a:gd name="connsiteX4" fmla="*/ 7645 w 4406605"/>
              <a:gd name="connsiteY4" fmla="*/ 0 h 6332520"/>
              <a:gd name="connsiteX0" fmla="*/ 2069 w 4406763"/>
              <a:gd name="connsiteY0" fmla="*/ 0 h 6332520"/>
              <a:gd name="connsiteX1" fmla="*/ 4370617 w 4406763"/>
              <a:gd name="connsiteY1" fmla="*/ 663457 h 6332520"/>
              <a:gd name="connsiteX2" fmla="*/ 3588101 w 4406763"/>
              <a:gd name="connsiteY2" fmla="*/ 6328597 h 6332520"/>
              <a:gd name="connsiteX3" fmla="*/ 318 w 4406763"/>
              <a:gd name="connsiteY3" fmla="*/ 6332520 h 6332520"/>
              <a:gd name="connsiteX4" fmla="*/ 2069 w 4406763"/>
              <a:gd name="connsiteY4" fmla="*/ 0 h 6332520"/>
              <a:gd name="connsiteX0" fmla="*/ 2069 w 4407866"/>
              <a:gd name="connsiteY0" fmla="*/ 0 h 6332520"/>
              <a:gd name="connsiteX1" fmla="*/ 4370617 w 4407866"/>
              <a:gd name="connsiteY1" fmla="*/ 663457 h 6332520"/>
              <a:gd name="connsiteX2" fmla="*/ 3599570 w 4407866"/>
              <a:gd name="connsiteY2" fmla="*/ 6328597 h 6332520"/>
              <a:gd name="connsiteX3" fmla="*/ 318 w 4407866"/>
              <a:gd name="connsiteY3" fmla="*/ 6332520 h 6332520"/>
              <a:gd name="connsiteX4" fmla="*/ 2069 w 4407866"/>
              <a:gd name="connsiteY4" fmla="*/ 0 h 6332520"/>
              <a:gd name="connsiteX0" fmla="*/ 2069 w 4418232"/>
              <a:gd name="connsiteY0" fmla="*/ 0 h 6332520"/>
              <a:gd name="connsiteX1" fmla="*/ 4382086 w 4418232"/>
              <a:gd name="connsiteY1" fmla="*/ 669191 h 6332520"/>
              <a:gd name="connsiteX2" fmla="*/ 3599570 w 4418232"/>
              <a:gd name="connsiteY2" fmla="*/ 6328597 h 6332520"/>
              <a:gd name="connsiteX3" fmla="*/ 318 w 4418232"/>
              <a:gd name="connsiteY3" fmla="*/ 6332520 h 6332520"/>
              <a:gd name="connsiteX4" fmla="*/ 2069 w 4418232"/>
              <a:gd name="connsiteY4" fmla="*/ 0 h 6332520"/>
              <a:gd name="connsiteX0" fmla="*/ 2069 w 4419906"/>
              <a:gd name="connsiteY0" fmla="*/ 0 h 6334331"/>
              <a:gd name="connsiteX1" fmla="*/ 4382086 w 4419906"/>
              <a:gd name="connsiteY1" fmla="*/ 669191 h 6334331"/>
              <a:gd name="connsiteX2" fmla="*/ 3616772 w 4419906"/>
              <a:gd name="connsiteY2" fmla="*/ 6334331 h 6334331"/>
              <a:gd name="connsiteX3" fmla="*/ 318 w 4419906"/>
              <a:gd name="connsiteY3" fmla="*/ 6332520 h 6334331"/>
              <a:gd name="connsiteX4" fmla="*/ 2069 w 4419906"/>
              <a:gd name="connsiteY4" fmla="*/ 0 h 6334331"/>
              <a:gd name="connsiteX0" fmla="*/ 2069 w 4435434"/>
              <a:gd name="connsiteY0" fmla="*/ 0 h 6334331"/>
              <a:gd name="connsiteX1" fmla="*/ 4399288 w 4435434"/>
              <a:gd name="connsiteY1" fmla="*/ 669191 h 6334331"/>
              <a:gd name="connsiteX2" fmla="*/ 3616772 w 4435434"/>
              <a:gd name="connsiteY2" fmla="*/ 6334331 h 6334331"/>
              <a:gd name="connsiteX3" fmla="*/ 318 w 4435434"/>
              <a:gd name="connsiteY3" fmla="*/ 6332520 h 6334331"/>
              <a:gd name="connsiteX4" fmla="*/ 2069 w 4435434"/>
              <a:gd name="connsiteY4" fmla="*/ 0 h 6334331"/>
              <a:gd name="connsiteX0" fmla="*/ 2069 w 4441924"/>
              <a:gd name="connsiteY0" fmla="*/ 0 h 6334331"/>
              <a:gd name="connsiteX1" fmla="*/ 4399288 w 4441924"/>
              <a:gd name="connsiteY1" fmla="*/ 669191 h 6334331"/>
              <a:gd name="connsiteX2" fmla="*/ 3616772 w 4441924"/>
              <a:gd name="connsiteY2" fmla="*/ 6334331 h 6334331"/>
              <a:gd name="connsiteX3" fmla="*/ 318 w 4441924"/>
              <a:gd name="connsiteY3" fmla="*/ 6332520 h 6334331"/>
              <a:gd name="connsiteX4" fmla="*/ 2069 w 4441924"/>
              <a:gd name="connsiteY4" fmla="*/ 0 h 6334331"/>
              <a:gd name="connsiteX0" fmla="*/ 2069 w 4445941"/>
              <a:gd name="connsiteY0" fmla="*/ 0 h 6334331"/>
              <a:gd name="connsiteX1" fmla="*/ 4399288 w 4445941"/>
              <a:gd name="connsiteY1" fmla="*/ 669191 h 6334331"/>
              <a:gd name="connsiteX2" fmla="*/ 3616772 w 4445941"/>
              <a:gd name="connsiteY2" fmla="*/ 6334331 h 6334331"/>
              <a:gd name="connsiteX3" fmla="*/ 318 w 4445941"/>
              <a:gd name="connsiteY3" fmla="*/ 6332520 h 6334331"/>
              <a:gd name="connsiteX4" fmla="*/ 2069 w 4445941"/>
              <a:gd name="connsiteY4" fmla="*/ 0 h 6334331"/>
              <a:gd name="connsiteX0" fmla="*/ 2069 w 4456103"/>
              <a:gd name="connsiteY0" fmla="*/ 0 h 6334331"/>
              <a:gd name="connsiteX1" fmla="*/ 4410756 w 4456103"/>
              <a:gd name="connsiteY1" fmla="*/ 669191 h 6334331"/>
              <a:gd name="connsiteX2" fmla="*/ 3616772 w 4456103"/>
              <a:gd name="connsiteY2" fmla="*/ 6334331 h 6334331"/>
              <a:gd name="connsiteX3" fmla="*/ 318 w 4456103"/>
              <a:gd name="connsiteY3" fmla="*/ 6332520 h 6334331"/>
              <a:gd name="connsiteX4" fmla="*/ 2069 w 4456103"/>
              <a:gd name="connsiteY4" fmla="*/ 0 h 6334331"/>
              <a:gd name="connsiteX0" fmla="*/ 2069 w 4460610"/>
              <a:gd name="connsiteY0" fmla="*/ 0 h 6334331"/>
              <a:gd name="connsiteX1" fmla="*/ 4410756 w 4460610"/>
              <a:gd name="connsiteY1" fmla="*/ 669191 h 6334331"/>
              <a:gd name="connsiteX2" fmla="*/ 3616772 w 4460610"/>
              <a:gd name="connsiteY2" fmla="*/ 6334331 h 6334331"/>
              <a:gd name="connsiteX3" fmla="*/ 318 w 4460610"/>
              <a:gd name="connsiteY3" fmla="*/ 6332520 h 6334331"/>
              <a:gd name="connsiteX4" fmla="*/ 2069 w 4460610"/>
              <a:gd name="connsiteY4" fmla="*/ 0 h 633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0610" h="6334331">
                <a:moveTo>
                  <a:pt x="2069" y="0"/>
                </a:moveTo>
                <a:cubicBezTo>
                  <a:pt x="1101339" y="98229"/>
                  <a:pt x="2919809" y="271797"/>
                  <a:pt x="4410756" y="669191"/>
                </a:cubicBezTo>
                <a:cubicBezTo>
                  <a:pt x="4563986" y="2834108"/>
                  <a:pt x="4381634" y="4516636"/>
                  <a:pt x="3616772" y="6334331"/>
                </a:cubicBezTo>
                <a:lnTo>
                  <a:pt x="318" y="6332520"/>
                </a:lnTo>
                <a:cubicBezTo>
                  <a:pt x="-1266" y="4190080"/>
                  <a:pt x="3653" y="2142440"/>
                  <a:pt x="2069" y="0"/>
                </a:cubicBezTo>
                <a:close/>
              </a:path>
            </a:pathLst>
          </a:custGeom>
          <a:pattFill prst="dotGrid">
            <a:fgClr>
              <a:schemeClr val="tx1"/>
            </a:fgClr>
            <a:bgClr>
              <a:schemeClr val="bg1"/>
            </a:bgClr>
          </a:pattFill>
        </p:spPr>
        <p:txBody>
          <a:bodyPr vert="horz" lIns="182868" tIns="91434" rIns="182868" bIns="45715" rtlCol="0" anchor="ctr">
            <a:noAutofit/>
          </a:bodyPr>
          <a:lstStyle>
            <a:lvl1pPr marL="0" marR="0" indent="0" algn="ctr" defTabSz="91430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230164" algn="l"/>
              </a:tabLst>
              <a:defRPr lang="en-US" dirty="0">
                <a:solidFill>
                  <a:srgbClr val="B71234"/>
                </a:solidFill>
                <a:latin typeface="+mj-lt"/>
              </a:defRPr>
            </a:lvl1pPr>
          </a:lstStyle>
          <a:p>
            <a:pPr marL="0" marR="0" lvl="0" indent="0" algn="ctr" defTabSz="91430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230164" algn="l"/>
              </a:tabLst>
              <a:defRPr/>
            </a:pPr>
            <a:r>
              <a:rPr lang="en-US" dirty="0"/>
              <a:t>Drag picture to placeholder or click icon to add. You must use a full bleed image to fill this entire space.</a:t>
            </a:r>
          </a:p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8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/Close In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1926" y="2012951"/>
            <a:ext cx="4040150" cy="1117600"/>
          </a:xfrm>
          <a:prstGeom prst="rect">
            <a:avLst/>
          </a:prstGeom>
        </p:spPr>
      </p:pic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>
          <a:xfrm>
            <a:off x="453893" y="4869756"/>
            <a:ext cx="822595" cy="154577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4/21/2014</a:t>
            </a:r>
            <a:endParaRPr lang="en-US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3097924" y="4869756"/>
            <a:ext cx="2940147" cy="154577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 hidden="1"/>
          <p:cNvCxnSpPr/>
          <p:nvPr userDrawn="1"/>
        </p:nvCxnSpPr>
        <p:spPr>
          <a:xfrm>
            <a:off x="8686800" y="4872032"/>
            <a:ext cx="0" cy="15240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hidden="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7536" y="4828032"/>
            <a:ext cx="886404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821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9668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457200" y="4493895"/>
            <a:ext cx="701040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 userDrawn="1"/>
        </p:nvCxnSpPr>
        <p:spPr>
          <a:xfrm>
            <a:off x="9144000" y="137644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483436" y="1322827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Content Box Line</a:t>
            </a:r>
          </a:p>
        </p:txBody>
      </p:sp>
      <p:cxnSp>
        <p:nvCxnSpPr>
          <p:cNvPr id="14" name="Straight Arrow Connector 13"/>
          <p:cNvCxnSpPr/>
          <p:nvPr userDrawn="1"/>
        </p:nvCxnSpPr>
        <p:spPr>
          <a:xfrm>
            <a:off x="9144000" y="1104978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9483436" y="1079065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Subtitle Line</a:t>
            </a:r>
          </a:p>
        </p:txBody>
      </p:sp>
      <p:cxnSp>
        <p:nvCxnSpPr>
          <p:cNvPr id="19" name="Straight Arrow Connector 18"/>
          <p:cNvCxnSpPr/>
          <p:nvPr userDrawn="1"/>
        </p:nvCxnSpPr>
        <p:spPr>
          <a:xfrm>
            <a:off x="9144000" y="820815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483436" y="794901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Title Line</a:t>
            </a:r>
          </a:p>
        </p:txBody>
      </p:sp>
      <p:cxnSp>
        <p:nvCxnSpPr>
          <p:cNvPr id="21" name="Straight Arrow Connector 20"/>
          <p:cNvCxnSpPr/>
          <p:nvPr userDrawn="1"/>
        </p:nvCxnSpPr>
        <p:spPr>
          <a:xfrm rot="5400000" flipH="1">
            <a:off x="8537575" y="-154781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857750"/>
            <a:ext cx="4828032" cy="152400"/>
          </a:xfrm>
        </p:spPr>
        <p:txBody>
          <a:bodyPr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McAfee Confidential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3" y="2436478"/>
            <a:ext cx="1898891" cy="516272"/>
          </a:xfrm>
          <a:prstGeom prst="rect">
            <a:avLst/>
          </a:prstGeom>
        </p:spPr>
      </p:pic>
      <p:pic>
        <p:nvPicPr>
          <p:cNvPr id="2" name="Picture 1" descr="m-shield_primary_rgb_bctm_50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800" y="0"/>
            <a:ext cx="4267200" cy="4397829"/>
          </a:xfrm>
          <a:prstGeom prst="rect">
            <a:avLst/>
          </a:prstGeom>
        </p:spPr>
      </p:pic>
      <p:sp>
        <p:nvSpPr>
          <p:cNvPr id="22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57200" y="4120984"/>
            <a:ext cx="4827588" cy="311945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7"/>
            <a:r>
              <a:rPr lang="en-US" dirty="0"/>
              <a:t>Click to edit Master text styles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457200" y="3155294"/>
            <a:ext cx="4827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457202" y="3155295"/>
            <a:ext cx="4827587" cy="898546"/>
          </a:xfrm>
          <a:prstGeom prst="rect">
            <a:avLst/>
          </a:prstGeom>
        </p:spPr>
        <p:txBody>
          <a:bodyPr vert="horz" lIns="0" tIns="91434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59500" y="4556839"/>
            <a:ext cx="4825732" cy="262813"/>
          </a:xfrm>
        </p:spPr>
        <p:txBody>
          <a:bodyPr/>
          <a:lstStyle>
            <a:lvl2pPr>
              <a:defRPr/>
            </a:lvl2pPr>
          </a:lstStyle>
          <a:p>
            <a:pPr lvl="8"/>
            <a:r>
              <a:rPr lang="en-US" dirty="0"/>
              <a:t>Click to edit Master text styles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-685800" y="795747"/>
            <a:ext cx="3463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Title Line</a:t>
            </a:r>
          </a:p>
        </p:txBody>
      </p:sp>
      <p:cxnSp>
        <p:nvCxnSpPr>
          <p:cNvPr id="30" name="Straight Arrow Connector 29"/>
          <p:cNvCxnSpPr/>
          <p:nvPr userDrawn="1"/>
        </p:nvCxnSpPr>
        <p:spPr>
          <a:xfrm flipH="1">
            <a:off x="-304800" y="82166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 userDrawn="1"/>
        </p:nvCxnSpPr>
        <p:spPr>
          <a:xfrm flipH="1">
            <a:off x="-304800" y="1103313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651164" y="1130818"/>
            <a:ext cx="3463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Subtitle Line</a:t>
            </a:r>
          </a:p>
        </p:txBody>
      </p:sp>
      <p:cxnSp>
        <p:nvCxnSpPr>
          <p:cNvPr id="33" name="Straight Arrow Connector 32"/>
          <p:cNvCxnSpPr/>
          <p:nvPr userDrawn="1"/>
        </p:nvCxnSpPr>
        <p:spPr>
          <a:xfrm flipH="1">
            <a:off x="-304800" y="1377157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 userDrawn="1"/>
        </p:nvSpPr>
        <p:spPr>
          <a:xfrm>
            <a:off x="-762000" y="1323544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Content Box Line</a:t>
            </a:r>
          </a:p>
        </p:txBody>
      </p:sp>
      <p:cxnSp>
        <p:nvCxnSpPr>
          <p:cNvPr id="35" name="Straight Arrow Connector 34"/>
          <p:cNvCxnSpPr/>
          <p:nvPr userDrawn="1"/>
        </p:nvCxnSpPr>
        <p:spPr>
          <a:xfrm flipH="1">
            <a:off x="-304800" y="4869657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 userDrawn="1"/>
        </p:nvSpPr>
        <p:spPr>
          <a:xfrm>
            <a:off x="-762000" y="4816045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</a:t>
            </a:r>
            <a:br>
              <a:rPr lang="en-US" sz="400" dirty="0">
                <a:solidFill>
                  <a:schemeClr val="bg1"/>
                </a:solidFill>
              </a:rPr>
            </a:br>
            <a:r>
              <a:rPr lang="en-US" sz="400" dirty="0">
                <a:solidFill>
                  <a:schemeClr val="bg1"/>
                </a:solidFill>
              </a:rPr>
              <a:t>Footer Line</a:t>
            </a:r>
          </a:p>
        </p:txBody>
      </p:sp>
      <p:cxnSp>
        <p:nvCxnSpPr>
          <p:cNvPr id="37" name="Straight Arrow Connector 36"/>
          <p:cNvCxnSpPr/>
          <p:nvPr userDrawn="1"/>
        </p:nvCxnSpPr>
        <p:spPr>
          <a:xfrm rot="16200000" flipH="1">
            <a:off x="301625" y="529590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245919" y="5507237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Left Margin Line</a:t>
            </a:r>
          </a:p>
        </p:txBody>
      </p:sp>
      <p:cxnSp>
        <p:nvCxnSpPr>
          <p:cNvPr id="39" name="Straight Arrow Connector 38"/>
          <p:cNvCxnSpPr/>
          <p:nvPr userDrawn="1"/>
        </p:nvCxnSpPr>
        <p:spPr>
          <a:xfrm rot="16200000" flipH="1">
            <a:off x="8531225" y="529590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8475519" y="5507237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Right Margin Line</a:t>
            </a:r>
          </a:p>
        </p:txBody>
      </p:sp>
      <p:cxnSp>
        <p:nvCxnSpPr>
          <p:cNvPr id="41" name="Straight Arrow Connector 40"/>
          <p:cNvCxnSpPr/>
          <p:nvPr userDrawn="1"/>
        </p:nvCxnSpPr>
        <p:spPr>
          <a:xfrm>
            <a:off x="9144000" y="4869657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9483436" y="4816045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</a:t>
            </a:r>
            <a:br>
              <a:rPr lang="en-US" sz="400" dirty="0">
                <a:solidFill>
                  <a:schemeClr val="bg1"/>
                </a:solidFill>
              </a:rPr>
            </a:br>
            <a:r>
              <a:rPr lang="en-US" sz="400" dirty="0">
                <a:solidFill>
                  <a:schemeClr val="bg1"/>
                </a:solidFill>
              </a:rPr>
              <a:t>Footer Line</a:t>
            </a:r>
          </a:p>
        </p:txBody>
      </p:sp>
      <p:cxnSp>
        <p:nvCxnSpPr>
          <p:cNvPr id="43" name="Straight Arrow Connector 42"/>
          <p:cNvCxnSpPr/>
          <p:nvPr userDrawn="1"/>
        </p:nvCxnSpPr>
        <p:spPr>
          <a:xfrm>
            <a:off x="9144000" y="137644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9483436" y="1322827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Content Box Line</a:t>
            </a:r>
          </a:p>
        </p:txBody>
      </p:sp>
      <p:cxnSp>
        <p:nvCxnSpPr>
          <p:cNvPr id="45" name="Straight Arrow Connector 44"/>
          <p:cNvCxnSpPr/>
          <p:nvPr userDrawn="1"/>
        </p:nvCxnSpPr>
        <p:spPr>
          <a:xfrm>
            <a:off x="9144000" y="1104978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9483436" y="1079065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Subtitle Line</a:t>
            </a:r>
          </a:p>
        </p:txBody>
      </p:sp>
      <p:cxnSp>
        <p:nvCxnSpPr>
          <p:cNvPr id="47" name="Straight Arrow Connector 46"/>
          <p:cNvCxnSpPr/>
          <p:nvPr userDrawn="1"/>
        </p:nvCxnSpPr>
        <p:spPr>
          <a:xfrm>
            <a:off x="9144000" y="820815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 userDrawn="1"/>
        </p:nvSpPr>
        <p:spPr>
          <a:xfrm>
            <a:off x="9483436" y="794901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Title Line</a:t>
            </a:r>
          </a:p>
        </p:txBody>
      </p:sp>
      <p:cxnSp>
        <p:nvCxnSpPr>
          <p:cNvPr id="49" name="Straight Arrow Connector 48"/>
          <p:cNvCxnSpPr/>
          <p:nvPr userDrawn="1"/>
        </p:nvCxnSpPr>
        <p:spPr>
          <a:xfrm rot="5400000" flipH="1">
            <a:off x="8537575" y="-17145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 userDrawn="1"/>
        </p:nvSpPr>
        <p:spPr>
          <a:xfrm>
            <a:off x="8475519" y="-439212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Right Margin Line</a:t>
            </a:r>
          </a:p>
        </p:txBody>
      </p:sp>
      <p:cxnSp>
        <p:nvCxnSpPr>
          <p:cNvPr id="51" name="Straight Arrow Connector 50"/>
          <p:cNvCxnSpPr/>
          <p:nvPr userDrawn="1"/>
        </p:nvCxnSpPr>
        <p:spPr>
          <a:xfrm rot="5400000" flipH="1">
            <a:off x="303214" y="-17145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 userDrawn="1"/>
        </p:nvSpPr>
        <p:spPr>
          <a:xfrm>
            <a:off x="245919" y="-439212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Left Margin Line</a:t>
            </a:r>
          </a:p>
        </p:txBody>
      </p:sp>
    </p:spTree>
    <p:extLst>
      <p:ext uri="{BB962C8B-B14F-4D97-AF65-F5344CB8AC3E}">
        <p14:creationId xmlns:p14="http://schemas.microsoft.com/office/powerpoint/2010/main" val="314574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89316"/>
            <a:ext cx="7772400" cy="3470672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40312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18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89316"/>
            <a:ext cx="7772400" cy="3470672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82729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89316"/>
            <a:ext cx="3810000" cy="339447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9316"/>
            <a:ext cx="3810000" cy="339447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9170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1"/>
            <a:ext cx="3810000" cy="339447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1"/>
            <a:ext cx="3810000" cy="339447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65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14400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170214"/>
            <a:ext cx="3811588" cy="342440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14400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170214"/>
            <a:ext cx="3813174" cy="342440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30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96713"/>
            <a:ext cx="3811588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352528"/>
            <a:ext cx="3811588" cy="327662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096713"/>
            <a:ext cx="3813174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352528"/>
            <a:ext cx="3813174" cy="327662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8998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531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22402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43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18371"/>
            <a:ext cx="8229600" cy="250029"/>
          </a:xfrm>
        </p:spPr>
        <p:txBody>
          <a:bodyPr/>
          <a:lstStyle>
            <a:lvl1pPr marL="0" indent="0">
              <a:buNone/>
              <a:tabLst>
                <a:tab pos="230164" algn="l"/>
                <a:tab pos="342864" algn="l"/>
              </a:tabLst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1" y="180975"/>
            <a:ext cx="8226425" cy="7302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57200" y="1379539"/>
            <a:ext cx="8221980" cy="3254375"/>
          </a:xfrm>
          <a:prstGeom prst="rect">
            <a:avLst/>
          </a:prstGeom>
        </p:spPr>
        <p:txBody>
          <a:bodyPr vert="horz" lIns="0" tIns="0" rIns="0" bIns="45715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613" y="4869757"/>
            <a:ext cx="230989" cy="1545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1" y="4857750"/>
            <a:ext cx="6802415" cy="152400"/>
          </a:xfrm>
        </p:spPr>
        <p:txBody>
          <a:bodyPr anchor="t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2" y="4667254"/>
            <a:ext cx="6804025" cy="152400"/>
          </a:xfrm>
        </p:spPr>
        <p:txBody>
          <a:bodyPr bIns="0" anchor="b"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32981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97430" cy="257860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286762" y="0"/>
            <a:ext cx="2297430" cy="257860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73524" y="0"/>
            <a:ext cx="2297430" cy="257860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860286" y="0"/>
            <a:ext cx="2297430" cy="257860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564892"/>
            <a:ext cx="2297430" cy="257860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286762" y="2564892"/>
            <a:ext cx="2297430" cy="257860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573524" y="2564892"/>
            <a:ext cx="2297430" cy="257860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860286" y="2564892"/>
            <a:ext cx="2297430" cy="257860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40067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28229" y="0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6457" y="0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84686" y="0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312914" y="0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1711071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28229" y="1711071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656457" y="1711071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484686" y="1711071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2914" y="1711071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3422142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828229" y="3422142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656457" y="3422142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484686" y="3422142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12914" y="3422142"/>
            <a:ext cx="1831086" cy="1721358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18883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521562" y="0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3124" y="0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64685" y="0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607808" y="0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086247" y="0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282446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521562" y="1282446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043124" y="1282446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564685" y="1282446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607808" y="1282446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086247" y="1282446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2564892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1521562" y="2564892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3043124" y="2564892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564685" y="2564892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7607808" y="2564892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086247" y="2564892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3847338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521562" y="3847338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3043124" y="3847338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4564685" y="3847338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607808" y="3847338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6086247" y="3847338"/>
            <a:ext cx="1536192" cy="1296162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0121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1828800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047750"/>
            <a:ext cx="1828800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047750"/>
            <a:ext cx="1828800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047750"/>
            <a:ext cx="1828800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3735424"/>
            <a:ext cx="1828800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3735424"/>
            <a:ext cx="1828800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3735424"/>
            <a:ext cx="1828800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3735424"/>
            <a:ext cx="1828800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9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1828800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047750"/>
            <a:ext cx="1828800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047750"/>
            <a:ext cx="1828800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047750"/>
            <a:ext cx="1828800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3735424"/>
            <a:ext cx="1828800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67000" y="3735424"/>
            <a:ext cx="1828800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48200" y="3735424"/>
            <a:ext cx="1828800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629400" y="3735424"/>
            <a:ext cx="1828800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81075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2496312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047750"/>
            <a:ext cx="2496312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047750"/>
            <a:ext cx="2496312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3735424"/>
            <a:ext cx="2496312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3735424"/>
            <a:ext cx="2496312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3735424"/>
            <a:ext cx="2496312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83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2496312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047750"/>
            <a:ext cx="2496312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047750"/>
            <a:ext cx="2496312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3735424"/>
            <a:ext cx="2496312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323844" y="3735424"/>
            <a:ext cx="2496312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961888" y="3735424"/>
            <a:ext cx="2496312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794558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3814192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047750"/>
            <a:ext cx="3814192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3735424"/>
            <a:ext cx="3814192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3735424"/>
            <a:ext cx="3814192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18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3814192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047750"/>
            <a:ext cx="3814192" cy="255557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" y="3735424"/>
            <a:ext cx="3814192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644009" y="3735424"/>
            <a:ext cx="3814192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5354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1828800" cy="110712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047750"/>
            <a:ext cx="1828800" cy="110712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047750"/>
            <a:ext cx="1828800" cy="110712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047750"/>
            <a:ext cx="1828800" cy="110712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2291461"/>
            <a:ext cx="1831086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2291461"/>
            <a:ext cx="1831086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2291461"/>
            <a:ext cx="1831086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2291461"/>
            <a:ext cx="1831086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>
          <a:xfrm>
            <a:off x="453893" y="4869756"/>
            <a:ext cx="822595" cy="154577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4/21/2014</a:t>
            </a:r>
            <a:endParaRPr lang="en-US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3097924" y="4869756"/>
            <a:ext cx="2940147" cy="154577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1" y="180975"/>
            <a:ext cx="8226425" cy="7302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457200" y="1379539"/>
            <a:ext cx="8221980" cy="3254375"/>
          </a:xfrm>
          <a:prstGeom prst="rect">
            <a:avLst/>
          </a:prstGeom>
        </p:spPr>
        <p:txBody>
          <a:bodyPr vert="horz" lIns="0" tIns="0" rIns="0" bIns="45715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613" y="4869757"/>
            <a:ext cx="230989" cy="1545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1" y="4857750"/>
            <a:ext cx="6804025" cy="152400"/>
          </a:xfrm>
        </p:spPr>
        <p:txBody>
          <a:bodyPr anchor="t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4667254"/>
            <a:ext cx="6804025" cy="152400"/>
          </a:xfrm>
        </p:spPr>
        <p:txBody>
          <a:bodyPr bIns="0" anchor="b"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18371"/>
            <a:ext cx="8229600" cy="250029"/>
          </a:xfrm>
        </p:spPr>
        <p:txBody>
          <a:bodyPr/>
          <a:lstStyle>
            <a:lvl1pPr marL="0" indent="0">
              <a:buNone/>
              <a:tabLst>
                <a:tab pos="230164" algn="l"/>
                <a:tab pos="342864" algn="l"/>
              </a:tabLst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530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1828800" cy="110712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047750"/>
            <a:ext cx="1828800" cy="110712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047750"/>
            <a:ext cx="1828800" cy="110712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047750"/>
            <a:ext cx="1828800" cy="110712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2291461"/>
            <a:ext cx="1831086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6238" y="2291461"/>
            <a:ext cx="1831086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6676" y="2291461"/>
            <a:ext cx="1831086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7114" y="2291461"/>
            <a:ext cx="1831086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79900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2496312" cy="11041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047750"/>
            <a:ext cx="2496312" cy="11041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047750"/>
            <a:ext cx="2496312" cy="11041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2291461"/>
            <a:ext cx="2496312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2291461"/>
            <a:ext cx="2496312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2291461"/>
            <a:ext cx="2496312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16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2496312" cy="11041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047750"/>
            <a:ext cx="2496312" cy="11041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047750"/>
            <a:ext cx="2496312" cy="11041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2291461"/>
            <a:ext cx="2496312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2291461"/>
            <a:ext cx="2496312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2291461"/>
            <a:ext cx="2496312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32487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3814192" cy="11041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047750"/>
            <a:ext cx="3814192" cy="11041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2291461"/>
            <a:ext cx="3813048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2291461"/>
            <a:ext cx="3813048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286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3814192" cy="11041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047750"/>
            <a:ext cx="3814192" cy="11041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2291461"/>
            <a:ext cx="3813048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2291461"/>
            <a:ext cx="3813048" cy="224124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7541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047750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047750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047750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047750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3537755"/>
            <a:ext cx="1831086" cy="994954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3537755"/>
            <a:ext cx="1831086" cy="99495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3537755"/>
            <a:ext cx="1831086" cy="99495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3537755"/>
            <a:ext cx="1831086" cy="99495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2292753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2292753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2292753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2292753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181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038" y="1047750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6238" y="1047750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7438" y="1047750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8638" y="1047750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685038" y="3537755"/>
            <a:ext cx="1831086" cy="994954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2665476" y="3537755"/>
            <a:ext cx="1831086" cy="99495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4645914" y="3537755"/>
            <a:ext cx="1831086" cy="99495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6626352" y="3537755"/>
            <a:ext cx="1831086" cy="99495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5038" y="2292753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666238" y="2292753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647438" y="2292753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628638" y="2292753"/>
            <a:ext cx="1828800" cy="11071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10970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047750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047750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540743"/>
            <a:ext cx="2496312" cy="102768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540743"/>
            <a:ext cx="2496312" cy="102768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540743"/>
            <a:ext cx="2496312" cy="102768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2295739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2295739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2295739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3305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047750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047750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540743"/>
            <a:ext cx="2496312" cy="102768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540743"/>
            <a:ext cx="2496312" cy="102768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540743"/>
            <a:ext cx="2496312" cy="102768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5800" y="2295739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23844" y="2295739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961888" y="2295739"/>
            <a:ext cx="249631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02042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047750"/>
            <a:ext cx="381419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047750"/>
            <a:ext cx="381419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528304"/>
            <a:ext cx="3813048" cy="1004405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528304"/>
            <a:ext cx="3813048" cy="1004405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2295739"/>
            <a:ext cx="381419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2295739"/>
            <a:ext cx="381419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551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453893" y="4869756"/>
            <a:ext cx="822595" cy="154577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4/21/2014</a:t>
            </a:r>
            <a:endParaRPr lang="en-US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097924" y="4869756"/>
            <a:ext cx="2940147" cy="154577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1" y="180975"/>
            <a:ext cx="8226425" cy="7302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613" y="4869757"/>
            <a:ext cx="230989" cy="1545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"/>
          </p:nvPr>
        </p:nvSpPr>
        <p:spPr>
          <a:xfrm>
            <a:off x="4710114" y="1379538"/>
            <a:ext cx="3973512" cy="3173412"/>
          </a:xfrm>
          <a:prstGeom prst="rect">
            <a:avLst/>
          </a:prstGeom>
        </p:spPr>
        <p:txBody>
          <a:bodyPr vert="horz" lIns="0" tIns="0" rIns="0" bIns="45715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23"/>
          </p:nvPr>
        </p:nvSpPr>
        <p:spPr>
          <a:xfrm>
            <a:off x="457200" y="1379538"/>
            <a:ext cx="3976688" cy="3173412"/>
          </a:xfrm>
          <a:prstGeom prst="rect">
            <a:avLst/>
          </a:prstGeom>
        </p:spPr>
        <p:txBody>
          <a:bodyPr vert="horz" lIns="0" tIns="0" rIns="0" bIns="45715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1" y="4857750"/>
            <a:ext cx="6804025" cy="152400"/>
          </a:xfrm>
        </p:spPr>
        <p:txBody>
          <a:bodyPr anchor="t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2" y="4667254"/>
            <a:ext cx="6804025" cy="152400"/>
          </a:xfrm>
        </p:spPr>
        <p:txBody>
          <a:bodyPr bIns="0" anchor="b"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18371"/>
            <a:ext cx="8229600" cy="250029"/>
          </a:xfrm>
        </p:spPr>
        <p:txBody>
          <a:bodyPr/>
          <a:lstStyle>
            <a:lvl1pPr marL="0" indent="0">
              <a:buNone/>
              <a:tabLst>
                <a:tab pos="228585" algn="l"/>
                <a:tab pos="341291" algn="l"/>
                <a:tab pos="457171" algn="l"/>
              </a:tabLst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8715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6944" y="1047750"/>
            <a:ext cx="381419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5152" y="1047750"/>
            <a:ext cx="381419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528304"/>
            <a:ext cx="3813048" cy="1004405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528304"/>
            <a:ext cx="3813048" cy="1004405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86944" y="2295739"/>
            <a:ext cx="381419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45152" y="2295739"/>
            <a:ext cx="3814192" cy="110413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352320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1828800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047750"/>
            <a:ext cx="1828800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047750"/>
            <a:ext cx="1828800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047750"/>
            <a:ext cx="1828800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3407102"/>
            <a:ext cx="1831086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3407102"/>
            <a:ext cx="1831086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3407102"/>
            <a:ext cx="1831086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3407102"/>
            <a:ext cx="1831086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5613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1828800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047750"/>
            <a:ext cx="1828800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047750"/>
            <a:ext cx="1828800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047750"/>
            <a:ext cx="1828800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3407102"/>
            <a:ext cx="1831086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3407102"/>
            <a:ext cx="1831086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3407102"/>
            <a:ext cx="1831086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3407102"/>
            <a:ext cx="1831086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409986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2496312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047750"/>
            <a:ext cx="2496312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047750"/>
            <a:ext cx="2496312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637934"/>
            <a:ext cx="2496312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637934"/>
            <a:ext cx="2496312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637934"/>
            <a:ext cx="2496312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970463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2496312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047750"/>
            <a:ext cx="2496312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047750"/>
            <a:ext cx="2496312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637934"/>
            <a:ext cx="2496312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3637934"/>
            <a:ext cx="2496312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3637934"/>
            <a:ext cx="2496312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67179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3814192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047750"/>
            <a:ext cx="3814192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637934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637934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998752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3814192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047750"/>
            <a:ext cx="3814192" cy="3199582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3637934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3637934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29890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1828800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047750"/>
            <a:ext cx="1828800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047750"/>
            <a:ext cx="1828800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047750"/>
            <a:ext cx="1828800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190571"/>
            <a:ext cx="1831086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190571"/>
            <a:ext cx="1831086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190571"/>
            <a:ext cx="1831086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190571"/>
            <a:ext cx="1831086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159229"/>
            <a:ext cx="1831086" cy="1285169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3159229"/>
            <a:ext cx="1831086" cy="128516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3159229"/>
            <a:ext cx="1831086" cy="128516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3159229"/>
            <a:ext cx="1831086" cy="128516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956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1828800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67000" y="1047750"/>
            <a:ext cx="1828800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48200" y="1047750"/>
            <a:ext cx="1828800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29400" y="1047750"/>
            <a:ext cx="1828800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85800" y="2190571"/>
            <a:ext cx="1831086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2666238" y="2190571"/>
            <a:ext cx="1831086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646676" y="2190571"/>
            <a:ext cx="1831086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627114" y="2190571"/>
            <a:ext cx="1831086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159229"/>
            <a:ext cx="1831086" cy="1285169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2666238" y="3159229"/>
            <a:ext cx="1831086" cy="128516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4646676" y="3159229"/>
            <a:ext cx="1831086" cy="128516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6627114" y="3159229"/>
            <a:ext cx="1831086" cy="128516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04001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2496312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047750"/>
            <a:ext cx="2496312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047750"/>
            <a:ext cx="2496312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2421403"/>
            <a:ext cx="2496312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2421403"/>
            <a:ext cx="2496312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2421403"/>
            <a:ext cx="2496312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159229"/>
            <a:ext cx="2496312" cy="131301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159229"/>
            <a:ext cx="2496312" cy="131301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159229"/>
            <a:ext cx="2496312" cy="131301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261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209552"/>
            <a:ext cx="5486400" cy="495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hidden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204328"/>
            <a:ext cx="5486400" cy="56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418" y="2027140"/>
            <a:ext cx="3839169" cy="1241622"/>
          </a:xfrm>
        </p:spPr>
        <p:txBody>
          <a:bodyPr bIns="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174607" indent="-17460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Intel Clear" panose="020B0604020203020204" pitchFamily="34" charset="0"/>
              <a:buChar char="–"/>
              <a:defRPr sz="1400" b="1">
                <a:solidFill>
                  <a:schemeClr val="tx1"/>
                </a:solidFill>
                <a:latin typeface="+mn-lt"/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100" i="1">
                <a:solidFill>
                  <a:schemeClr val="tx1"/>
                </a:solidFill>
              </a:defRPr>
            </a:lvl3pPr>
            <a:lvl4pPr algn="ctr">
              <a:defRPr sz="1400"/>
            </a:lvl4pPr>
            <a:lvl5pPr algn="ctr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453893" y="4869756"/>
            <a:ext cx="822595" cy="154577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4/21/2014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613" y="4869757"/>
            <a:ext cx="230989" cy="1545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857750"/>
            <a:ext cx="4828032" cy="152400"/>
          </a:xfrm>
        </p:spPr>
        <p:txBody>
          <a:bodyPr anchor="t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4667254"/>
            <a:ext cx="4829175" cy="152400"/>
          </a:xfrm>
        </p:spPr>
        <p:txBody>
          <a:bodyPr bIns="0" anchor="b"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606667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2496312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323844" y="1047750"/>
            <a:ext cx="2496312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61888" y="1047750"/>
            <a:ext cx="2496312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2421403"/>
            <a:ext cx="2496312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3323844" y="2421403"/>
            <a:ext cx="2496312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961888" y="2421403"/>
            <a:ext cx="2496312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159229"/>
            <a:ext cx="2496312" cy="131301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323844" y="3159229"/>
            <a:ext cx="2496312" cy="131301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5961888" y="3159229"/>
            <a:ext cx="2496312" cy="1313019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53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3814192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047750"/>
            <a:ext cx="3814192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2421403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2421403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159229"/>
            <a:ext cx="3813048" cy="1277300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159229"/>
            <a:ext cx="3813048" cy="1277300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625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0" y="1047750"/>
            <a:ext cx="3814192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4009" y="1047750"/>
            <a:ext cx="3814192" cy="1983051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5800" y="2421403"/>
            <a:ext cx="38130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645152" y="2421403"/>
            <a:ext cx="3813048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685800" y="3159229"/>
            <a:ext cx="3813048" cy="1277300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645152" y="3159229"/>
            <a:ext cx="3813048" cy="1277300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2287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229842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229842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229842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229842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2365160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2365160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2365160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2365160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3500478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3500478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3500478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3500478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31290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229842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612783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409679" y="1229842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4025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5590922" y="1229842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75267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7772164" y="1229842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2365160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612783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3409679" y="2365160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4794025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5590922" y="2365160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6975267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7772164" y="2365160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3500478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612783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3409679" y="3500478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794025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5590922" y="3500478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6975267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772164" y="3500478"/>
            <a:ext cx="1034421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836093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229842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229842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229842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2365160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2365160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236516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2365160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3500478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3500478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350047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3500478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03814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229842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229842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229842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2365160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2365161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2365160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2365160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2365160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31540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228437" y="3500478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70244" y="3500479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069975" y="3500478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108947" y="3500478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6911512" y="3500478"/>
            <a:ext cx="1735806" cy="733806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20922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229841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229841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229841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2914933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2914932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2914933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2914932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291493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2914932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185203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228437" y="1229841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70244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069975" y="1229841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947" y="122984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911512" y="1229841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2914933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228437" y="2914932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70244" y="2914933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069975" y="2914932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108947" y="2914932"/>
            <a:ext cx="6858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6911512" y="2914932"/>
            <a:ext cx="1735806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20305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229842"/>
            <a:ext cx="1150616" cy="11506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229841"/>
            <a:ext cx="2669009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229842"/>
            <a:ext cx="1150616" cy="11506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229841"/>
            <a:ext cx="2669009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2914933"/>
            <a:ext cx="1150616" cy="11506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2914932"/>
            <a:ext cx="2669009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2914933"/>
            <a:ext cx="1150616" cy="11506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2914932"/>
            <a:ext cx="2669009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417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2520"/>
            <a:ext cx="9144000" cy="4030980"/>
          </a:xfrm>
          <a:pattFill prst="dotGrid">
            <a:fgClr>
              <a:schemeClr val="tx1"/>
            </a:fgClr>
            <a:bgClr>
              <a:schemeClr val="bg1"/>
            </a:bgClr>
          </a:pattFill>
        </p:spPr>
        <p:txBody>
          <a:bodyPr vert="horz" lIns="182868" tIns="91434" rIns="182868" bIns="45717" rtlCol="0" anchor="t">
            <a:noAutofit/>
          </a:bodyPr>
          <a:lstStyle>
            <a:lvl1pPr marL="0" marR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 lang="en-US" sz="2000">
                <a:solidFill>
                  <a:srgbClr val="B71234"/>
                </a:solidFill>
                <a:latin typeface="+mj-lt"/>
              </a:defRPr>
            </a:lvl1pPr>
          </a:lstStyle>
          <a:p>
            <a:pPr marL="0" marR="0" lvl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/>
            </a:pPr>
            <a:r>
              <a:rPr lang="en-US" dirty="0"/>
              <a:t>Drag picture to placeholder or click icon to add. You must use a full bleed image to fill this entire space.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3093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540" y="1229842"/>
            <a:ext cx="1150616" cy="11506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721530" y="1229841"/>
            <a:ext cx="2669009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709852" y="1229842"/>
            <a:ext cx="1150616" cy="11506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6002677" y="1229841"/>
            <a:ext cx="2669009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31540" y="2914933"/>
            <a:ext cx="1150616" cy="11506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721530" y="2914932"/>
            <a:ext cx="2669009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709852" y="2914933"/>
            <a:ext cx="1150616" cy="1150616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6002677" y="2914932"/>
            <a:ext cx="2669009" cy="145668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379780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73169" y="1229843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2442744"/>
            <a:ext cx="2532703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11872" y="1229843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2442744"/>
            <a:ext cx="2532703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50575" y="1229842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2442744"/>
            <a:ext cx="2532703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622698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73169" y="1229843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431541" y="2442744"/>
            <a:ext cx="2532703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11872" y="1229843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270244" y="2442744"/>
            <a:ext cx="2532703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50575" y="1229842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108947" y="2442744"/>
            <a:ext cx="2532703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66610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229843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2442744"/>
            <a:ext cx="1802967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229843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2442744"/>
            <a:ext cx="1802967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229843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2442744"/>
            <a:ext cx="1802967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229842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2442744"/>
            <a:ext cx="1802967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41901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229843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2442744"/>
            <a:ext cx="1802967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229843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2442744"/>
            <a:ext cx="1802967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229843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2442744"/>
            <a:ext cx="1802967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229842"/>
            <a:ext cx="1049445" cy="10494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2442744"/>
            <a:ext cx="1802967" cy="1802414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88473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5801" y="951569"/>
            <a:ext cx="1764195" cy="265176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93478" y="951569"/>
            <a:ext cx="1764195" cy="265176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600782" y="951569"/>
            <a:ext cx="1859858" cy="265176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598342" y="951569"/>
            <a:ext cx="1859858" cy="265176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85801" y="3735424"/>
            <a:ext cx="3774839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693479" y="3735424"/>
            <a:ext cx="3764722" cy="719138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82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9931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l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l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43000" y="2698082"/>
            <a:ext cx="6858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43000" y="2698082"/>
            <a:ext cx="6858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822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5392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664133" y="4766584"/>
            <a:ext cx="2168435" cy="230832"/>
          </a:xfrm>
          <a:prstGeom prst="rect">
            <a:avLst/>
          </a:prstGeom>
          <a:solidFill>
            <a:srgbClr val="2B2E31"/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en-US" sz="900" dirty="0">
                <a:solidFill>
                  <a:prstClr val="white"/>
                </a:solidFill>
                <a:latin typeface="Calibri Light" panose="020F0302020204030204"/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689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080" y="2647950"/>
            <a:ext cx="9144000" cy="2495550"/>
          </a:xfrm>
          <a:pattFill prst="dotGrid">
            <a:fgClr>
              <a:schemeClr val="tx1"/>
            </a:fgClr>
            <a:bgClr>
              <a:schemeClr val="bg1"/>
            </a:bgClr>
          </a:pattFill>
        </p:spPr>
        <p:txBody>
          <a:bodyPr vert="horz" lIns="182868" tIns="91434" rIns="182868" bIns="45717" rtlCol="0" anchor="t">
            <a:noAutofit/>
          </a:bodyPr>
          <a:lstStyle>
            <a:lvl1pPr marL="0" marR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 lang="en-US" sz="2000">
                <a:solidFill>
                  <a:srgbClr val="B71234"/>
                </a:solidFill>
                <a:latin typeface="+mj-lt"/>
              </a:defRPr>
            </a:lvl1pPr>
          </a:lstStyle>
          <a:p>
            <a:pPr marL="0" marR="0" lvl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/>
            </a:pPr>
            <a:r>
              <a:rPr lang="en-US" dirty="0"/>
              <a:t>Drag picture to placeholder or click icon to add. You must use a full bleed image to fill this entire space.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710114" y="1379538"/>
            <a:ext cx="3973512" cy="1192212"/>
          </a:xfrm>
          <a:prstGeom prst="rect">
            <a:avLst/>
          </a:prstGeom>
        </p:spPr>
        <p:txBody>
          <a:bodyPr vert="horz" lIns="0" tIns="0" rIns="0" bIns="45715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23"/>
          </p:nvPr>
        </p:nvSpPr>
        <p:spPr>
          <a:xfrm>
            <a:off x="457200" y="1379538"/>
            <a:ext cx="3976688" cy="1192212"/>
          </a:xfrm>
          <a:prstGeom prst="rect">
            <a:avLst/>
          </a:prstGeom>
        </p:spPr>
        <p:txBody>
          <a:bodyPr vert="horz" lIns="0" tIns="0" rIns="0" bIns="45715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7200" y="918371"/>
            <a:ext cx="8229600" cy="250029"/>
          </a:xfrm>
        </p:spPr>
        <p:txBody>
          <a:bodyPr/>
          <a:lstStyle>
            <a:lvl1pPr marL="0" indent="0">
              <a:buNone/>
              <a:tabLst>
                <a:tab pos="230164" algn="l"/>
                <a:tab pos="342864" algn="l"/>
              </a:tabLst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90777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782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169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442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873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829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405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7381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8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559427" y="0"/>
            <a:ext cx="3584575" cy="5143500"/>
          </a:xfrm>
          <a:pattFill prst="dotGrid">
            <a:fgClr>
              <a:schemeClr val="tx1"/>
            </a:fgClr>
            <a:bgClr>
              <a:schemeClr val="bg1"/>
            </a:bgClr>
          </a:pattFill>
        </p:spPr>
        <p:txBody>
          <a:bodyPr vert="horz" lIns="182868" tIns="91434" rIns="182868" bIns="45717" rtlCol="0" anchor="t">
            <a:noAutofit/>
          </a:bodyPr>
          <a:lstStyle>
            <a:lvl1pPr marL="0" marR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 lang="en-US" sz="2000">
                <a:solidFill>
                  <a:srgbClr val="B71234"/>
                </a:solidFill>
                <a:latin typeface="+mj-lt"/>
              </a:defRPr>
            </a:lvl1pPr>
          </a:lstStyle>
          <a:p>
            <a:pPr marL="0" marR="0" lvl="0" indent="0" algn="ctr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0173" algn="l"/>
              </a:tabLst>
              <a:defRPr/>
            </a:pPr>
            <a:r>
              <a:rPr lang="en-US" dirty="0"/>
              <a:t>Drag picture to placeholder or click icon to add. You must use a full bleed image to fill this entire space.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80975"/>
            <a:ext cx="4827589" cy="73025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28pt Intel Clear Light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4827588" cy="3249612"/>
          </a:xfrm>
          <a:prstGeom prst="rect">
            <a:avLst/>
          </a:prstGeom>
        </p:spPr>
        <p:txBody>
          <a:bodyPr vert="horz" lIns="0" tIns="0" rIns="0" bIns="45715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857750"/>
            <a:ext cx="4828032" cy="152400"/>
          </a:xfrm>
        </p:spPr>
        <p:txBody>
          <a:bodyPr anchor="t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1" y="4667254"/>
            <a:ext cx="4829175" cy="152400"/>
          </a:xfrm>
        </p:spPr>
        <p:txBody>
          <a:bodyPr bIns="0" anchor="b"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457200" y="918371"/>
            <a:ext cx="4832350" cy="250029"/>
          </a:xfrm>
        </p:spPr>
        <p:txBody>
          <a:bodyPr/>
          <a:lstStyle>
            <a:lvl1pPr marL="0" indent="0">
              <a:buNone/>
              <a:tabLst>
                <a:tab pos="230164" algn="l"/>
                <a:tab pos="342864" algn="l"/>
              </a:tabLst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091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64.xml"/><Relationship Id="rId50" Type="http://schemas.openxmlformats.org/officeDocument/2006/relationships/slideLayout" Target="../slideLayouts/slideLayout67.xml"/><Relationship Id="rId55" Type="http://schemas.openxmlformats.org/officeDocument/2006/relationships/slideLayout" Target="../slideLayouts/slideLayout7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63.xml"/><Relationship Id="rId59" Type="http://schemas.openxmlformats.org/officeDocument/2006/relationships/slideLayout" Target="../slideLayouts/slideLayout76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41" Type="http://schemas.openxmlformats.org/officeDocument/2006/relationships/slideLayout" Target="../slideLayouts/slideLayout58.xml"/><Relationship Id="rId54" Type="http://schemas.openxmlformats.org/officeDocument/2006/relationships/slideLayout" Target="../slideLayouts/slideLayout71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62.xml"/><Relationship Id="rId53" Type="http://schemas.openxmlformats.org/officeDocument/2006/relationships/slideLayout" Target="../slideLayouts/slideLayout70.xml"/><Relationship Id="rId58" Type="http://schemas.openxmlformats.org/officeDocument/2006/relationships/slideLayout" Target="../slideLayouts/slideLayout75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49" Type="http://schemas.openxmlformats.org/officeDocument/2006/relationships/slideLayout" Target="../slideLayouts/slideLayout66.xml"/><Relationship Id="rId57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4" Type="http://schemas.openxmlformats.org/officeDocument/2006/relationships/slideLayout" Target="../slideLayouts/slideLayout61.xml"/><Relationship Id="rId52" Type="http://schemas.openxmlformats.org/officeDocument/2006/relationships/slideLayout" Target="../slideLayouts/slideLayout69.xml"/><Relationship Id="rId6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65.xml"/><Relationship Id="rId56" Type="http://schemas.openxmlformats.org/officeDocument/2006/relationships/slideLayout" Target="../slideLayouts/slideLayout73.xml"/><Relationship Id="rId8" Type="http://schemas.openxmlformats.org/officeDocument/2006/relationships/slideLayout" Target="../slideLayouts/slideLayout25.xml"/><Relationship Id="rId51" Type="http://schemas.openxmlformats.org/officeDocument/2006/relationships/slideLayout" Target="../slideLayouts/slideLayout68.xml"/><Relationship Id="rId3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80975"/>
            <a:ext cx="8226425" cy="7302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538"/>
            <a:ext cx="8221980" cy="3325812"/>
          </a:xfrm>
          <a:prstGeom prst="rect">
            <a:avLst/>
          </a:prstGeom>
        </p:spPr>
        <p:txBody>
          <a:bodyPr vert="horz" lIns="0" tIns="0" rIns="0" bIns="45715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613" y="4869757"/>
            <a:ext cx="230989" cy="15457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7172" y="4824729"/>
            <a:ext cx="897692" cy="24832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-685800" y="795747"/>
            <a:ext cx="3463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Title Line</a:t>
            </a:r>
          </a:p>
        </p:txBody>
      </p:sp>
      <p:cxnSp>
        <p:nvCxnSpPr>
          <p:cNvPr id="17" name="Straight Arrow Connector 16"/>
          <p:cNvCxnSpPr/>
          <p:nvPr userDrawn="1"/>
        </p:nvCxnSpPr>
        <p:spPr>
          <a:xfrm flipH="1">
            <a:off x="-304800" y="82166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 userDrawn="1"/>
        </p:nvCxnSpPr>
        <p:spPr>
          <a:xfrm flipH="1">
            <a:off x="-304800" y="1103313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-651164" y="1130818"/>
            <a:ext cx="3463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Subtitle Line</a:t>
            </a:r>
          </a:p>
        </p:txBody>
      </p:sp>
      <p:cxnSp>
        <p:nvCxnSpPr>
          <p:cNvPr id="29" name="Straight Arrow Connector 28"/>
          <p:cNvCxnSpPr/>
          <p:nvPr userDrawn="1"/>
        </p:nvCxnSpPr>
        <p:spPr>
          <a:xfrm flipH="1">
            <a:off x="-304800" y="1377157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-762000" y="1323544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Content Box Line</a:t>
            </a:r>
          </a:p>
        </p:txBody>
      </p:sp>
      <p:cxnSp>
        <p:nvCxnSpPr>
          <p:cNvPr id="32" name="Straight Arrow Connector 31"/>
          <p:cNvCxnSpPr/>
          <p:nvPr userDrawn="1"/>
        </p:nvCxnSpPr>
        <p:spPr>
          <a:xfrm flipH="1">
            <a:off x="-304800" y="4869657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 userDrawn="1"/>
        </p:nvSpPr>
        <p:spPr>
          <a:xfrm>
            <a:off x="-762000" y="4816045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</a:t>
            </a:r>
            <a:br>
              <a:rPr lang="en-US" sz="400" dirty="0">
                <a:solidFill>
                  <a:schemeClr val="bg1"/>
                </a:solidFill>
              </a:rPr>
            </a:br>
            <a:r>
              <a:rPr lang="en-US" sz="400" dirty="0">
                <a:solidFill>
                  <a:schemeClr val="bg1"/>
                </a:solidFill>
              </a:rPr>
              <a:t>Footer Line</a:t>
            </a:r>
          </a:p>
        </p:txBody>
      </p:sp>
      <p:cxnSp>
        <p:nvCxnSpPr>
          <p:cNvPr id="35" name="Straight Arrow Connector 34"/>
          <p:cNvCxnSpPr/>
          <p:nvPr userDrawn="1"/>
        </p:nvCxnSpPr>
        <p:spPr>
          <a:xfrm rot="16200000" flipH="1">
            <a:off x="301625" y="529590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 userDrawn="1"/>
        </p:nvSpPr>
        <p:spPr>
          <a:xfrm>
            <a:off x="245919" y="5507237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Left Margin Line</a:t>
            </a:r>
          </a:p>
        </p:txBody>
      </p:sp>
      <p:cxnSp>
        <p:nvCxnSpPr>
          <p:cNvPr id="37" name="Straight Arrow Connector 36"/>
          <p:cNvCxnSpPr/>
          <p:nvPr userDrawn="1"/>
        </p:nvCxnSpPr>
        <p:spPr>
          <a:xfrm rot="16200000" flipH="1">
            <a:off x="8531225" y="529590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8475519" y="5507237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Right Margin Line</a:t>
            </a:r>
          </a:p>
        </p:txBody>
      </p:sp>
      <p:cxnSp>
        <p:nvCxnSpPr>
          <p:cNvPr id="39" name="Straight Arrow Connector 38"/>
          <p:cNvCxnSpPr/>
          <p:nvPr userDrawn="1"/>
        </p:nvCxnSpPr>
        <p:spPr>
          <a:xfrm>
            <a:off x="9144000" y="4869657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9483436" y="4816045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</a:t>
            </a:r>
            <a:br>
              <a:rPr lang="en-US" sz="400" dirty="0">
                <a:solidFill>
                  <a:schemeClr val="bg1"/>
                </a:solidFill>
              </a:rPr>
            </a:br>
            <a:r>
              <a:rPr lang="en-US" sz="400" dirty="0">
                <a:solidFill>
                  <a:schemeClr val="bg1"/>
                </a:solidFill>
              </a:rPr>
              <a:t>Footer Line</a:t>
            </a:r>
          </a:p>
        </p:txBody>
      </p:sp>
      <p:cxnSp>
        <p:nvCxnSpPr>
          <p:cNvPr id="42" name="Straight Arrow Connector 41"/>
          <p:cNvCxnSpPr/>
          <p:nvPr userDrawn="1"/>
        </p:nvCxnSpPr>
        <p:spPr>
          <a:xfrm>
            <a:off x="9144000" y="137644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9483436" y="1322827"/>
            <a:ext cx="422564" cy="1118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Top of Content Box Line</a:t>
            </a:r>
          </a:p>
        </p:txBody>
      </p:sp>
      <p:cxnSp>
        <p:nvCxnSpPr>
          <p:cNvPr id="44" name="Straight Arrow Connector 43"/>
          <p:cNvCxnSpPr/>
          <p:nvPr userDrawn="1"/>
        </p:nvCxnSpPr>
        <p:spPr>
          <a:xfrm>
            <a:off x="9144000" y="1104978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 userDrawn="1"/>
        </p:nvSpPr>
        <p:spPr>
          <a:xfrm>
            <a:off x="9483436" y="1079065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Subtitle Line</a:t>
            </a:r>
          </a:p>
        </p:txBody>
      </p:sp>
      <p:cxnSp>
        <p:nvCxnSpPr>
          <p:cNvPr id="46" name="Straight Arrow Connector 45"/>
          <p:cNvCxnSpPr/>
          <p:nvPr userDrawn="1"/>
        </p:nvCxnSpPr>
        <p:spPr>
          <a:xfrm>
            <a:off x="9144000" y="820815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 userDrawn="1"/>
        </p:nvSpPr>
        <p:spPr>
          <a:xfrm>
            <a:off x="9483436" y="794901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Title Line</a:t>
            </a:r>
          </a:p>
        </p:txBody>
      </p:sp>
      <p:cxnSp>
        <p:nvCxnSpPr>
          <p:cNvPr id="48" name="Straight Arrow Connector 47"/>
          <p:cNvCxnSpPr/>
          <p:nvPr userDrawn="1"/>
        </p:nvCxnSpPr>
        <p:spPr>
          <a:xfrm rot="5400000" flipH="1">
            <a:off x="8537575" y="-17145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 userDrawn="1"/>
        </p:nvSpPr>
        <p:spPr>
          <a:xfrm>
            <a:off x="8475519" y="-439212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Right Margin Line</a:t>
            </a:r>
          </a:p>
        </p:txBody>
      </p:sp>
      <p:cxnSp>
        <p:nvCxnSpPr>
          <p:cNvPr id="50" name="Straight Arrow Connector 49"/>
          <p:cNvCxnSpPr/>
          <p:nvPr userDrawn="1"/>
        </p:nvCxnSpPr>
        <p:spPr>
          <a:xfrm rot="5400000" flipH="1">
            <a:off x="303214" y="-171450"/>
            <a:ext cx="304800" cy="0"/>
          </a:xfrm>
          <a:prstGeom prst="straightConnector1">
            <a:avLst/>
          </a:prstGeom>
          <a:ln w="3175">
            <a:solidFill>
              <a:schemeClr val="bg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 userDrawn="1"/>
        </p:nvSpPr>
        <p:spPr>
          <a:xfrm>
            <a:off x="245919" y="-439212"/>
            <a:ext cx="422564" cy="5642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" dirty="0">
                <a:solidFill>
                  <a:schemeClr val="bg1"/>
                </a:solidFill>
              </a:rPr>
              <a:t>Left Margin Line</a:t>
            </a:r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8686800" y="4872032"/>
            <a:ext cx="0" cy="152400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hidden="1"/>
          <p:cNvPicPr>
            <a:picLocks noChangeAspect="1" noChangeArrowheads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7536" y="4828032"/>
            <a:ext cx="886404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 userDrawn="1"/>
        </p:nvCxnSpPr>
        <p:spPr>
          <a:xfrm>
            <a:off x="8686800" y="4869655"/>
            <a:ext cx="0" cy="152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7172" y="4824729"/>
            <a:ext cx="878890" cy="238953"/>
          </a:xfrm>
          <a:prstGeom prst="rect">
            <a:avLst/>
          </a:prstGeom>
        </p:spPr>
      </p:pic>
      <p:sp>
        <p:nvSpPr>
          <p:cNvPr id="52" name="TextBox 51"/>
          <p:cNvSpPr txBox="1"/>
          <p:nvPr userDrawn="1"/>
        </p:nvSpPr>
        <p:spPr>
          <a:xfrm>
            <a:off x="454027" y="5024322"/>
            <a:ext cx="21875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McAfee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3647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701" r:id="rId7"/>
    <p:sldLayoutId id="2147483702" r:id="rId8"/>
    <p:sldLayoutId id="2147483704" r:id="rId9"/>
    <p:sldLayoutId id="2147483705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8" r:id="rId17"/>
  </p:sldLayoutIdLst>
  <p:hf hdr="0" ftr="0" dt="0"/>
  <p:txStyles>
    <p:titleStyle>
      <a:lvl1pPr algn="l" defTabSz="914304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14" indent="-174614" algn="l" defTabSz="914304" rtl="0" eaLnBrk="1" latinLnBrk="0" hangingPunct="1">
        <a:lnSpc>
          <a:spcPct val="90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tabLst>
          <a:tab pos="114293" algn="l"/>
        </a:tabLst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4607" indent="-174607" algn="l" defTabSz="914304" rtl="0" eaLnBrk="1" latinLnBrk="0" hangingPunct="1">
        <a:lnSpc>
          <a:spcPct val="90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tabLst>
          <a:tab pos="230164" algn="l"/>
          <a:tab pos="3541339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3182" indent="-174607" algn="l" defTabSz="914304" rtl="0" eaLnBrk="1" latinLnBrk="0" hangingPunct="1">
        <a:lnSpc>
          <a:spcPct val="90000"/>
        </a:lnSpc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tabLst>
          <a:tab pos="230164" algn="l"/>
          <a:tab pos="3541339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31759" indent="-174607" algn="l" defTabSz="914304" rtl="0" eaLnBrk="1" latinLnBrk="0" hangingPunct="1">
        <a:lnSpc>
          <a:spcPct val="90000"/>
        </a:lnSpc>
        <a:spcBef>
          <a:spcPct val="20000"/>
        </a:spcBef>
        <a:spcAft>
          <a:spcPts val="300"/>
        </a:spcAft>
        <a:buFont typeface="Arial" panose="020B0604020202020204" pitchFamily="34" charset="0"/>
        <a:buChar char="–"/>
        <a:tabLst>
          <a:tab pos="230164" algn="l"/>
          <a:tab pos="3541339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0334" indent="-174607" algn="l" defTabSz="914304" rtl="0" eaLnBrk="1" latinLnBrk="0" hangingPunct="1">
        <a:lnSpc>
          <a:spcPct val="90000"/>
        </a:lnSpc>
        <a:spcBef>
          <a:spcPct val="20000"/>
        </a:spcBef>
        <a:spcAft>
          <a:spcPts val="300"/>
        </a:spcAft>
        <a:buFont typeface="Intel Clear" panose="020B0604020203020204" pitchFamily="34" charset="0"/>
        <a:buChar char="–"/>
        <a:tabLst>
          <a:tab pos="230164" algn="l"/>
          <a:tab pos="3541339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27" indent="-168264" algn="l" defTabSz="914304" rtl="0" eaLnBrk="1" latinLnBrk="0" hangingPunct="1">
        <a:spcBef>
          <a:spcPct val="20000"/>
        </a:spcBef>
        <a:buFont typeface="Intel Clear" panose="020B0604020203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31834" indent="-174614" algn="l" defTabSz="914304" rtl="0" eaLnBrk="1" latinLnBrk="0" hangingPunct="1">
        <a:spcBef>
          <a:spcPct val="20000"/>
        </a:spcBef>
        <a:buFont typeface="Intel Clear" panose="020B0604020203020204" pitchFamily="34" charset="0"/>
        <a:buChar char="‒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1588" algn="l" defTabSz="914304" rtl="0" eaLnBrk="1" latinLnBrk="0" hangingPunct="1">
        <a:spcBef>
          <a:spcPct val="20000"/>
        </a:spcBef>
        <a:buFont typeface="Intel Clear" panose="020B0604020203020204" pitchFamily="34" charset="0"/>
        <a:buChar char=" "/>
        <a:tabLst>
          <a:tab pos="3031931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1588" algn="l" defTabSz="914304" rtl="0" eaLnBrk="1" latinLnBrk="0" hangingPunct="1">
        <a:spcBef>
          <a:spcPct val="20000"/>
        </a:spcBef>
        <a:buFont typeface="Intel Clear" panose="020B0604020203020204" pitchFamily="34" charset="0"/>
        <a:buChar char=" "/>
        <a:tabLst>
          <a:tab pos="3031931" algn="l"/>
        </a:tabLst>
        <a:defRPr sz="140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4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7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9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0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1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4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14401"/>
            <a:ext cx="7772400" cy="34706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7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  <p:sldLayoutId id="2147483765" r:id="rId46"/>
    <p:sldLayoutId id="2147483766" r:id="rId47"/>
    <p:sldLayoutId id="2147483767" r:id="rId48"/>
    <p:sldLayoutId id="2147483768" r:id="rId49"/>
    <p:sldLayoutId id="2147483769" r:id="rId50"/>
    <p:sldLayoutId id="2147483770" r:id="rId51"/>
    <p:sldLayoutId id="2147483771" r:id="rId52"/>
    <p:sldLayoutId id="2147483772" r:id="rId53"/>
    <p:sldLayoutId id="2147483773" r:id="rId54"/>
    <p:sldLayoutId id="2147483774" r:id="rId55"/>
    <p:sldLayoutId id="2147483775" r:id="rId56"/>
    <p:sldLayoutId id="2147483776" r:id="rId57"/>
    <p:sldLayoutId id="2147483777" r:id="rId58"/>
    <p:sldLayoutId id="2147483778" r:id="rId59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pPr defTabSz="6858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051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+mj-lt"/>
              </a:defRPr>
            </a:lvl1pPr>
          </a:lstStyle>
          <a:p>
            <a:pPr defTabSz="685800"/>
            <a:fld id="{4BEF32C9-9B28-4EE3-92BD-A828BD42CCB7}" type="slidenum">
              <a:rPr lang="en-US" smtClean="0">
                <a:solidFill>
                  <a:prstClr val="white"/>
                </a:solidFill>
              </a:rPr>
              <a:pPr defTabSz="6858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628651" y="4767264"/>
            <a:ext cx="2503789" cy="273844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white"/>
                </a:solidFill>
                <a:latin typeface="Calibri Light" panose="020F0302020204030204"/>
              </a:rPr>
              <a:t>STATÊRA: Listen. Understand. Achieve.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28950" y="433882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00000"/>
                </a:solidFill>
              </a:defRPr>
            </a:lvl1pPr>
          </a:lstStyle>
          <a:p>
            <a:pPr defTabSz="685800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248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/>
            <a:endParaRPr lang="en-US" sz="1013" dirty="0">
              <a:solidFill>
                <a:prstClr val="black"/>
              </a:solidFill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3846195" y="4384912"/>
            <a:ext cx="145161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dirty="0">
                <a:solidFill>
                  <a:prstClr val="black"/>
                </a:solidFill>
              </a:rPr>
              <a:t>Proprietary and Confidential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62" y="235758"/>
            <a:ext cx="4198089" cy="4849277"/>
          </a:xfrm>
          <a:prstGeom prst="rect">
            <a:avLst/>
          </a:prstGeom>
        </p:spPr>
      </p:pic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628651" y="4767264"/>
            <a:ext cx="2503789" cy="273844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white"/>
                </a:solidFill>
                <a:latin typeface="Calibri Light" panose="020F0302020204030204"/>
              </a:rPr>
              <a:t>STATÊRA: Listen. Understand. Achieve.</a:t>
            </a:r>
          </a:p>
        </p:txBody>
      </p:sp>
      <p:sp>
        <p:nvSpPr>
          <p:cNvPr id="17" name="Footer Placeholder 3"/>
          <p:cNvSpPr txBox="1">
            <a:spLocks/>
          </p:cNvSpPr>
          <p:nvPr userDrawn="1"/>
        </p:nvSpPr>
        <p:spPr>
          <a:xfrm>
            <a:off x="3846195" y="4384912"/>
            <a:ext cx="145161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dirty="0">
                <a:solidFill>
                  <a:prstClr val="black"/>
                </a:solidFill>
              </a:rPr>
              <a:t>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886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hyperlink" Target="https://mcafee.sharepoint.com/sites/EthicsCompliance/SiteAssets/policie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132512" y="78949"/>
            <a:ext cx="1711233" cy="3503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grpSp>
        <p:nvGrpSpPr>
          <p:cNvPr id="24" name="Group 23"/>
          <p:cNvGrpSpPr/>
          <p:nvPr/>
        </p:nvGrpSpPr>
        <p:grpSpPr>
          <a:xfrm>
            <a:off x="4102769" y="2306548"/>
            <a:ext cx="938463" cy="1035861"/>
            <a:chOff x="7597775" y="1712913"/>
            <a:chExt cx="196850" cy="241300"/>
          </a:xfrm>
        </p:grpSpPr>
        <p:sp>
          <p:nvSpPr>
            <p:cNvPr id="29" name="Freeform 82"/>
            <p:cNvSpPr>
              <a:spLocks/>
            </p:cNvSpPr>
            <p:nvPr/>
          </p:nvSpPr>
          <p:spPr bwMode="auto">
            <a:xfrm>
              <a:off x="7613650" y="1728788"/>
              <a:ext cx="163513" cy="207963"/>
            </a:xfrm>
            <a:custGeom>
              <a:avLst/>
              <a:gdLst>
                <a:gd name="T0" fmla="*/ 0 w 412"/>
                <a:gd name="T1" fmla="*/ 421 h 524"/>
                <a:gd name="T2" fmla="*/ 206 w 412"/>
                <a:gd name="T3" fmla="*/ 524 h 524"/>
                <a:gd name="T4" fmla="*/ 412 w 412"/>
                <a:gd name="T5" fmla="*/ 421 h 524"/>
                <a:gd name="T6" fmla="*/ 412 w 412"/>
                <a:gd name="T7" fmla="*/ 32 h 524"/>
                <a:gd name="T8" fmla="*/ 207 w 412"/>
                <a:gd name="T9" fmla="*/ 0 h 524"/>
                <a:gd name="T10" fmla="*/ 0 w 412"/>
                <a:gd name="T11" fmla="*/ 32 h 524"/>
                <a:gd name="T12" fmla="*/ 0 w 412"/>
                <a:gd name="T13" fmla="*/ 42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2" h="524">
                  <a:moveTo>
                    <a:pt x="0" y="421"/>
                  </a:moveTo>
                  <a:cubicBezTo>
                    <a:pt x="206" y="524"/>
                    <a:pt x="206" y="524"/>
                    <a:pt x="206" y="524"/>
                  </a:cubicBezTo>
                  <a:cubicBezTo>
                    <a:pt x="412" y="421"/>
                    <a:pt x="412" y="421"/>
                    <a:pt x="412" y="421"/>
                  </a:cubicBezTo>
                  <a:cubicBezTo>
                    <a:pt x="412" y="32"/>
                    <a:pt x="412" y="32"/>
                    <a:pt x="412" y="32"/>
                  </a:cubicBezTo>
                  <a:cubicBezTo>
                    <a:pt x="377" y="23"/>
                    <a:pt x="283" y="0"/>
                    <a:pt x="207" y="0"/>
                  </a:cubicBezTo>
                  <a:cubicBezTo>
                    <a:pt x="130" y="0"/>
                    <a:pt x="36" y="23"/>
                    <a:pt x="0" y="32"/>
                  </a:cubicBezTo>
                  <a:lnTo>
                    <a:pt x="0" y="4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30" name="Freeform 83"/>
            <p:cNvSpPr>
              <a:spLocks/>
            </p:cNvSpPr>
            <p:nvPr/>
          </p:nvSpPr>
          <p:spPr bwMode="auto">
            <a:xfrm>
              <a:off x="7696200" y="1728788"/>
              <a:ext cx="80963" cy="207963"/>
            </a:xfrm>
            <a:custGeom>
              <a:avLst/>
              <a:gdLst>
                <a:gd name="T0" fmla="*/ 206 w 206"/>
                <a:gd name="T1" fmla="*/ 421 h 524"/>
                <a:gd name="T2" fmla="*/ 206 w 206"/>
                <a:gd name="T3" fmla="*/ 32 h 524"/>
                <a:gd name="T4" fmla="*/ 1 w 206"/>
                <a:gd name="T5" fmla="*/ 0 h 524"/>
                <a:gd name="T6" fmla="*/ 0 w 206"/>
                <a:gd name="T7" fmla="*/ 0 h 524"/>
                <a:gd name="T8" fmla="*/ 0 w 206"/>
                <a:gd name="T9" fmla="*/ 524 h 524"/>
                <a:gd name="T10" fmla="*/ 206 w 206"/>
                <a:gd name="T11" fmla="*/ 42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524">
                  <a:moveTo>
                    <a:pt x="206" y="421"/>
                  </a:moveTo>
                  <a:cubicBezTo>
                    <a:pt x="206" y="32"/>
                    <a:pt x="206" y="32"/>
                    <a:pt x="206" y="32"/>
                  </a:cubicBezTo>
                  <a:cubicBezTo>
                    <a:pt x="171" y="23"/>
                    <a:pt x="77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4"/>
                    <a:pt x="0" y="524"/>
                    <a:pt x="0" y="524"/>
                  </a:cubicBezTo>
                  <a:lnTo>
                    <a:pt x="206" y="42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35" name="Freeform 84"/>
            <p:cNvSpPr>
              <a:spLocks/>
            </p:cNvSpPr>
            <p:nvPr/>
          </p:nvSpPr>
          <p:spPr bwMode="auto">
            <a:xfrm>
              <a:off x="7631113" y="1784350"/>
              <a:ext cx="130175" cy="92075"/>
            </a:xfrm>
            <a:custGeom>
              <a:avLst/>
              <a:gdLst>
                <a:gd name="T0" fmla="*/ 28 w 82"/>
                <a:gd name="T1" fmla="*/ 58 h 58"/>
                <a:gd name="T2" fmla="*/ 0 w 82"/>
                <a:gd name="T3" fmla="*/ 30 h 58"/>
                <a:gd name="T4" fmla="*/ 7 w 82"/>
                <a:gd name="T5" fmla="*/ 22 h 58"/>
                <a:gd name="T6" fmla="*/ 29 w 82"/>
                <a:gd name="T7" fmla="*/ 43 h 58"/>
                <a:gd name="T8" fmla="*/ 75 w 82"/>
                <a:gd name="T9" fmla="*/ 0 h 58"/>
                <a:gd name="T10" fmla="*/ 82 w 82"/>
                <a:gd name="T11" fmla="*/ 7 h 58"/>
                <a:gd name="T12" fmla="*/ 28 w 82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58">
                  <a:moveTo>
                    <a:pt x="28" y="58"/>
                  </a:moveTo>
                  <a:lnTo>
                    <a:pt x="0" y="30"/>
                  </a:lnTo>
                  <a:lnTo>
                    <a:pt x="7" y="22"/>
                  </a:lnTo>
                  <a:lnTo>
                    <a:pt x="29" y="43"/>
                  </a:lnTo>
                  <a:lnTo>
                    <a:pt x="75" y="0"/>
                  </a:lnTo>
                  <a:lnTo>
                    <a:pt x="82" y="7"/>
                  </a:lnTo>
                  <a:lnTo>
                    <a:pt x="28" y="58"/>
                  </a:lnTo>
                  <a:close/>
                </a:path>
              </a:pathLst>
            </a:custGeom>
            <a:solidFill>
              <a:srgbClr val="C0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36" name="Freeform 85"/>
            <p:cNvSpPr>
              <a:spLocks noEditPoints="1"/>
            </p:cNvSpPr>
            <p:nvPr/>
          </p:nvSpPr>
          <p:spPr bwMode="auto">
            <a:xfrm>
              <a:off x="7597775" y="1712913"/>
              <a:ext cx="196850" cy="241300"/>
            </a:xfrm>
            <a:custGeom>
              <a:avLst/>
              <a:gdLst>
                <a:gd name="T0" fmla="*/ 246 w 493"/>
                <a:gd name="T1" fmla="*/ 610 h 610"/>
                <a:gd name="T2" fmla="*/ 0 w 493"/>
                <a:gd name="T3" fmla="*/ 488 h 610"/>
                <a:gd name="T4" fmla="*/ 0 w 493"/>
                <a:gd name="T5" fmla="*/ 42 h 610"/>
                <a:gd name="T6" fmla="*/ 14 w 493"/>
                <a:gd name="T7" fmla="*/ 38 h 610"/>
                <a:gd name="T8" fmla="*/ 247 w 493"/>
                <a:gd name="T9" fmla="*/ 0 h 610"/>
                <a:gd name="T10" fmla="*/ 478 w 493"/>
                <a:gd name="T11" fmla="*/ 38 h 610"/>
                <a:gd name="T12" fmla="*/ 493 w 493"/>
                <a:gd name="T13" fmla="*/ 42 h 610"/>
                <a:gd name="T14" fmla="*/ 493 w 493"/>
                <a:gd name="T15" fmla="*/ 488 h 610"/>
                <a:gd name="T16" fmla="*/ 246 w 493"/>
                <a:gd name="T17" fmla="*/ 610 h 610"/>
                <a:gd name="T18" fmla="*/ 40 w 493"/>
                <a:gd name="T19" fmla="*/ 462 h 610"/>
                <a:gd name="T20" fmla="*/ 246 w 493"/>
                <a:gd name="T21" fmla="*/ 565 h 610"/>
                <a:gd name="T22" fmla="*/ 452 w 493"/>
                <a:gd name="T23" fmla="*/ 462 h 610"/>
                <a:gd name="T24" fmla="*/ 452 w 493"/>
                <a:gd name="T25" fmla="*/ 73 h 610"/>
                <a:gd name="T26" fmla="*/ 247 w 493"/>
                <a:gd name="T27" fmla="*/ 41 h 610"/>
                <a:gd name="T28" fmla="*/ 40 w 493"/>
                <a:gd name="T29" fmla="*/ 73 h 610"/>
                <a:gd name="T30" fmla="*/ 40 w 493"/>
                <a:gd name="T31" fmla="*/ 462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3" h="610">
                  <a:moveTo>
                    <a:pt x="246" y="610"/>
                  </a:moveTo>
                  <a:cubicBezTo>
                    <a:pt x="0" y="488"/>
                    <a:pt x="0" y="488"/>
                    <a:pt x="0" y="48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0" y="37"/>
                    <a:pt x="145" y="0"/>
                    <a:pt x="247" y="0"/>
                  </a:cubicBezTo>
                  <a:cubicBezTo>
                    <a:pt x="348" y="0"/>
                    <a:pt x="473" y="37"/>
                    <a:pt x="478" y="38"/>
                  </a:cubicBezTo>
                  <a:cubicBezTo>
                    <a:pt x="493" y="42"/>
                    <a:pt x="493" y="42"/>
                    <a:pt x="493" y="42"/>
                  </a:cubicBezTo>
                  <a:cubicBezTo>
                    <a:pt x="493" y="488"/>
                    <a:pt x="493" y="488"/>
                    <a:pt x="493" y="488"/>
                  </a:cubicBezTo>
                  <a:lnTo>
                    <a:pt x="246" y="610"/>
                  </a:lnTo>
                  <a:close/>
                  <a:moveTo>
                    <a:pt x="40" y="462"/>
                  </a:moveTo>
                  <a:cubicBezTo>
                    <a:pt x="246" y="565"/>
                    <a:pt x="246" y="565"/>
                    <a:pt x="246" y="565"/>
                  </a:cubicBezTo>
                  <a:cubicBezTo>
                    <a:pt x="452" y="462"/>
                    <a:pt x="452" y="462"/>
                    <a:pt x="452" y="462"/>
                  </a:cubicBezTo>
                  <a:cubicBezTo>
                    <a:pt x="452" y="73"/>
                    <a:pt x="452" y="73"/>
                    <a:pt x="452" y="73"/>
                  </a:cubicBezTo>
                  <a:cubicBezTo>
                    <a:pt x="417" y="64"/>
                    <a:pt x="323" y="41"/>
                    <a:pt x="247" y="41"/>
                  </a:cubicBezTo>
                  <a:cubicBezTo>
                    <a:pt x="170" y="41"/>
                    <a:pt x="76" y="64"/>
                    <a:pt x="40" y="73"/>
                  </a:cubicBezTo>
                  <a:lnTo>
                    <a:pt x="40" y="462"/>
                  </a:lnTo>
                  <a:close/>
                </a:path>
              </a:pathLst>
            </a:custGeom>
            <a:solidFill>
              <a:srgbClr val="C0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76266" y="1687592"/>
            <a:ext cx="3391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Security Awareness</a:t>
            </a:r>
          </a:p>
          <a:p>
            <a:pPr algn="ctr"/>
            <a:r>
              <a:rPr lang="en-US" sz="1600" b="1" dirty="0"/>
              <a:t>Best Practices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71735"/>
              </p:ext>
            </p:extLst>
          </p:nvPr>
        </p:nvGraphicFramePr>
        <p:xfrm>
          <a:off x="7115625" y="456038"/>
          <a:ext cx="1791222" cy="3961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6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Password &amp; PC</a:t>
                      </a:r>
                      <a:r>
                        <a:rPr lang="en-US" sz="8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 anchor="ctr"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18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947">
                <a:tc>
                  <a:txBody>
                    <a:bodyPr/>
                    <a:lstStyle/>
                    <a:p>
                      <a:pPr marL="0" marR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Symbol" panose="05050102010706020507" pitchFamily="18" charset="2"/>
                        <a:buNone/>
                      </a:pPr>
                      <a:r>
                        <a:rPr lang="en-US" sz="800" b="1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            Use Strong Passwords</a:t>
                      </a:r>
                    </a:p>
                    <a:p>
                      <a:pPr marL="0" marR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Symbol" panose="05050102010706020507" pitchFamily="18" charset="2"/>
                        <a:buNone/>
                      </a:pPr>
                      <a:endParaRPr lang="en-US" sz="800" b="1" baseline="0" dirty="0">
                        <a:solidFill>
                          <a:srgbClr val="53565A"/>
                        </a:solidFill>
                        <a:effectLst/>
                        <a:latin typeface="+mn-lt"/>
                        <a:ea typeface="DengXian" panose="02010600030101010101" pitchFamily="2" charset="-122"/>
                      </a:endParaRPr>
                    </a:p>
                    <a:p>
                      <a:pPr marL="171450" marR="0" lvl="0" indent="-17145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At least 8 or more characters long</a:t>
                      </a:r>
                    </a:p>
                    <a:p>
                      <a:pPr marL="171450" marR="0" lvl="0" indent="-17145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At least one uppercase letter and one number</a:t>
                      </a:r>
                    </a:p>
                    <a:p>
                      <a:pPr marL="171450" marR="0" lvl="0" indent="-17145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Include a special character like: !@#$%</a:t>
                      </a:r>
                    </a:p>
                    <a:p>
                      <a:pPr marL="171450" marR="0" lvl="0" indent="-17145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Never re-use passwords, including the ones that access McAfee applications and systems</a:t>
                      </a:r>
                    </a:p>
                    <a:p>
                      <a:pPr marL="171450" marR="0" lvl="0" indent="-171450" algn="l" defTabSz="91437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Safeguard your access by selecting: </a:t>
                      </a:r>
                      <a:r>
                        <a:rPr lang="en-US" sz="800" b="1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something you know + something you have + something you are</a:t>
                      </a:r>
                    </a:p>
                    <a:p>
                      <a:pPr marL="171450" marR="0" lvl="0" indent="-171450" algn="l" defTabSz="91437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Select different passwords for different devices</a:t>
                      </a:r>
                      <a:endParaRPr lang="en-US" sz="800" baseline="0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1113">
                <a:tc>
                  <a:txBody>
                    <a:bodyPr/>
                    <a:lstStyle/>
                    <a:p>
                      <a:pPr marL="171450" marR="0" lvl="0" indent="-171450" algn="l" defTabSz="91437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aseline="0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27842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41049"/>
              </p:ext>
            </p:extLst>
          </p:nvPr>
        </p:nvGraphicFramePr>
        <p:xfrm>
          <a:off x="7115624" y="3031669"/>
          <a:ext cx="1791222" cy="2065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36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Scams</a:t>
                      </a:r>
                    </a:p>
                  </a:txBody>
                  <a:tcPr anchor="ctr"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18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717">
                <a:tc>
                  <a:txBody>
                    <a:bodyPr/>
                    <a:lstStyle/>
                    <a:p>
                      <a:pPr marL="0" marR="0" lvl="0" indent="0" algn="ctr" defTabSz="91437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Use Strong Passwords</a:t>
                      </a:r>
                    </a:p>
                    <a:p>
                      <a:pPr marL="0" marR="0" lvl="0" indent="0" algn="ctr" defTabSz="91437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1" baseline="0" dirty="0">
                        <a:solidFill>
                          <a:srgbClr val="53565A"/>
                        </a:solidFill>
                        <a:effectLst/>
                        <a:latin typeface="+mn-lt"/>
                        <a:ea typeface="DengXian" panose="02010600030101010101" pitchFamily="2" charset="-122"/>
                      </a:endParaRP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Don’t click</a:t>
                      </a:r>
                      <a:r>
                        <a:rPr lang="en-US" sz="800" b="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 on links or download attachments until you verify the email is legitimate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Can’t verify the link or message? It is probably a </a:t>
                      </a:r>
                      <a:r>
                        <a:rPr lang="en-US" sz="800" b="1" u="sng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phishing</a:t>
                      </a:r>
                      <a:r>
                        <a:rPr lang="en-US" sz="800" b="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 scam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Be aware of suspicious callers seeking information. This is known as </a:t>
                      </a:r>
                      <a:r>
                        <a:rPr lang="en-US" sz="800" b="1" u="sng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vishing</a:t>
                      </a:r>
                      <a:r>
                        <a:rPr lang="en-US" sz="800" b="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.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Be aware of texts asking you to clink links. This is known as </a:t>
                      </a:r>
                      <a:r>
                        <a:rPr lang="en-US" sz="800" b="1" u="sng" baseline="0" dirty="0" err="1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SMiSHing</a:t>
                      </a:r>
                      <a:r>
                        <a:rPr lang="en-US" sz="800" b="0" baseline="0" dirty="0">
                          <a:solidFill>
                            <a:srgbClr val="53565A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</a:rPr>
                        <a:t>.</a:t>
                      </a:r>
                      <a:endParaRPr lang="en-US" sz="800" baseline="0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96358"/>
              </p:ext>
            </p:extLst>
          </p:nvPr>
        </p:nvGraphicFramePr>
        <p:xfrm>
          <a:off x="368745" y="423910"/>
          <a:ext cx="1791222" cy="1944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34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Physical Security</a:t>
                      </a:r>
                    </a:p>
                  </a:txBody>
                  <a:tcPr anchor="ctr"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18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558">
                <a:tc>
                  <a:txBody>
                    <a:bodyPr/>
                    <a:lstStyle/>
                    <a:p>
                      <a:pPr marL="0" marR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Symbol" panose="05050102010706020507" pitchFamily="18" charset="2"/>
                        <a:buNone/>
                      </a:pPr>
                      <a:r>
                        <a:rPr lang="en-US" sz="800" b="1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If</a:t>
                      </a:r>
                      <a:r>
                        <a:rPr lang="en-US" sz="800" b="1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 You Got It, Flaunt It!</a:t>
                      </a:r>
                      <a:endParaRPr lang="en-US" sz="800" b="1" dirty="0">
                        <a:solidFill>
                          <a:srgbClr val="53565A"/>
                        </a:solidFill>
                        <a:effectLst/>
                        <a:latin typeface="+mn-lt"/>
                        <a:ea typeface="DengXian" panose="02010600030101010101" pitchFamily="2" charset="-122"/>
                      </a:endParaRP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McAfee badges are required to keep our employees and facilities safe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Be aware of your surroundings in the parking lot and when walking to the building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Be aware of any persons tailgating as you enter the building</a:t>
                      </a:r>
                    </a:p>
                    <a:p>
                      <a:pPr marL="171450" marR="0" lvl="0" indent="-17145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Lock it before you leave it</a:t>
                      </a:r>
                    </a:p>
                    <a:p>
                      <a:pPr marL="171450" marR="0" lvl="0" indent="-17145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MAC – </a:t>
                      </a:r>
                      <a:r>
                        <a:rPr lang="en-US" sz="800" baseline="0" dirty="0" err="1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ctrl+cmd+Q</a:t>
                      </a:r>
                      <a:endParaRPr lang="en-US" sz="800" baseline="0" dirty="0">
                        <a:solidFill>
                          <a:srgbClr val="53565A"/>
                        </a:solidFill>
                        <a:effectLst/>
                        <a:latin typeface="+mn-lt"/>
                        <a:ea typeface="DengXian" panose="02010600030101010101" pitchFamily="2" charset="-122"/>
                      </a:endParaRPr>
                    </a:p>
                    <a:p>
                      <a:pPr marL="171450" marR="0" lvl="0" indent="-171450"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Windows – windows + L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22620"/>
              </p:ext>
            </p:extLst>
          </p:nvPr>
        </p:nvGraphicFramePr>
        <p:xfrm>
          <a:off x="373418" y="2497541"/>
          <a:ext cx="1791222" cy="2599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626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Social Engineers</a:t>
                      </a:r>
                    </a:p>
                  </a:txBody>
                  <a:tcPr anchor="ctr"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18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192">
                <a:tc>
                  <a:txBody>
                    <a:bodyPr/>
                    <a:lstStyle/>
                    <a:p>
                      <a:pPr marL="0" marR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Symbol" panose="05050102010706020507" pitchFamily="18" charset="2"/>
                        <a:buNone/>
                      </a:pPr>
                      <a:r>
                        <a:rPr lang="en-US" sz="800" b="1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Be Aware of Bad Actors</a:t>
                      </a:r>
                    </a:p>
                    <a:p>
                      <a:pPr marL="0" marR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Symbol" panose="05050102010706020507" pitchFamily="18" charset="2"/>
                        <a:buNone/>
                      </a:pPr>
                      <a:endParaRPr lang="en-US" sz="800" b="1" baseline="0" dirty="0">
                        <a:solidFill>
                          <a:srgbClr val="53565A"/>
                        </a:solidFill>
                        <a:effectLst/>
                        <a:latin typeface="+mn-lt"/>
                        <a:ea typeface="DengXian" panose="02010600030101010101" pitchFamily="2" charset="-122"/>
                      </a:endParaRP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Don’t connect your devices to the internet unless you need to do so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Make sure you have the latest firmware and security patches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If using cloud services, understand the provider’s privacy policy and look for reassurances about encryption and data protection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Track and assess devices by understanding which devices are connected to your network and what they are doing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Avoid </a:t>
                      </a:r>
                      <a:r>
                        <a:rPr lang="en-US" sz="800" baseline="0" dirty="0" err="1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IoT</a:t>
                      </a: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 devices that may have questionable security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92414"/>
              </p:ext>
            </p:extLst>
          </p:nvPr>
        </p:nvGraphicFramePr>
        <p:xfrm>
          <a:off x="2457569" y="3417255"/>
          <a:ext cx="4315257" cy="1675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5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73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Report It</a:t>
                      </a:r>
                      <a:r>
                        <a:rPr lang="en-US" sz="800" b="1" baseline="0" dirty="0">
                          <a:solidFill>
                            <a:schemeClr val="bg1"/>
                          </a:solidFill>
                        </a:rPr>
                        <a:t> &amp; Review It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18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715"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For</a:t>
                      </a:r>
                      <a:r>
                        <a:rPr lang="en-US" sz="1000" b="1" baseline="0" dirty="0"/>
                        <a:t> more information, please refer to all company policies by clicking </a:t>
                      </a:r>
                      <a:r>
                        <a:rPr lang="en-US" sz="1000" b="1" u="sng" baseline="0" dirty="0">
                          <a:solidFill>
                            <a:srgbClr val="C01818"/>
                          </a:solidFill>
                          <a:hlinkClick r:id="rId4"/>
                        </a:rPr>
                        <a:t>here</a:t>
                      </a:r>
                      <a:r>
                        <a:rPr lang="en-US" sz="1000" b="1" baseline="0" dirty="0"/>
                        <a:t>.</a:t>
                      </a:r>
                    </a:p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/>
                    </a:p>
                    <a:p>
                      <a:pPr marL="0" algn="ctr" defTabSz="914378" rtl="0" eaLnBrk="1" latinLnBrk="0" hangingPunct="1"/>
                      <a:r>
                        <a:rPr lang="en-US" sz="1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in doubt, report any instances to the Fusion Center.</a:t>
                      </a:r>
                    </a:p>
                    <a:p>
                      <a:pPr marL="0" algn="ctr" defTabSz="914378" rtl="0" eaLnBrk="1" latinLnBrk="0" hangingPunct="1"/>
                      <a:endParaRPr lang="en-US" sz="12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378" rtl="0" eaLnBrk="1" latinLnBrk="0" hangingPunct="1"/>
                      <a:endParaRPr lang="en-US" sz="12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200" b="0" baseline="0" dirty="0">
                        <a:solidFill>
                          <a:srgbClr val="53565A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79391"/>
              </p:ext>
            </p:extLst>
          </p:nvPr>
        </p:nvGraphicFramePr>
        <p:xfrm>
          <a:off x="2457570" y="66424"/>
          <a:ext cx="1791222" cy="1627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41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Mobile Devices</a:t>
                      </a:r>
                    </a:p>
                  </a:txBody>
                  <a:tcPr anchor="ctr"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18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3828">
                <a:tc>
                  <a:txBody>
                    <a:bodyPr/>
                    <a:lstStyle/>
                    <a:p>
                      <a:pPr marL="0" marR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Symbol" panose="05050102010706020507" pitchFamily="18" charset="2"/>
                        <a:buNone/>
                      </a:pPr>
                      <a:r>
                        <a:rPr lang="en-US" sz="800" b="1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Mobile Security</a:t>
                      </a:r>
                    </a:p>
                    <a:p>
                      <a:pPr marL="0" marR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Symbol" panose="05050102010706020507" pitchFamily="18" charset="2"/>
                        <a:buNone/>
                      </a:pPr>
                      <a:endParaRPr lang="en-US" sz="800" b="1" dirty="0">
                        <a:solidFill>
                          <a:srgbClr val="53565A"/>
                        </a:solidFill>
                        <a:effectLst/>
                        <a:latin typeface="+mn-lt"/>
                        <a:ea typeface="DengXian" panose="02010600030101010101" pitchFamily="2" charset="-122"/>
                      </a:endParaRP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Update your device’s OS &amp; apps so they have the latest security patches.  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Be careful installing apps that ask you to share too much information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When able, use two-factor authentication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84122"/>
              </p:ext>
            </p:extLst>
          </p:nvPr>
        </p:nvGraphicFramePr>
        <p:xfrm>
          <a:off x="4981605" y="62635"/>
          <a:ext cx="1791222" cy="1647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84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On The</a:t>
                      </a:r>
                      <a:r>
                        <a:rPr lang="en-US" sz="800" b="1" baseline="0" dirty="0">
                          <a:solidFill>
                            <a:schemeClr val="bg1"/>
                          </a:solidFill>
                        </a:rPr>
                        <a:t> Go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18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4135">
                <a:tc>
                  <a:txBody>
                    <a:bodyPr/>
                    <a:lstStyle/>
                    <a:p>
                      <a:pPr marL="0" marR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Symbol" panose="05050102010706020507" pitchFamily="18" charset="2"/>
                        <a:buNone/>
                      </a:pPr>
                      <a:r>
                        <a:rPr lang="en-US" sz="800" b="1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Free </a:t>
                      </a:r>
                      <a:r>
                        <a:rPr lang="en-US" sz="800" b="1" dirty="0" err="1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wifi</a:t>
                      </a:r>
                      <a:r>
                        <a:rPr lang="en-US" sz="800" b="1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?</a:t>
                      </a:r>
                    </a:p>
                    <a:p>
                      <a:pPr marL="0" marR="0" lvl="0" indent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Symbol" panose="05050102010706020507" pitchFamily="18" charset="2"/>
                        <a:buNone/>
                      </a:pPr>
                      <a:endParaRPr lang="en-US" sz="800" b="1" dirty="0">
                        <a:solidFill>
                          <a:srgbClr val="53565A"/>
                        </a:solidFill>
                        <a:effectLst/>
                        <a:latin typeface="+mn-lt"/>
                        <a:ea typeface="DengXian" panose="02010600030101010101" pitchFamily="2" charset="-122"/>
                      </a:endParaRPr>
                    </a:p>
                    <a:p>
                      <a:pPr marL="171450" marR="0" lvl="0" indent="-171450" algn="l" defTabSz="91437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Always secure all your devices with a password or passcode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Avoid hot spots</a:t>
                      </a:r>
                      <a:r>
                        <a:rPr lang="en-US" sz="800" b="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 and connections that are not secure or seem suspicious</a:t>
                      </a:r>
                    </a:p>
                    <a:p>
                      <a:pPr marL="171450" marR="0" lvl="0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Safeguard your access by selecting: </a:t>
                      </a:r>
                      <a:r>
                        <a:rPr lang="en-US" sz="800" b="1" baseline="0" dirty="0">
                          <a:solidFill>
                            <a:srgbClr val="53565A"/>
                          </a:solidFill>
                          <a:effectLst/>
                          <a:latin typeface="+mn-lt"/>
                          <a:ea typeface="DengXian" panose="02010600030101010101" pitchFamily="2" charset="-122"/>
                        </a:rPr>
                        <a:t>something you know + something you have + something you are</a:t>
                      </a:r>
                      <a:endParaRPr lang="en-US" sz="800" baseline="0" dirty="0">
                        <a:solidFill>
                          <a:srgbClr val="53565A"/>
                        </a:solidFill>
                        <a:effectLst/>
                        <a:latin typeface="+mn-lt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672009" y="322484"/>
            <a:ext cx="252025" cy="280900"/>
            <a:chOff x="12804701" y="4644229"/>
            <a:chExt cx="613909" cy="684246"/>
          </a:xfrm>
        </p:grpSpPr>
        <p:sp>
          <p:nvSpPr>
            <p:cNvPr id="32" name="Rectangle 3956"/>
            <p:cNvSpPr>
              <a:spLocks noChangeArrowheads="1"/>
            </p:cNvSpPr>
            <p:nvPr/>
          </p:nvSpPr>
          <p:spPr bwMode="auto">
            <a:xfrm>
              <a:off x="12838635" y="4678780"/>
              <a:ext cx="215331" cy="5744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957"/>
            <p:cNvSpPr>
              <a:spLocks noChangeArrowheads="1"/>
            </p:cNvSpPr>
            <p:nvPr/>
          </p:nvSpPr>
          <p:spPr bwMode="auto">
            <a:xfrm>
              <a:off x="13206363" y="4872516"/>
              <a:ext cx="177694" cy="271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58"/>
            <p:cNvSpPr>
              <a:spLocks/>
            </p:cNvSpPr>
            <p:nvPr/>
          </p:nvSpPr>
          <p:spPr bwMode="auto">
            <a:xfrm>
              <a:off x="13053966" y="4678780"/>
              <a:ext cx="217799" cy="574421"/>
            </a:xfrm>
            <a:custGeom>
              <a:avLst/>
              <a:gdLst>
                <a:gd name="T0" fmla="*/ 353 w 353"/>
                <a:gd name="T1" fmla="*/ 931 h 931"/>
                <a:gd name="T2" fmla="*/ 353 w 353"/>
                <a:gd name="T3" fmla="*/ 860 h 931"/>
                <a:gd name="T4" fmla="*/ 192 w 353"/>
                <a:gd name="T5" fmla="*/ 860 h 931"/>
                <a:gd name="T6" fmla="*/ 192 w 353"/>
                <a:gd name="T7" fmla="*/ 258 h 931"/>
                <a:gd name="T8" fmla="*/ 353 w 353"/>
                <a:gd name="T9" fmla="*/ 258 h 931"/>
                <a:gd name="T10" fmla="*/ 353 w 353"/>
                <a:gd name="T11" fmla="*/ 0 h 931"/>
                <a:gd name="T12" fmla="*/ 0 w 353"/>
                <a:gd name="T13" fmla="*/ 0 h 931"/>
                <a:gd name="T14" fmla="*/ 0 w 353"/>
                <a:gd name="T15" fmla="*/ 931 h 931"/>
                <a:gd name="T16" fmla="*/ 353 w 353"/>
                <a:gd name="T17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931">
                  <a:moveTo>
                    <a:pt x="353" y="931"/>
                  </a:moveTo>
                  <a:lnTo>
                    <a:pt x="353" y="860"/>
                  </a:lnTo>
                  <a:lnTo>
                    <a:pt x="192" y="860"/>
                  </a:lnTo>
                  <a:lnTo>
                    <a:pt x="192" y="258"/>
                  </a:lnTo>
                  <a:lnTo>
                    <a:pt x="353" y="258"/>
                  </a:lnTo>
                  <a:lnTo>
                    <a:pt x="353" y="0"/>
                  </a:lnTo>
                  <a:lnTo>
                    <a:pt x="0" y="0"/>
                  </a:lnTo>
                  <a:lnTo>
                    <a:pt x="0" y="931"/>
                  </a:lnTo>
                  <a:lnTo>
                    <a:pt x="353" y="93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959"/>
            <p:cNvSpPr>
              <a:spLocks/>
            </p:cNvSpPr>
            <p:nvPr/>
          </p:nvSpPr>
          <p:spPr bwMode="auto">
            <a:xfrm>
              <a:off x="12804701" y="4644229"/>
              <a:ext cx="501616" cy="684246"/>
            </a:xfrm>
            <a:custGeom>
              <a:avLst/>
              <a:gdLst>
                <a:gd name="T0" fmla="*/ 782 w 813"/>
                <a:gd name="T1" fmla="*/ 314 h 1109"/>
                <a:gd name="T2" fmla="*/ 813 w 813"/>
                <a:gd name="T3" fmla="*/ 314 h 1109"/>
                <a:gd name="T4" fmla="*/ 813 w 813"/>
                <a:gd name="T5" fmla="*/ 0 h 1109"/>
                <a:gd name="T6" fmla="*/ 0 w 813"/>
                <a:gd name="T7" fmla="*/ 0 h 1109"/>
                <a:gd name="T8" fmla="*/ 0 w 813"/>
                <a:gd name="T9" fmla="*/ 1109 h 1109"/>
                <a:gd name="T10" fmla="*/ 813 w 813"/>
                <a:gd name="T11" fmla="*/ 1109 h 1109"/>
                <a:gd name="T12" fmla="*/ 813 w 813"/>
                <a:gd name="T13" fmla="*/ 916 h 1109"/>
                <a:gd name="T14" fmla="*/ 782 w 813"/>
                <a:gd name="T15" fmla="*/ 916 h 1109"/>
                <a:gd name="T16" fmla="*/ 757 w 813"/>
                <a:gd name="T17" fmla="*/ 916 h 1109"/>
                <a:gd name="T18" fmla="*/ 757 w 813"/>
                <a:gd name="T19" fmla="*/ 987 h 1109"/>
                <a:gd name="T20" fmla="*/ 404 w 813"/>
                <a:gd name="T21" fmla="*/ 987 h 1109"/>
                <a:gd name="T22" fmla="*/ 55 w 813"/>
                <a:gd name="T23" fmla="*/ 987 h 1109"/>
                <a:gd name="T24" fmla="*/ 55 w 813"/>
                <a:gd name="T25" fmla="*/ 56 h 1109"/>
                <a:gd name="T26" fmla="*/ 404 w 813"/>
                <a:gd name="T27" fmla="*/ 56 h 1109"/>
                <a:gd name="T28" fmla="*/ 757 w 813"/>
                <a:gd name="T29" fmla="*/ 56 h 1109"/>
                <a:gd name="T30" fmla="*/ 757 w 813"/>
                <a:gd name="T31" fmla="*/ 314 h 1109"/>
                <a:gd name="T32" fmla="*/ 782 w 813"/>
                <a:gd name="T33" fmla="*/ 314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3" h="1109">
                  <a:moveTo>
                    <a:pt x="782" y="314"/>
                  </a:moveTo>
                  <a:lnTo>
                    <a:pt x="813" y="314"/>
                  </a:lnTo>
                  <a:lnTo>
                    <a:pt x="813" y="0"/>
                  </a:lnTo>
                  <a:lnTo>
                    <a:pt x="0" y="0"/>
                  </a:lnTo>
                  <a:lnTo>
                    <a:pt x="0" y="1109"/>
                  </a:lnTo>
                  <a:lnTo>
                    <a:pt x="813" y="1109"/>
                  </a:lnTo>
                  <a:lnTo>
                    <a:pt x="813" y="916"/>
                  </a:lnTo>
                  <a:lnTo>
                    <a:pt x="782" y="916"/>
                  </a:lnTo>
                  <a:lnTo>
                    <a:pt x="757" y="916"/>
                  </a:lnTo>
                  <a:lnTo>
                    <a:pt x="757" y="987"/>
                  </a:lnTo>
                  <a:lnTo>
                    <a:pt x="404" y="987"/>
                  </a:lnTo>
                  <a:lnTo>
                    <a:pt x="55" y="987"/>
                  </a:lnTo>
                  <a:lnTo>
                    <a:pt x="55" y="56"/>
                  </a:lnTo>
                  <a:lnTo>
                    <a:pt x="404" y="56"/>
                  </a:lnTo>
                  <a:lnTo>
                    <a:pt x="757" y="56"/>
                  </a:lnTo>
                  <a:lnTo>
                    <a:pt x="757" y="314"/>
                  </a:lnTo>
                  <a:lnTo>
                    <a:pt x="782" y="314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60"/>
            <p:cNvSpPr>
              <a:spLocks noEditPoints="1"/>
            </p:cNvSpPr>
            <p:nvPr/>
          </p:nvSpPr>
          <p:spPr bwMode="auto">
            <a:xfrm>
              <a:off x="13172429" y="4837965"/>
              <a:ext cx="246181" cy="371430"/>
            </a:xfrm>
            <a:custGeom>
              <a:avLst/>
              <a:gdLst>
                <a:gd name="T0" fmla="*/ 217 w 399"/>
                <a:gd name="T1" fmla="*/ 0 h 602"/>
                <a:gd name="T2" fmla="*/ 186 w 399"/>
                <a:gd name="T3" fmla="*/ 0 h 602"/>
                <a:gd name="T4" fmla="*/ 161 w 399"/>
                <a:gd name="T5" fmla="*/ 0 h 602"/>
                <a:gd name="T6" fmla="*/ 0 w 399"/>
                <a:gd name="T7" fmla="*/ 0 h 602"/>
                <a:gd name="T8" fmla="*/ 0 w 399"/>
                <a:gd name="T9" fmla="*/ 602 h 602"/>
                <a:gd name="T10" fmla="*/ 161 w 399"/>
                <a:gd name="T11" fmla="*/ 602 h 602"/>
                <a:gd name="T12" fmla="*/ 186 w 399"/>
                <a:gd name="T13" fmla="*/ 602 h 602"/>
                <a:gd name="T14" fmla="*/ 217 w 399"/>
                <a:gd name="T15" fmla="*/ 602 h 602"/>
                <a:gd name="T16" fmla="*/ 399 w 399"/>
                <a:gd name="T17" fmla="*/ 602 h 602"/>
                <a:gd name="T18" fmla="*/ 399 w 399"/>
                <a:gd name="T19" fmla="*/ 0 h 602"/>
                <a:gd name="T20" fmla="*/ 217 w 399"/>
                <a:gd name="T21" fmla="*/ 0 h 602"/>
                <a:gd name="T22" fmla="*/ 343 w 399"/>
                <a:gd name="T23" fmla="*/ 496 h 602"/>
                <a:gd name="T24" fmla="*/ 55 w 399"/>
                <a:gd name="T25" fmla="*/ 496 h 602"/>
                <a:gd name="T26" fmla="*/ 55 w 399"/>
                <a:gd name="T27" fmla="*/ 56 h 602"/>
                <a:gd name="T28" fmla="*/ 343 w 399"/>
                <a:gd name="T29" fmla="*/ 56 h 602"/>
                <a:gd name="T30" fmla="*/ 343 w 399"/>
                <a:gd name="T31" fmla="*/ 49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9" h="602">
                  <a:moveTo>
                    <a:pt x="217" y="0"/>
                  </a:moveTo>
                  <a:lnTo>
                    <a:pt x="186" y="0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0" y="602"/>
                  </a:lnTo>
                  <a:lnTo>
                    <a:pt x="161" y="602"/>
                  </a:lnTo>
                  <a:lnTo>
                    <a:pt x="186" y="602"/>
                  </a:lnTo>
                  <a:lnTo>
                    <a:pt x="217" y="602"/>
                  </a:lnTo>
                  <a:lnTo>
                    <a:pt x="399" y="602"/>
                  </a:lnTo>
                  <a:lnTo>
                    <a:pt x="399" y="0"/>
                  </a:lnTo>
                  <a:lnTo>
                    <a:pt x="217" y="0"/>
                  </a:lnTo>
                  <a:close/>
                  <a:moveTo>
                    <a:pt x="343" y="496"/>
                  </a:moveTo>
                  <a:lnTo>
                    <a:pt x="55" y="496"/>
                  </a:lnTo>
                  <a:lnTo>
                    <a:pt x="55" y="56"/>
                  </a:lnTo>
                  <a:lnTo>
                    <a:pt x="343" y="56"/>
                  </a:lnTo>
                  <a:lnTo>
                    <a:pt x="343" y="496"/>
                  </a:lnTo>
                  <a:close/>
                </a:path>
              </a:pathLst>
            </a:custGeom>
            <a:solidFill>
              <a:srgbClr val="BF2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09033" y="302012"/>
            <a:ext cx="262523" cy="252300"/>
            <a:chOff x="3613833" y="3462152"/>
            <a:chExt cx="423862" cy="423863"/>
          </a:xfrm>
        </p:grpSpPr>
        <p:sp>
          <p:nvSpPr>
            <p:cNvPr id="40" name="Freeform 31"/>
            <p:cNvSpPr>
              <a:spLocks/>
            </p:cNvSpPr>
            <p:nvPr/>
          </p:nvSpPr>
          <p:spPr bwMode="auto">
            <a:xfrm flipH="1">
              <a:off x="3628890" y="3473778"/>
              <a:ext cx="197796" cy="395591"/>
            </a:xfrm>
            <a:custGeom>
              <a:avLst/>
              <a:gdLst>
                <a:gd name="T0" fmla="*/ 0 w 88"/>
                <a:gd name="T1" fmla="*/ 0 h 176"/>
                <a:gd name="T2" fmla="*/ 0 w 88"/>
                <a:gd name="T3" fmla="*/ 176 h 176"/>
                <a:gd name="T4" fmla="*/ 88 w 88"/>
                <a:gd name="T5" fmla="*/ 88 h 176"/>
                <a:gd name="T6" fmla="*/ 0 w 88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76">
                  <a:moveTo>
                    <a:pt x="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49" y="176"/>
                    <a:pt x="88" y="136"/>
                    <a:pt x="88" y="88"/>
                  </a:cubicBezTo>
                  <a:cubicBezTo>
                    <a:pt x="88" y="40"/>
                    <a:pt x="49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613833" y="3462152"/>
              <a:ext cx="423862" cy="423863"/>
              <a:chOff x="4687888" y="1327150"/>
              <a:chExt cx="423862" cy="423863"/>
            </a:xfrm>
          </p:grpSpPr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4899025" y="1339850"/>
                <a:ext cx="200025" cy="398463"/>
              </a:xfrm>
              <a:custGeom>
                <a:avLst/>
                <a:gdLst>
                  <a:gd name="T0" fmla="*/ 1 w 257"/>
                  <a:gd name="T1" fmla="*/ 0 h 512"/>
                  <a:gd name="T2" fmla="*/ 0 w 257"/>
                  <a:gd name="T3" fmla="*/ 0 h 512"/>
                  <a:gd name="T4" fmla="*/ 0 w 257"/>
                  <a:gd name="T5" fmla="*/ 512 h 512"/>
                  <a:gd name="T6" fmla="*/ 1 w 257"/>
                  <a:gd name="T7" fmla="*/ 512 h 512"/>
                  <a:gd name="T8" fmla="*/ 257 w 257"/>
                  <a:gd name="T9" fmla="*/ 256 h 512"/>
                  <a:gd name="T10" fmla="*/ 1 w 257"/>
                  <a:gd name="T11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7" h="51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0" y="512"/>
                      <a:pt x="1" y="512"/>
                      <a:pt x="1" y="512"/>
                    </a:cubicBezTo>
                    <a:cubicBezTo>
                      <a:pt x="142" y="512"/>
                      <a:pt x="257" y="397"/>
                      <a:pt x="257" y="256"/>
                    </a:cubicBezTo>
                    <a:cubicBezTo>
                      <a:pt x="257" y="115"/>
                      <a:pt x="142" y="0"/>
                      <a:pt x="1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26"/>
              <p:cNvSpPr>
                <a:spLocks noChangeArrowheads="1"/>
              </p:cNvSpPr>
              <p:nvPr/>
            </p:nvSpPr>
            <p:spPr bwMode="auto">
              <a:xfrm>
                <a:off x="4881563" y="1592263"/>
                <a:ext cx="38100" cy="381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27"/>
              <p:cNvSpPr>
                <a:spLocks/>
              </p:cNvSpPr>
              <p:nvPr/>
            </p:nvSpPr>
            <p:spPr bwMode="auto">
              <a:xfrm>
                <a:off x="4843463" y="1547813"/>
                <a:ext cx="112712" cy="38100"/>
              </a:xfrm>
              <a:custGeom>
                <a:avLst/>
                <a:gdLst>
                  <a:gd name="T0" fmla="*/ 22 w 146"/>
                  <a:gd name="T1" fmla="*/ 48 h 49"/>
                  <a:gd name="T2" fmla="*/ 73 w 146"/>
                  <a:gd name="T3" fmla="*/ 25 h 49"/>
                  <a:gd name="T4" fmla="*/ 124 w 146"/>
                  <a:gd name="T5" fmla="*/ 49 h 49"/>
                  <a:gd name="T6" fmla="*/ 146 w 146"/>
                  <a:gd name="T7" fmla="*/ 35 h 49"/>
                  <a:gd name="T8" fmla="*/ 73 w 146"/>
                  <a:gd name="T9" fmla="*/ 0 h 49"/>
                  <a:gd name="T10" fmla="*/ 0 w 146"/>
                  <a:gd name="T11" fmla="*/ 34 h 49"/>
                  <a:gd name="T12" fmla="*/ 22 w 146"/>
                  <a:gd name="T13" fmla="*/ 4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49">
                    <a:moveTo>
                      <a:pt x="22" y="48"/>
                    </a:moveTo>
                    <a:cubicBezTo>
                      <a:pt x="34" y="34"/>
                      <a:pt x="52" y="25"/>
                      <a:pt x="73" y="25"/>
                    </a:cubicBezTo>
                    <a:cubicBezTo>
                      <a:pt x="93" y="25"/>
                      <a:pt x="112" y="34"/>
                      <a:pt x="124" y="49"/>
                    </a:cubicBezTo>
                    <a:cubicBezTo>
                      <a:pt x="146" y="35"/>
                      <a:pt x="146" y="35"/>
                      <a:pt x="146" y="35"/>
                    </a:cubicBezTo>
                    <a:cubicBezTo>
                      <a:pt x="129" y="13"/>
                      <a:pt x="102" y="0"/>
                      <a:pt x="73" y="0"/>
                    </a:cubicBezTo>
                    <a:cubicBezTo>
                      <a:pt x="43" y="0"/>
                      <a:pt x="17" y="13"/>
                      <a:pt x="0" y="34"/>
                    </a:cubicBezTo>
                    <a:lnTo>
                      <a:pt x="22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8"/>
              <p:cNvSpPr>
                <a:spLocks/>
              </p:cNvSpPr>
              <p:nvPr/>
            </p:nvSpPr>
            <p:spPr bwMode="auto">
              <a:xfrm>
                <a:off x="4760913" y="1447800"/>
                <a:ext cx="279400" cy="84138"/>
              </a:xfrm>
              <a:custGeom>
                <a:avLst/>
                <a:gdLst>
                  <a:gd name="T0" fmla="*/ 22 w 360"/>
                  <a:gd name="T1" fmla="*/ 108 h 109"/>
                  <a:gd name="T2" fmla="*/ 180 w 360"/>
                  <a:gd name="T3" fmla="*/ 25 h 109"/>
                  <a:gd name="T4" fmla="*/ 338 w 360"/>
                  <a:gd name="T5" fmla="*/ 109 h 109"/>
                  <a:gd name="T6" fmla="*/ 360 w 360"/>
                  <a:gd name="T7" fmla="*/ 95 h 109"/>
                  <a:gd name="T8" fmla="*/ 180 w 360"/>
                  <a:gd name="T9" fmla="*/ 0 h 109"/>
                  <a:gd name="T10" fmla="*/ 0 w 360"/>
                  <a:gd name="T11" fmla="*/ 94 h 109"/>
                  <a:gd name="T12" fmla="*/ 22 w 360"/>
                  <a:gd name="T13" fmla="*/ 10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09">
                    <a:moveTo>
                      <a:pt x="22" y="108"/>
                    </a:moveTo>
                    <a:cubicBezTo>
                      <a:pt x="56" y="58"/>
                      <a:pt x="114" y="25"/>
                      <a:pt x="180" y="25"/>
                    </a:cubicBezTo>
                    <a:cubicBezTo>
                      <a:pt x="246" y="25"/>
                      <a:pt x="304" y="59"/>
                      <a:pt x="338" y="109"/>
                    </a:cubicBezTo>
                    <a:cubicBezTo>
                      <a:pt x="360" y="95"/>
                      <a:pt x="360" y="95"/>
                      <a:pt x="360" y="95"/>
                    </a:cubicBezTo>
                    <a:cubicBezTo>
                      <a:pt x="321" y="38"/>
                      <a:pt x="254" y="0"/>
                      <a:pt x="180" y="0"/>
                    </a:cubicBezTo>
                    <a:cubicBezTo>
                      <a:pt x="105" y="0"/>
                      <a:pt x="40" y="37"/>
                      <a:pt x="0" y="94"/>
                    </a:cubicBezTo>
                    <a:lnTo>
                      <a:pt x="22" y="10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9"/>
              <p:cNvSpPr>
                <a:spLocks/>
              </p:cNvSpPr>
              <p:nvPr/>
            </p:nvSpPr>
            <p:spPr bwMode="auto">
              <a:xfrm>
                <a:off x="4800600" y="1497013"/>
                <a:ext cx="198437" cy="61913"/>
              </a:xfrm>
              <a:custGeom>
                <a:avLst/>
                <a:gdLst>
                  <a:gd name="T0" fmla="*/ 22 w 254"/>
                  <a:gd name="T1" fmla="*/ 79 h 80"/>
                  <a:gd name="T2" fmla="*/ 127 w 254"/>
                  <a:gd name="T3" fmla="*/ 26 h 80"/>
                  <a:gd name="T4" fmla="*/ 232 w 254"/>
                  <a:gd name="T5" fmla="*/ 80 h 80"/>
                  <a:gd name="T6" fmla="*/ 254 w 254"/>
                  <a:gd name="T7" fmla="*/ 66 h 80"/>
                  <a:gd name="T8" fmla="*/ 127 w 254"/>
                  <a:gd name="T9" fmla="*/ 0 h 80"/>
                  <a:gd name="T10" fmla="*/ 0 w 254"/>
                  <a:gd name="T11" fmla="*/ 65 h 80"/>
                  <a:gd name="T12" fmla="*/ 22 w 254"/>
                  <a:gd name="T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80">
                    <a:moveTo>
                      <a:pt x="22" y="79"/>
                    </a:moveTo>
                    <a:cubicBezTo>
                      <a:pt x="46" y="47"/>
                      <a:pt x="84" y="26"/>
                      <a:pt x="127" y="26"/>
                    </a:cubicBezTo>
                    <a:cubicBezTo>
                      <a:pt x="170" y="26"/>
                      <a:pt x="208" y="47"/>
                      <a:pt x="232" y="80"/>
                    </a:cubicBezTo>
                    <a:cubicBezTo>
                      <a:pt x="254" y="66"/>
                      <a:pt x="254" y="66"/>
                      <a:pt x="254" y="66"/>
                    </a:cubicBezTo>
                    <a:cubicBezTo>
                      <a:pt x="225" y="26"/>
                      <a:pt x="179" y="0"/>
                      <a:pt x="127" y="0"/>
                    </a:cubicBezTo>
                    <a:cubicBezTo>
                      <a:pt x="75" y="0"/>
                      <a:pt x="29" y="26"/>
                      <a:pt x="0" y="65"/>
                    </a:cubicBezTo>
                    <a:lnTo>
                      <a:pt x="22" y="7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0"/>
              <p:cNvSpPr>
                <a:spLocks noEditPoints="1"/>
              </p:cNvSpPr>
              <p:nvPr/>
            </p:nvSpPr>
            <p:spPr bwMode="auto">
              <a:xfrm>
                <a:off x="4687888" y="1327150"/>
                <a:ext cx="423862" cy="423863"/>
              </a:xfrm>
              <a:custGeom>
                <a:avLst/>
                <a:gdLst>
                  <a:gd name="T0" fmla="*/ 274 w 548"/>
                  <a:gd name="T1" fmla="*/ 548 h 548"/>
                  <a:gd name="T2" fmla="*/ 0 w 548"/>
                  <a:gd name="T3" fmla="*/ 274 h 548"/>
                  <a:gd name="T4" fmla="*/ 274 w 548"/>
                  <a:gd name="T5" fmla="*/ 0 h 548"/>
                  <a:gd name="T6" fmla="*/ 548 w 548"/>
                  <a:gd name="T7" fmla="*/ 274 h 548"/>
                  <a:gd name="T8" fmla="*/ 274 w 548"/>
                  <a:gd name="T9" fmla="*/ 548 h 548"/>
                  <a:gd name="T10" fmla="*/ 274 w 548"/>
                  <a:gd name="T11" fmla="*/ 26 h 548"/>
                  <a:gd name="T12" fmla="*/ 26 w 548"/>
                  <a:gd name="T13" fmla="*/ 274 h 548"/>
                  <a:gd name="T14" fmla="*/ 274 w 548"/>
                  <a:gd name="T15" fmla="*/ 522 h 548"/>
                  <a:gd name="T16" fmla="*/ 522 w 548"/>
                  <a:gd name="T17" fmla="*/ 274 h 548"/>
                  <a:gd name="T18" fmla="*/ 274 w 548"/>
                  <a:gd name="T19" fmla="*/ 26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8" h="548">
                    <a:moveTo>
                      <a:pt x="274" y="548"/>
                    </a:moveTo>
                    <a:cubicBezTo>
                      <a:pt x="123" y="548"/>
                      <a:pt x="0" y="425"/>
                      <a:pt x="0" y="274"/>
                    </a:cubicBezTo>
                    <a:cubicBezTo>
                      <a:pt x="0" y="123"/>
                      <a:pt x="123" y="0"/>
                      <a:pt x="274" y="0"/>
                    </a:cubicBezTo>
                    <a:cubicBezTo>
                      <a:pt x="425" y="0"/>
                      <a:pt x="548" y="123"/>
                      <a:pt x="548" y="274"/>
                    </a:cubicBezTo>
                    <a:cubicBezTo>
                      <a:pt x="548" y="425"/>
                      <a:pt x="425" y="548"/>
                      <a:pt x="274" y="548"/>
                    </a:cubicBezTo>
                    <a:close/>
                    <a:moveTo>
                      <a:pt x="274" y="26"/>
                    </a:moveTo>
                    <a:cubicBezTo>
                      <a:pt x="137" y="26"/>
                      <a:pt x="26" y="137"/>
                      <a:pt x="26" y="274"/>
                    </a:cubicBezTo>
                    <a:cubicBezTo>
                      <a:pt x="26" y="411"/>
                      <a:pt x="137" y="522"/>
                      <a:pt x="274" y="522"/>
                    </a:cubicBezTo>
                    <a:cubicBezTo>
                      <a:pt x="411" y="522"/>
                      <a:pt x="522" y="411"/>
                      <a:pt x="522" y="274"/>
                    </a:cubicBezTo>
                    <a:cubicBezTo>
                      <a:pt x="522" y="137"/>
                      <a:pt x="411" y="26"/>
                      <a:pt x="274" y="2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7179621" y="780435"/>
            <a:ext cx="430213" cy="228600"/>
            <a:chOff x="4225925" y="3627438"/>
            <a:chExt cx="430213" cy="228600"/>
          </a:xfrm>
        </p:grpSpPr>
        <p:sp>
          <p:nvSpPr>
            <p:cNvPr id="56" name="Freeform 581"/>
            <p:cNvSpPr>
              <a:spLocks noChangeArrowheads="1"/>
            </p:cNvSpPr>
            <p:nvPr/>
          </p:nvSpPr>
          <p:spPr bwMode="auto">
            <a:xfrm>
              <a:off x="4241800" y="3643313"/>
              <a:ext cx="396875" cy="103187"/>
            </a:xfrm>
            <a:custGeom>
              <a:avLst/>
              <a:gdLst>
                <a:gd name="T0" fmla="*/ 0 w 1101"/>
                <a:gd name="T1" fmla="*/ 0 h 285"/>
                <a:gd name="T2" fmla="*/ 0 w 1101"/>
                <a:gd name="T3" fmla="*/ 284 h 285"/>
                <a:gd name="T4" fmla="*/ 1100 w 1101"/>
                <a:gd name="T5" fmla="*/ 284 h 285"/>
                <a:gd name="T6" fmla="*/ 1100 w 1101"/>
                <a:gd name="T7" fmla="*/ 0 h 285"/>
                <a:gd name="T8" fmla="*/ 0 w 1101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285">
                  <a:moveTo>
                    <a:pt x="0" y="0"/>
                  </a:moveTo>
                  <a:lnTo>
                    <a:pt x="0" y="284"/>
                  </a:lnTo>
                  <a:lnTo>
                    <a:pt x="1100" y="284"/>
                  </a:lnTo>
                  <a:lnTo>
                    <a:pt x="110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82"/>
            <p:cNvSpPr>
              <a:spLocks noChangeArrowheads="1"/>
            </p:cNvSpPr>
            <p:nvPr/>
          </p:nvSpPr>
          <p:spPr bwMode="auto">
            <a:xfrm>
              <a:off x="4241800" y="3643313"/>
              <a:ext cx="396875" cy="103187"/>
            </a:xfrm>
            <a:custGeom>
              <a:avLst/>
              <a:gdLst>
                <a:gd name="T0" fmla="*/ 0 w 1101"/>
                <a:gd name="T1" fmla="*/ 0 h 285"/>
                <a:gd name="T2" fmla="*/ 0 w 1101"/>
                <a:gd name="T3" fmla="*/ 284 h 285"/>
                <a:gd name="T4" fmla="*/ 1100 w 1101"/>
                <a:gd name="T5" fmla="*/ 284 h 285"/>
                <a:gd name="T6" fmla="*/ 1100 w 1101"/>
                <a:gd name="T7" fmla="*/ 0 h 285"/>
                <a:gd name="T8" fmla="*/ 0 w 1101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285">
                  <a:moveTo>
                    <a:pt x="0" y="0"/>
                  </a:moveTo>
                  <a:lnTo>
                    <a:pt x="0" y="284"/>
                  </a:lnTo>
                  <a:lnTo>
                    <a:pt x="1100" y="284"/>
                  </a:lnTo>
                  <a:lnTo>
                    <a:pt x="110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83"/>
            <p:cNvSpPr>
              <a:spLocks noChangeArrowheads="1"/>
            </p:cNvSpPr>
            <p:nvPr/>
          </p:nvSpPr>
          <p:spPr bwMode="auto">
            <a:xfrm>
              <a:off x="4225925" y="3627438"/>
              <a:ext cx="430213" cy="134937"/>
            </a:xfrm>
            <a:custGeom>
              <a:avLst/>
              <a:gdLst>
                <a:gd name="T0" fmla="*/ 1194 w 1195"/>
                <a:gd name="T1" fmla="*/ 374 h 375"/>
                <a:gd name="T2" fmla="*/ 0 w 1195"/>
                <a:gd name="T3" fmla="*/ 374 h 375"/>
                <a:gd name="T4" fmla="*/ 0 w 1195"/>
                <a:gd name="T5" fmla="*/ 0 h 375"/>
                <a:gd name="T6" fmla="*/ 1194 w 1195"/>
                <a:gd name="T7" fmla="*/ 0 h 375"/>
                <a:gd name="T8" fmla="*/ 1194 w 1195"/>
                <a:gd name="T9" fmla="*/ 374 h 375"/>
                <a:gd name="T10" fmla="*/ 47 w 1195"/>
                <a:gd name="T11" fmla="*/ 327 h 375"/>
                <a:gd name="T12" fmla="*/ 1147 w 1195"/>
                <a:gd name="T13" fmla="*/ 327 h 375"/>
                <a:gd name="T14" fmla="*/ 1147 w 1195"/>
                <a:gd name="T15" fmla="*/ 43 h 375"/>
                <a:gd name="T16" fmla="*/ 47 w 1195"/>
                <a:gd name="T17" fmla="*/ 43 h 375"/>
                <a:gd name="T18" fmla="*/ 47 w 1195"/>
                <a:gd name="T19" fmla="*/ 32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5" h="375">
                  <a:moveTo>
                    <a:pt x="1194" y="374"/>
                  </a:moveTo>
                  <a:lnTo>
                    <a:pt x="0" y="374"/>
                  </a:lnTo>
                  <a:lnTo>
                    <a:pt x="0" y="0"/>
                  </a:lnTo>
                  <a:lnTo>
                    <a:pt x="1194" y="0"/>
                  </a:lnTo>
                  <a:lnTo>
                    <a:pt x="1194" y="374"/>
                  </a:lnTo>
                  <a:close/>
                  <a:moveTo>
                    <a:pt x="47" y="327"/>
                  </a:moveTo>
                  <a:lnTo>
                    <a:pt x="1147" y="327"/>
                  </a:lnTo>
                  <a:lnTo>
                    <a:pt x="1147" y="43"/>
                  </a:lnTo>
                  <a:lnTo>
                    <a:pt x="47" y="43"/>
                  </a:lnTo>
                  <a:lnTo>
                    <a:pt x="47" y="327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84"/>
            <p:cNvSpPr>
              <a:spLocks noChangeArrowheads="1"/>
            </p:cNvSpPr>
            <p:nvPr/>
          </p:nvSpPr>
          <p:spPr bwMode="auto">
            <a:xfrm>
              <a:off x="4440238" y="3643313"/>
              <a:ext cx="198437" cy="103187"/>
            </a:xfrm>
            <a:custGeom>
              <a:avLst/>
              <a:gdLst>
                <a:gd name="T0" fmla="*/ 550 w 551"/>
                <a:gd name="T1" fmla="*/ 0 h 285"/>
                <a:gd name="T2" fmla="*/ 0 w 551"/>
                <a:gd name="T3" fmla="*/ 0 h 285"/>
                <a:gd name="T4" fmla="*/ 0 w 551"/>
                <a:gd name="T5" fmla="*/ 284 h 285"/>
                <a:gd name="T6" fmla="*/ 550 w 551"/>
                <a:gd name="T7" fmla="*/ 284 h 285"/>
                <a:gd name="T8" fmla="*/ 550 w 551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285">
                  <a:moveTo>
                    <a:pt x="550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550" y="284"/>
                  </a:lnTo>
                  <a:lnTo>
                    <a:pt x="550" y="0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85"/>
            <p:cNvSpPr>
              <a:spLocks noChangeArrowheads="1"/>
            </p:cNvSpPr>
            <p:nvPr/>
          </p:nvSpPr>
          <p:spPr bwMode="auto">
            <a:xfrm>
              <a:off x="4440238" y="3643313"/>
              <a:ext cx="198437" cy="103187"/>
            </a:xfrm>
            <a:custGeom>
              <a:avLst/>
              <a:gdLst>
                <a:gd name="T0" fmla="*/ 550 w 551"/>
                <a:gd name="T1" fmla="*/ 0 h 285"/>
                <a:gd name="T2" fmla="*/ 0 w 551"/>
                <a:gd name="T3" fmla="*/ 0 h 285"/>
                <a:gd name="T4" fmla="*/ 0 w 551"/>
                <a:gd name="T5" fmla="*/ 284 h 285"/>
                <a:gd name="T6" fmla="*/ 550 w 551"/>
                <a:gd name="T7" fmla="*/ 284 h 285"/>
                <a:gd name="T8" fmla="*/ 550 w 551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285">
                  <a:moveTo>
                    <a:pt x="550" y="0"/>
                  </a:moveTo>
                  <a:lnTo>
                    <a:pt x="0" y="0"/>
                  </a:lnTo>
                  <a:lnTo>
                    <a:pt x="0" y="284"/>
                  </a:lnTo>
                  <a:lnTo>
                    <a:pt x="550" y="284"/>
                  </a:lnTo>
                  <a:lnTo>
                    <a:pt x="550" y="0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86"/>
            <p:cNvSpPr>
              <a:spLocks noChangeArrowheads="1"/>
            </p:cNvSpPr>
            <p:nvPr/>
          </p:nvSpPr>
          <p:spPr bwMode="auto">
            <a:xfrm>
              <a:off x="4440238" y="3643313"/>
              <a:ext cx="198437" cy="1587"/>
            </a:xfrm>
            <a:custGeom>
              <a:avLst/>
              <a:gdLst>
                <a:gd name="T0" fmla="*/ 550 w 551"/>
                <a:gd name="T1" fmla="*/ 0 h 1"/>
                <a:gd name="T2" fmla="*/ 0 w 551"/>
                <a:gd name="T3" fmla="*/ 0 h 1"/>
                <a:gd name="T4" fmla="*/ 550 w 55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1" h="1">
                  <a:moveTo>
                    <a:pt x="550" y="0"/>
                  </a:moveTo>
                  <a:lnTo>
                    <a:pt x="0" y="0"/>
                  </a:lnTo>
                  <a:lnTo>
                    <a:pt x="550" y="0"/>
                  </a:lnTo>
                </a:path>
              </a:pathLst>
            </a:custGeom>
            <a:solidFill>
              <a:srgbClr val="7D7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87"/>
            <p:cNvSpPr>
              <a:spLocks noChangeArrowheads="1"/>
            </p:cNvSpPr>
            <p:nvPr/>
          </p:nvSpPr>
          <p:spPr bwMode="auto">
            <a:xfrm>
              <a:off x="4440238" y="3643313"/>
              <a:ext cx="198437" cy="1587"/>
            </a:xfrm>
            <a:custGeom>
              <a:avLst/>
              <a:gdLst>
                <a:gd name="T0" fmla="*/ 550 w 551"/>
                <a:gd name="T1" fmla="*/ 0 h 1"/>
                <a:gd name="T2" fmla="*/ 0 w 551"/>
                <a:gd name="T3" fmla="*/ 0 h 1"/>
                <a:gd name="T4" fmla="*/ 550 w 55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1" h="1">
                  <a:moveTo>
                    <a:pt x="550" y="0"/>
                  </a:moveTo>
                  <a:lnTo>
                    <a:pt x="0" y="0"/>
                  </a:lnTo>
                  <a:lnTo>
                    <a:pt x="550" y="0"/>
                  </a:lnTo>
                </a:path>
              </a:pathLst>
            </a:custGeom>
            <a:solidFill>
              <a:srgbClr val="7D7F8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88"/>
            <p:cNvSpPr>
              <a:spLocks noChangeArrowheads="1"/>
            </p:cNvSpPr>
            <p:nvPr/>
          </p:nvSpPr>
          <p:spPr bwMode="auto">
            <a:xfrm>
              <a:off x="4373563" y="3724275"/>
              <a:ext cx="133350" cy="131763"/>
            </a:xfrm>
            <a:custGeom>
              <a:avLst/>
              <a:gdLst>
                <a:gd name="T0" fmla="*/ 184 w 370"/>
                <a:gd name="T1" fmla="*/ 366 h 367"/>
                <a:gd name="T2" fmla="*/ 184 w 370"/>
                <a:gd name="T3" fmla="*/ 366 h 367"/>
                <a:gd name="T4" fmla="*/ 0 w 370"/>
                <a:gd name="T5" fmla="*/ 183 h 367"/>
                <a:gd name="T6" fmla="*/ 184 w 370"/>
                <a:gd name="T7" fmla="*/ 0 h 367"/>
                <a:gd name="T8" fmla="*/ 369 w 370"/>
                <a:gd name="T9" fmla="*/ 183 h 367"/>
                <a:gd name="T10" fmla="*/ 184 w 370"/>
                <a:gd name="T11" fmla="*/ 366 h 367"/>
                <a:gd name="T12" fmla="*/ 184 w 370"/>
                <a:gd name="T13" fmla="*/ 47 h 367"/>
                <a:gd name="T14" fmla="*/ 184 w 370"/>
                <a:gd name="T15" fmla="*/ 47 h 367"/>
                <a:gd name="T16" fmla="*/ 47 w 370"/>
                <a:gd name="T17" fmla="*/ 183 h 367"/>
                <a:gd name="T18" fmla="*/ 184 w 370"/>
                <a:gd name="T19" fmla="*/ 319 h 367"/>
                <a:gd name="T20" fmla="*/ 322 w 370"/>
                <a:gd name="T21" fmla="*/ 183 h 367"/>
                <a:gd name="T22" fmla="*/ 184 w 370"/>
                <a:gd name="T23" fmla="*/ 4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0" h="367">
                  <a:moveTo>
                    <a:pt x="184" y="366"/>
                  </a:moveTo>
                  <a:lnTo>
                    <a:pt x="184" y="366"/>
                  </a:lnTo>
                  <a:cubicBezTo>
                    <a:pt x="82" y="366"/>
                    <a:pt x="0" y="284"/>
                    <a:pt x="0" y="183"/>
                  </a:cubicBezTo>
                  <a:cubicBezTo>
                    <a:pt x="0" y="82"/>
                    <a:pt x="82" y="0"/>
                    <a:pt x="184" y="0"/>
                  </a:cubicBezTo>
                  <a:cubicBezTo>
                    <a:pt x="286" y="0"/>
                    <a:pt x="369" y="82"/>
                    <a:pt x="369" y="183"/>
                  </a:cubicBezTo>
                  <a:cubicBezTo>
                    <a:pt x="369" y="284"/>
                    <a:pt x="286" y="366"/>
                    <a:pt x="184" y="366"/>
                  </a:cubicBezTo>
                  <a:close/>
                  <a:moveTo>
                    <a:pt x="184" y="47"/>
                  </a:moveTo>
                  <a:lnTo>
                    <a:pt x="184" y="47"/>
                  </a:lnTo>
                  <a:cubicBezTo>
                    <a:pt x="105" y="47"/>
                    <a:pt x="47" y="105"/>
                    <a:pt x="47" y="183"/>
                  </a:cubicBezTo>
                  <a:cubicBezTo>
                    <a:pt x="47" y="257"/>
                    <a:pt x="105" y="319"/>
                    <a:pt x="184" y="319"/>
                  </a:cubicBezTo>
                  <a:cubicBezTo>
                    <a:pt x="259" y="319"/>
                    <a:pt x="322" y="257"/>
                    <a:pt x="322" y="183"/>
                  </a:cubicBezTo>
                  <a:cubicBezTo>
                    <a:pt x="322" y="105"/>
                    <a:pt x="259" y="47"/>
                    <a:pt x="184" y="47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89"/>
            <p:cNvSpPr>
              <a:spLocks noChangeArrowheads="1"/>
            </p:cNvSpPr>
            <p:nvPr/>
          </p:nvSpPr>
          <p:spPr bwMode="auto">
            <a:xfrm>
              <a:off x="4391025" y="3740150"/>
              <a:ext cx="100013" cy="98425"/>
            </a:xfrm>
            <a:custGeom>
              <a:avLst/>
              <a:gdLst>
                <a:gd name="T0" fmla="*/ 137 w 276"/>
                <a:gd name="T1" fmla="*/ 0 h 273"/>
                <a:gd name="T2" fmla="*/ 137 w 276"/>
                <a:gd name="T3" fmla="*/ 0 h 273"/>
                <a:gd name="T4" fmla="*/ 0 w 276"/>
                <a:gd name="T5" fmla="*/ 136 h 273"/>
                <a:gd name="T6" fmla="*/ 137 w 276"/>
                <a:gd name="T7" fmla="*/ 272 h 273"/>
                <a:gd name="T8" fmla="*/ 275 w 276"/>
                <a:gd name="T9" fmla="*/ 136 h 273"/>
                <a:gd name="T10" fmla="*/ 137 w 276"/>
                <a:gd name="T11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273">
                  <a:moveTo>
                    <a:pt x="137" y="0"/>
                  </a:moveTo>
                  <a:lnTo>
                    <a:pt x="137" y="0"/>
                  </a:lnTo>
                  <a:cubicBezTo>
                    <a:pt x="58" y="0"/>
                    <a:pt x="0" y="58"/>
                    <a:pt x="0" y="136"/>
                  </a:cubicBezTo>
                  <a:cubicBezTo>
                    <a:pt x="0" y="210"/>
                    <a:pt x="58" y="272"/>
                    <a:pt x="137" y="272"/>
                  </a:cubicBezTo>
                  <a:cubicBezTo>
                    <a:pt x="212" y="272"/>
                    <a:pt x="275" y="210"/>
                    <a:pt x="275" y="136"/>
                  </a:cubicBezTo>
                  <a:cubicBezTo>
                    <a:pt x="275" y="58"/>
                    <a:pt x="212" y="0"/>
                    <a:pt x="1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590"/>
            <p:cNvSpPr>
              <a:spLocks noChangeArrowheads="1"/>
            </p:cNvSpPr>
            <p:nvPr/>
          </p:nvSpPr>
          <p:spPr bwMode="auto">
            <a:xfrm>
              <a:off x="4422775" y="3763963"/>
              <a:ext cx="34925" cy="55562"/>
            </a:xfrm>
            <a:custGeom>
              <a:avLst/>
              <a:gdLst>
                <a:gd name="T0" fmla="*/ 94 w 95"/>
                <a:gd name="T1" fmla="*/ 43 h 153"/>
                <a:gd name="T2" fmla="*/ 94 w 95"/>
                <a:gd name="T3" fmla="*/ 43 h 153"/>
                <a:gd name="T4" fmla="*/ 47 w 95"/>
                <a:gd name="T5" fmla="*/ 0 h 153"/>
                <a:gd name="T6" fmla="*/ 0 w 95"/>
                <a:gd name="T7" fmla="*/ 43 h 153"/>
                <a:gd name="T8" fmla="*/ 24 w 95"/>
                <a:gd name="T9" fmla="*/ 82 h 153"/>
                <a:gd name="T10" fmla="*/ 24 w 95"/>
                <a:gd name="T11" fmla="*/ 152 h 153"/>
                <a:gd name="T12" fmla="*/ 71 w 95"/>
                <a:gd name="T13" fmla="*/ 152 h 153"/>
                <a:gd name="T14" fmla="*/ 71 w 95"/>
                <a:gd name="T15" fmla="*/ 82 h 153"/>
                <a:gd name="T16" fmla="*/ 94 w 95"/>
                <a:gd name="T17" fmla="*/ 4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53">
                  <a:moveTo>
                    <a:pt x="94" y="43"/>
                  </a:moveTo>
                  <a:lnTo>
                    <a:pt x="94" y="43"/>
                  </a:lnTo>
                  <a:cubicBezTo>
                    <a:pt x="94" y="19"/>
                    <a:pt x="71" y="0"/>
                    <a:pt x="47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62"/>
                    <a:pt x="12" y="74"/>
                    <a:pt x="24" y="8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82" y="74"/>
                    <a:pt x="94" y="62"/>
                    <a:pt x="94" y="43"/>
                  </a:cubicBez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591"/>
            <p:cNvSpPr>
              <a:spLocks noChangeArrowheads="1"/>
            </p:cNvSpPr>
            <p:nvPr/>
          </p:nvSpPr>
          <p:spPr bwMode="auto">
            <a:xfrm>
              <a:off x="4271963" y="3665538"/>
              <a:ext cx="50800" cy="47625"/>
            </a:xfrm>
            <a:custGeom>
              <a:avLst/>
              <a:gdLst>
                <a:gd name="T0" fmla="*/ 129 w 142"/>
                <a:gd name="T1" fmla="*/ 31 h 134"/>
                <a:gd name="T2" fmla="*/ 86 w 142"/>
                <a:gd name="T3" fmla="*/ 43 h 134"/>
                <a:gd name="T4" fmla="*/ 86 w 142"/>
                <a:gd name="T5" fmla="*/ 0 h 134"/>
                <a:gd name="T6" fmla="*/ 51 w 142"/>
                <a:gd name="T7" fmla="*/ 0 h 134"/>
                <a:gd name="T8" fmla="*/ 51 w 142"/>
                <a:gd name="T9" fmla="*/ 43 h 134"/>
                <a:gd name="T10" fmla="*/ 11 w 142"/>
                <a:gd name="T11" fmla="*/ 31 h 134"/>
                <a:gd name="T12" fmla="*/ 0 w 142"/>
                <a:gd name="T13" fmla="*/ 63 h 134"/>
                <a:gd name="T14" fmla="*/ 43 w 142"/>
                <a:gd name="T15" fmla="*/ 78 h 134"/>
                <a:gd name="T16" fmla="*/ 15 w 142"/>
                <a:gd name="T17" fmla="*/ 113 h 134"/>
                <a:gd name="T18" fmla="*/ 43 w 142"/>
                <a:gd name="T19" fmla="*/ 133 h 134"/>
                <a:gd name="T20" fmla="*/ 70 w 142"/>
                <a:gd name="T21" fmla="*/ 98 h 134"/>
                <a:gd name="T22" fmla="*/ 94 w 142"/>
                <a:gd name="T23" fmla="*/ 133 h 134"/>
                <a:gd name="T24" fmla="*/ 125 w 142"/>
                <a:gd name="T25" fmla="*/ 113 h 134"/>
                <a:gd name="T26" fmla="*/ 98 w 142"/>
                <a:gd name="T27" fmla="*/ 78 h 134"/>
                <a:gd name="T28" fmla="*/ 141 w 142"/>
                <a:gd name="T29" fmla="*/ 63 h 134"/>
                <a:gd name="T30" fmla="*/ 129 w 142"/>
                <a:gd name="T31" fmla="*/ 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134">
                  <a:moveTo>
                    <a:pt x="129" y="31"/>
                  </a:moveTo>
                  <a:lnTo>
                    <a:pt x="86" y="43"/>
                  </a:lnTo>
                  <a:lnTo>
                    <a:pt x="86" y="0"/>
                  </a:lnTo>
                  <a:lnTo>
                    <a:pt x="51" y="0"/>
                  </a:lnTo>
                  <a:lnTo>
                    <a:pt x="51" y="43"/>
                  </a:lnTo>
                  <a:lnTo>
                    <a:pt x="11" y="31"/>
                  </a:lnTo>
                  <a:lnTo>
                    <a:pt x="0" y="63"/>
                  </a:lnTo>
                  <a:lnTo>
                    <a:pt x="43" y="78"/>
                  </a:lnTo>
                  <a:lnTo>
                    <a:pt x="15" y="113"/>
                  </a:lnTo>
                  <a:lnTo>
                    <a:pt x="43" y="133"/>
                  </a:lnTo>
                  <a:lnTo>
                    <a:pt x="70" y="98"/>
                  </a:lnTo>
                  <a:lnTo>
                    <a:pt x="94" y="133"/>
                  </a:lnTo>
                  <a:lnTo>
                    <a:pt x="125" y="113"/>
                  </a:lnTo>
                  <a:lnTo>
                    <a:pt x="98" y="78"/>
                  </a:lnTo>
                  <a:lnTo>
                    <a:pt x="141" y="63"/>
                  </a:lnTo>
                  <a:lnTo>
                    <a:pt x="129" y="31"/>
                  </a:ln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592"/>
            <p:cNvSpPr>
              <a:spLocks noChangeArrowheads="1"/>
            </p:cNvSpPr>
            <p:nvPr/>
          </p:nvSpPr>
          <p:spPr bwMode="auto">
            <a:xfrm>
              <a:off x="4343400" y="3665538"/>
              <a:ext cx="49213" cy="47625"/>
            </a:xfrm>
            <a:custGeom>
              <a:avLst/>
              <a:gdLst>
                <a:gd name="T0" fmla="*/ 126 w 138"/>
                <a:gd name="T1" fmla="*/ 31 h 134"/>
                <a:gd name="T2" fmla="*/ 86 w 138"/>
                <a:gd name="T3" fmla="*/ 43 h 134"/>
                <a:gd name="T4" fmla="*/ 86 w 138"/>
                <a:gd name="T5" fmla="*/ 0 h 134"/>
                <a:gd name="T6" fmla="*/ 51 w 138"/>
                <a:gd name="T7" fmla="*/ 0 h 134"/>
                <a:gd name="T8" fmla="*/ 51 w 138"/>
                <a:gd name="T9" fmla="*/ 43 h 134"/>
                <a:gd name="T10" fmla="*/ 8 w 138"/>
                <a:gd name="T11" fmla="*/ 31 h 134"/>
                <a:gd name="T12" fmla="*/ 0 w 138"/>
                <a:gd name="T13" fmla="*/ 63 h 134"/>
                <a:gd name="T14" fmla="*/ 39 w 138"/>
                <a:gd name="T15" fmla="*/ 78 h 134"/>
                <a:gd name="T16" fmla="*/ 16 w 138"/>
                <a:gd name="T17" fmla="*/ 113 h 134"/>
                <a:gd name="T18" fmla="*/ 43 w 138"/>
                <a:gd name="T19" fmla="*/ 133 h 134"/>
                <a:gd name="T20" fmla="*/ 67 w 138"/>
                <a:gd name="T21" fmla="*/ 98 h 134"/>
                <a:gd name="T22" fmla="*/ 94 w 138"/>
                <a:gd name="T23" fmla="*/ 133 h 134"/>
                <a:gd name="T24" fmla="*/ 122 w 138"/>
                <a:gd name="T25" fmla="*/ 113 h 134"/>
                <a:gd name="T26" fmla="*/ 98 w 138"/>
                <a:gd name="T27" fmla="*/ 78 h 134"/>
                <a:gd name="T28" fmla="*/ 137 w 138"/>
                <a:gd name="T29" fmla="*/ 63 h 134"/>
                <a:gd name="T30" fmla="*/ 126 w 138"/>
                <a:gd name="T31" fmla="*/ 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34">
                  <a:moveTo>
                    <a:pt x="126" y="31"/>
                  </a:moveTo>
                  <a:lnTo>
                    <a:pt x="86" y="43"/>
                  </a:lnTo>
                  <a:lnTo>
                    <a:pt x="86" y="0"/>
                  </a:lnTo>
                  <a:lnTo>
                    <a:pt x="51" y="0"/>
                  </a:lnTo>
                  <a:lnTo>
                    <a:pt x="51" y="43"/>
                  </a:lnTo>
                  <a:lnTo>
                    <a:pt x="8" y="31"/>
                  </a:lnTo>
                  <a:lnTo>
                    <a:pt x="0" y="63"/>
                  </a:lnTo>
                  <a:lnTo>
                    <a:pt x="39" y="78"/>
                  </a:lnTo>
                  <a:lnTo>
                    <a:pt x="16" y="113"/>
                  </a:lnTo>
                  <a:lnTo>
                    <a:pt x="43" y="133"/>
                  </a:lnTo>
                  <a:lnTo>
                    <a:pt x="67" y="98"/>
                  </a:lnTo>
                  <a:lnTo>
                    <a:pt x="94" y="133"/>
                  </a:lnTo>
                  <a:lnTo>
                    <a:pt x="122" y="113"/>
                  </a:lnTo>
                  <a:lnTo>
                    <a:pt x="98" y="78"/>
                  </a:lnTo>
                  <a:lnTo>
                    <a:pt x="137" y="63"/>
                  </a:lnTo>
                  <a:lnTo>
                    <a:pt x="126" y="31"/>
                  </a:ln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93"/>
            <p:cNvSpPr>
              <a:spLocks noChangeArrowheads="1"/>
            </p:cNvSpPr>
            <p:nvPr/>
          </p:nvSpPr>
          <p:spPr bwMode="auto">
            <a:xfrm>
              <a:off x="4557713" y="3665538"/>
              <a:ext cx="50800" cy="47625"/>
            </a:xfrm>
            <a:custGeom>
              <a:avLst/>
              <a:gdLst>
                <a:gd name="T0" fmla="*/ 141 w 142"/>
                <a:gd name="T1" fmla="*/ 63 h 134"/>
                <a:gd name="T2" fmla="*/ 130 w 142"/>
                <a:gd name="T3" fmla="*/ 31 h 134"/>
                <a:gd name="T4" fmla="*/ 87 w 142"/>
                <a:gd name="T5" fmla="*/ 43 h 134"/>
                <a:gd name="T6" fmla="*/ 87 w 142"/>
                <a:gd name="T7" fmla="*/ 0 h 134"/>
                <a:gd name="T8" fmla="*/ 51 w 142"/>
                <a:gd name="T9" fmla="*/ 0 h 134"/>
                <a:gd name="T10" fmla="*/ 51 w 142"/>
                <a:gd name="T11" fmla="*/ 43 h 134"/>
                <a:gd name="T12" fmla="*/ 12 w 142"/>
                <a:gd name="T13" fmla="*/ 31 h 134"/>
                <a:gd name="T14" fmla="*/ 0 w 142"/>
                <a:gd name="T15" fmla="*/ 63 h 134"/>
                <a:gd name="T16" fmla="*/ 43 w 142"/>
                <a:gd name="T17" fmla="*/ 78 h 134"/>
                <a:gd name="T18" fmla="*/ 16 w 142"/>
                <a:gd name="T19" fmla="*/ 113 h 134"/>
                <a:gd name="T20" fmla="*/ 43 w 142"/>
                <a:gd name="T21" fmla="*/ 133 h 134"/>
                <a:gd name="T22" fmla="*/ 71 w 142"/>
                <a:gd name="T23" fmla="*/ 98 h 134"/>
                <a:gd name="T24" fmla="*/ 94 w 142"/>
                <a:gd name="T25" fmla="*/ 133 h 134"/>
                <a:gd name="T26" fmla="*/ 126 w 142"/>
                <a:gd name="T27" fmla="*/ 113 h 134"/>
                <a:gd name="T28" fmla="*/ 98 w 142"/>
                <a:gd name="T29" fmla="*/ 78 h 134"/>
                <a:gd name="T30" fmla="*/ 141 w 142"/>
                <a:gd name="T31" fmla="*/ 6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134">
                  <a:moveTo>
                    <a:pt x="141" y="63"/>
                  </a:moveTo>
                  <a:lnTo>
                    <a:pt x="130" y="31"/>
                  </a:lnTo>
                  <a:lnTo>
                    <a:pt x="87" y="43"/>
                  </a:lnTo>
                  <a:lnTo>
                    <a:pt x="87" y="0"/>
                  </a:lnTo>
                  <a:lnTo>
                    <a:pt x="51" y="0"/>
                  </a:lnTo>
                  <a:lnTo>
                    <a:pt x="51" y="43"/>
                  </a:lnTo>
                  <a:lnTo>
                    <a:pt x="12" y="31"/>
                  </a:lnTo>
                  <a:lnTo>
                    <a:pt x="0" y="63"/>
                  </a:lnTo>
                  <a:lnTo>
                    <a:pt x="43" y="78"/>
                  </a:lnTo>
                  <a:lnTo>
                    <a:pt x="16" y="113"/>
                  </a:lnTo>
                  <a:lnTo>
                    <a:pt x="43" y="133"/>
                  </a:lnTo>
                  <a:lnTo>
                    <a:pt x="71" y="98"/>
                  </a:lnTo>
                  <a:lnTo>
                    <a:pt x="94" y="133"/>
                  </a:lnTo>
                  <a:lnTo>
                    <a:pt x="126" y="113"/>
                  </a:lnTo>
                  <a:lnTo>
                    <a:pt x="98" y="78"/>
                  </a:lnTo>
                  <a:lnTo>
                    <a:pt x="141" y="63"/>
                  </a:ln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594"/>
            <p:cNvSpPr>
              <a:spLocks noChangeArrowheads="1"/>
            </p:cNvSpPr>
            <p:nvPr/>
          </p:nvSpPr>
          <p:spPr bwMode="auto">
            <a:xfrm>
              <a:off x="4486275" y="3665538"/>
              <a:ext cx="49213" cy="47625"/>
            </a:xfrm>
            <a:custGeom>
              <a:avLst/>
              <a:gdLst>
                <a:gd name="T0" fmla="*/ 125 w 138"/>
                <a:gd name="T1" fmla="*/ 31 h 134"/>
                <a:gd name="T2" fmla="*/ 86 w 138"/>
                <a:gd name="T3" fmla="*/ 43 h 134"/>
                <a:gd name="T4" fmla="*/ 86 w 138"/>
                <a:gd name="T5" fmla="*/ 0 h 134"/>
                <a:gd name="T6" fmla="*/ 51 w 138"/>
                <a:gd name="T7" fmla="*/ 0 h 134"/>
                <a:gd name="T8" fmla="*/ 51 w 138"/>
                <a:gd name="T9" fmla="*/ 43 h 134"/>
                <a:gd name="T10" fmla="*/ 8 w 138"/>
                <a:gd name="T11" fmla="*/ 31 h 134"/>
                <a:gd name="T12" fmla="*/ 0 w 138"/>
                <a:gd name="T13" fmla="*/ 63 h 134"/>
                <a:gd name="T14" fmla="*/ 39 w 138"/>
                <a:gd name="T15" fmla="*/ 78 h 134"/>
                <a:gd name="T16" fmla="*/ 15 w 138"/>
                <a:gd name="T17" fmla="*/ 113 h 134"/>
                <a:gd name="T18" fmla="*/ 43 w 138"/>
                <a:gd name="T19" fmla="*/ 133 h 134"/>
                <a:gd name="T20" fmla="*/ 66 w 138"/>
                <a:gd name="T21" fmla="*/ 98 h 134"/>
                <a:gd name="T22" fmla="*/ 94 w 138"/>
                <a:gd name="T23" fmla="*/ 133 h 134"/>
                <a:gd name="T24" fmla="*/ 121 w 138"/>
                <a:gd name="T25" fmla="*/ 113 h 134"/>
                <a:gd name="T26" fmla="*/ 98 w 138"/>
                <a:gd name="T27" fmla="*/ 78 h 134"/>
                <a:gd name="T28" fmla="*/ 137 w 138"/>
                <a:gd name="T29" fmla="*/ 63 h 134"/>
                <a:gd name="T30" fmla="*/ 125 w 138"/>
                <a:gd name="T31" fmla="*/ 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34">
                  <a:moveTo>
                    <a:pt x="125" y="31"/>
                  </a:moveTo>
                  <a:lnTo>
                    <a:pt x="86" y="43"/>
                  </a:lnTo>
                  <a:lnTo>
                    <a:pt x="86" y="0"/>
                  </a:lnTo>
                  <a:lnTo>
                    <a:pt x="51" y="0"/>
                  </a:lnTo>
                  <a:lnTo>
                    <a:pt x="51" y="43"/>
                  </a:lnTo>
                  <a:lnTo>
                    <a:pt x="8" y="31"/>
                  </a:lnTo>
                  <a:lnTo>
                    <a:pt x="0" y="63"/>
                  </a:lnTo>
                  <a:lnTo>
                    <a:pt x="39" y="78"/>
                  </a:lnTo>
                  <a:lnTo>
                    <a:pt x="15" y="113"/>
                  </a:lnTo>
                  <a:lnTo>
                    <a:pt x="43" y="133"/>
                  </a:lnTo>
                  <a:lnTo>
                    <a:pt x="66" y="98"/>
                  </a:lnTo>
                  <a:lnTo>
                    <a:pt x="94" y="133"/>
                  </a:lnTo>
                  <a:lnTo>
                    <a:pt x="121" y="113"/>
                  </a:lnTo>
                  <a:lnTo>
                    <a:pt x="98" y="78"/>
                  </a:lnTo>
                  <a:lnTo>
                    <a:pt x="137" y="63"/>
                  </a:lnTo>
                  <a:lnTo>
                    <a:pt x="125" y="31"/>
                  </a:ln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595"/>
            <p:cNvSpPr>
              <a:spLocks noChangeArrowheads="1"/>
            </p:cNvSpPr>
            <p:nvPr/>
          </p:nvSpPr>
          <p:spPr bwMode="auto">
            <a:xfrm>
              <a:off x="4414838" y="3665538"/>
              <a:ext cx="50800" cy="47625"/>
            </a:xfrm>
            <a:custGeom>
              <a:avLst/>
              <a:gdLst>
                <a:gd name="T0" fmla="*/ 130 w 143"/>
                <a:gd name="T1" fmla="*/ 31 h 134"/>
                <a:gd name="T2" fmla="*/ 87 w 143"/>
                <a:gd name="T3" fmla="*/ 43 h 134"/>
                <a:gd name="T4" fmla="*/ 87 w 143"/>
                <a:gd name="T5" fmla="*/ 0 h 134"/>
                <a:gd name="T6" fmla="*/ 51 w 143"/>
                <a:gd name="T7" fmla="*/ 0 h 134"/>
                <a:gd name="T8" fmla="*/ 51 w 143"/>
                <a:gd name="T9" fmla="*/ 43 h 134"/>
                <a:gd name="T10" fmla="*/ 12 w 143"/>
                <a:gd name="T11" fmla="*/ 31 h 134"/>
                <a:gd name="T12" fmla="*/ 0 w 143"/>
                <a:gd name="T13" fmla="*/ 63 h 134"/>
                <a:gd name="T14" fmla="*/ 44 w 143"/>
                <a:gd name="T15" fmla="*/ 78 h 134"/>
                <a:gd name="T16" fmla="*/ 16 w 143"/>
                <a:gd name="T17" fmla="*/ 113 h 134"/>
                <a:gd name="T18" fmla="*/ 44 w 143"/>
                <a:gd name="T19" fmla="*/ 133 h 134"/>
                <a:gd name="T20" fmla="*/ 71 w 143"/>
                <a:gd name="T21" fmla="*/ 98 h 134"/>
                <a:gd name="T22" fmla="*/ 95 w 143"/>
                <a:gd name="T23" fmla="*/ 133 h 134"/>
                <a:gd name="T24" fmla="*/ 126 w 143"/>
                <a:gd name="T25" fmla="*/ 113 h 134"/>
                <a:gd name="T26" fmla="*/ 99 w 143"/>
                <a:gd name="T27" fmla="*/ 78 h 134"/>
                <a:gd name="T28" fmla="*/ 142 w 143"/>
                <a:gd name="T29" fmla="*/ 63 h 134"/>
                <a:gd name="T30" fmla="*/ 130 w 143"/>
                <a:gd name="T31" fmla="*/ 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34">
                  <a:moveTo>
                    <a:pt x="130" y="31"/>
                  </a:moveTo>
                  <a:lnTo>
                    <a:pt x="87" y="43"/>
                  </a:lnTo>
                  <a:lnTo>
                    <a:pt x="87" y="0"/>
                  </a:lnTo>
                  <a:lnTo>
                    <a:pt x="51" y="0"/>
                  </a:lnTo>
                  <a:lnTo>
                    <a:pt x="51" y="43"/>
                  </a:lnTo>
                  <a:lnTo>
                    <a:pt x="12" y="31"/>
                  </a:lnTo>
                  <a:lnTo>
                    <a:pt x="0" y="63"/>
                  </a:lnTo>
                  <a:lnTo>
                    <a:pt x="44" y="78"/>
                  </a:lnTo>
                  <a:lnTo>
                    <a:pt x="16" y="113"/>
                  </a:lnTo>
                  <a:lnTo>
                    <a:pt x="44" y="133"/>
                  </a:lnTo>
                  <a:lnTo>
                    <a:pt x="71" y="98"/>
                  </a:lnTo>
                  <a:lnTo>
                    <a:pt x="95" y="133"/>
                  </a:lnTo>
                  <a:lnTo>
                    <a:pt x="126" y="113"/>
                  </a:lnTo>
                  <a:lnTo>
                    <a:pt x="99" y="78"/>
                  </a:lnTo>
                  <a:lnTo>
                    <a:pt x="142" y="63"/>
                  </a:lnTo>
                  <a:lnTo>
                    <a:pt x="130" y="31"/>
                  </a:ln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172946" y="3325688"/>
            <a:ext cx="287179" cy="260856"/>
            <a:chOff x="4257675" y="3521074"/>
            <a:chExt cx="357188" cy="357188"/>
          </a:xfrm>
        </p:grpSpPr>
        <p:sp>
          <p:nvSpPr>
            <p:cNvPr id="72" name="Freeform 457"/>
            <p:cNvSpPr>
              <a:spLocks noChangeArrowheads="1"/>
            </p:cNvSpPr>
            <p:nvPr/>
          </p:nvSpPr>
          <p:spPr bwMode="auto">
            <a:xfrm>
              <a:off x="4257675" y="3521074"/>
              <a:ext cx="357188" cy="357188"/>
            </a:xfrm>
            <a:custGeom>
              <a:avLst/>
              <a:gdLst>
                <a:gd name="T0" fmla="*/ 967 w 992"/>
                <a:gd name="T1" fmla="*/ 496 h 992"/>
                <a:gd name="T2" fmla="*/ 967 w 992"/>
                <a:gd name="T3" fmla="*/ 496 h 992"/>
                <a:gd name="T4" fmla="*/ 944 w 992"/>
                <a:gd name="T5" fmla="*/ 496 h 992"/>
                <a:gd name="T6" fmla="*/ 814 w 992"/>
                <a:gd name="T7" fmla="*/ 814 h 992"/>
                <a:gd name="T8" fmla="*/ 496 w 992"/>
                <a:gd name="T9" fmla="*/ 948 h 992"/>
                <a:gd name="T10" fmla="*/ 177 w 992"/>
                <a:gd name="T11" fmla="*/ 814 h 992"/>
                <a:gd name="T12" fmla="*/ 47 w 992"/>
                <a:gd name="T13" fmla="*/ 496 h 992"/>
                <a:gd name="T14" fmla="*/ 177 w 992"/>
                <a:gd name="T15" fmla="*/ 177 h 992"/>
                <a:gd name="T16" fmla="*/ 496 w 992"/>
                <a:gd name="T17" fmla="*/ 47 h 992"/>
                <a:gd name="T18" fmla="*/ 814 w 992"/>
                <a:gd name="T19" fmla="*/ 177 h 992"/>
                <a:gd name="T20" fmla="*/ 944 w 992"/>
                <a:gd name="T21" fmla="*/ 496 h 992"/>
                <a:gd name="T22" fmla="*/ 967 w 992"/>
                <a:gd name="T23" fmla="*/ 496 h 992"/>
                <a:gd name="T24" fmla="*/ 991 w 992"/>
                <a:gd name="T25" fmla="*/ 496 h 992"/>
                <a:gd name="T26" fmla="*/ 845 w 992"/>
                <a:gd name="T27" fmla="*/ 146 h 992"/>
                <a:gd name="T28" fmla="*/ 496 w 992"/>
                <a:gd name="T29" fmla="*/ 0 h 992"/>
                <a:gd name="T30" fmla="*/ 146 w 992"/>
                <a:gd name="T31" fmla="*/ 146 h 992"/>
                <a:gd name="T32" fmla="*/ 0 w 992"/>
                <a:gd name="T33" fmla="*/ 496 h 992"/>
                <a:gd name="T34" fmla="*/ 146 w 992"/>
                <a:gd name="T35" fmla="*/ 849 h 992"/>
                <a:gd name="T36" fmla="*/ 496 w 992"/>
                <a:gd name="T37" fmla="*/ 991 h 992"/>
                <a:gd name="T38" fmla="*/ 845 w 992"/>
                <a:gd name="T39" fmla="*/ 849 h 992"/>
                <a:gd name="T40" fmla="*/ 991 w 992"/>
                <a:gd name="T41" fmla="*/ 496 h 992"/>
                <a:gd name="T42" fmla="*/ 967 w 992"/>
                <a:gd name="T43" fmla="*/ 496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2" h="992">
                  <a:moveTo>
                    <a:pt x="967" y="496"/>
                  </a:moveTo>
                  <a:lnTo>
                    <a:pt x="967" y="496"/>
                  </a:lnTo>
                  <a:cubicBezTo>
                    <a:pt x="944" y="496"/>
                    <a:pt x="944" y="496"/>
                    <a:pt x="944" y="496"/>
                  </a:cubicBezTo>
                  <a:cubicBezTo>
                    <a:pt x="944" y="621"/>
                    <a:pt x="897" y="732"/>
                    <a:pt x="814" y="814"/>
                  </a:cubicBezTo>
                  <a:cubicBezTo>
                    <a:pt x="731" y="897"/>
                    <a:pt x="621" y="948"/>
                    <a:pt x="496" y="948"/>
                  </a:cubicBezTo>
                  <a:cubicBezTo>
                    <a:pt x="370" y="948"/>
                    <a:pt x="260" y="897"/>
                    <a:pt x="177" y="814"/>
                  </a:cubicBezTo>
                  <a:cubicBezTo>
                    <a:pt x="94" y="732"/>
                    <a:pt x="47" y="621"/>
                    <a:pt x="47" y="496"/>
                  </a:cubicBezTo>
                  <a:cubicBezTo>
                    <a:pt x="47" y="374"/>
                    <a:pt x="94" y="260"/>
                    <a:pt x="177" y="177"/>
                  </a:cubicBezTo>
                  <a:cubicBezTo>
                    <a:pt x="260" y="98"/>
                    <a:pt x="370" y="47"/>
                    <a:pt x="496" y="47"/>
                  </a:cubicBezTo>
                  <a:cubicBezTo>
                    <a:pt x="621" y="47"/>
                    <a:pt x="731" y="98"/>
                    <a:pt x="814" y="177"/>
                  </a:cubicBezTo>
                  <a:cubicBezTo>
                    <a:pt x="897" y="260"/>
                    <a:pt x="944" y="374"/>
                    <a:pt x="944" y="496"/>
                  </a:cubicBezTo>
                  <a:cubicBezTo>
                    <a:pt x="967" y="496"/>
                    <a:pt x="967" y="496"/>
                    <a:pt x="967" y="496"/>
                  </a:cubicBezTo>
                  <a:cubicBezTo>
                    <a:pt x="991" y="496"/>
                    <a:pt x="991" y="496"/>
                    <a:pt x="991" y="496"/>
                  </a:cubicBezTo>
                  <a:cubicBezTo>
                    <a:pt x="991" y="358"/>
                    <a:pt x="936" y="236"/>
                    <a:pt x="845" y="146"/>
                  </a:cubicBezTo>
                  <a:cubicBezTo>
                    <a:pt x="755" y="55"/>
                    <a:pt x="633" y="0"/>
                    <a:pt x="496" y="0"/>
                  </a:cubicBezTo>
                  <a:cubicBezTo>
                    <a:pt x="358" y="0"/>
                    <a:pt x="236" y="55"/>
                    <a:pt x="146" y="146"/>
                  </a:cubicBezTo>
                  <a:cubicBezTo>
                    <a:pt x="55" y="236"/>
                    <a:pt x="0" y="358"/>
                    <a:pt x="0" y="496"/>
                  </a:cubicBezTo>
                  <a:cubicBezTo>
                    <a:pt x="0" y="633"/>
                    <a:pt x="55" y="759"/>
                    <a:pt x="146" y="849"/>
                  </a:cubicBezTo>
                  <a:cubicBezTo>
                    <a:pt x="236" y="936"/>
                    <a:pt x="358" y="991"/>
                    <a:pt x="496" y="991"/>
                  </a:cubicBezTo>
                  <a:cubicBezTo>
                    <a:pt x="633" y="991"/>
                    <a:pt x="755" y="936"/>
                    <a:pt x="845" y="849"/>
                  </a:cubicBezTo>
                  <a:cubicBezTo>
                    <a:pt x="936" y="759"/>
                    <a:pt x="991" y="633"/>
                    <a:pt x="991" y="496"/>
                  </a:cubicBezTo>
                  <a:cubicBezTo>
                    <a:pt x="967" y="496"/>
                    <a:pt x="967" y="496"/>
                    <a:pt x="967" y="496"/>
                  </a:cubicBez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3" name="Freeform 458"/>
            <p:cNvSpPr>
              <a:spLocks noChangeArrowheads="1"/>
            </p:cNvSpPr>
            <p:nvPr/>
          </p:nvSpPr>
          <p:spPr bwMode="auto">
            <a:xfrm>
              <a:off x="4273550" y="3538537"/>
              <a:ext cx="323850" cy="325437"/>
            </a:xfrm>
            <a:custGeom>
              <a:avLst/>
              <a:gdLst>
                <a:gd name="T0" fmla="*/ 449 w 898"/>
                <a:gd name="T1" fmla="*/ 0 h 902"/>
                <a:gd name="T2" fmla="*/ 449 w 898"/>
                <a:gd name="T3" fmla="*/ 0 h 902"/>
                <a:gd name="T4" fmla="*/ 0 w 898"/>
                <a:gd name="T5" fmla="*/ 449 h 902"/>
                <a:gd name="T6" fmla="*/ 449 w 898"/>
                <a:gd name="T7" fmla="*/ 901 h 902"/>
                <a:gd name="T8" fmla="*/ 897 w 898"/>
                <a:gd name="T9" fmla="*/ 449 h 902"/>
                <a:gd name="T10" fmla="*/ 449 w 898"/>
                <a:gd name="T11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" h="902">
                  <a:moveTo>
                    <a:pt x="449" y="0"/>
                  </a:moveTo>
                  <a:lnTo>
                    <a:pt x="449" y="0"/>
                  </a:lnTo>
                  <a:cubicBezTo>
                    <a:pt x="201" y="0"/>
                    <a:pt x="0" y="201"/>
                    <a:pt x="0" y="449"/>
                  </a:cubicBezTo>
                  <a:cubicBezTo>
                    <a:pt x="0" y="696"/>
                    <a:pt x="201" y="901"/>
                    <a:pt x="449" y="901"/>
                  </a:cubicBezTo>
                  <a:cubicBezTo>
                    <a:pt x="696" y="901"/>
                    <a:pt x="897" y="696"/>
                    <a:pt x="897" y="449"/>
                  </a:cubicBezTo>
                  <a:cubicBezTo>
                    <a:pt x="897" y="201"/>
                    <a:pt x="696" y="0"/>
                    <a:pt x="4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4" name="Freeform 459"/>
            <p:cNvSpPr>
              <a:spLocks noChangeArrowheads="1"/>
            </p:cNvSpPr>
            <p:nvPr/>
          </p:nvSpPr>
          <p:spPr bwMode="auto">
            <a:xfrm>
              <a:off x="4295775" y="3590924"/>
              <a:ext cx="114300" cy="74613"/>
            </a:xfrm>
            <a:custGeom>
              <a:avLst/>
              <a:gdLst>
                <a:gd name="T0" fmla="*/ 217 w 316"/>
                <a:gd name="T1" fmla="*/ 208 h 209"/>
                <a:gd name="T2" fmla="*/ 217 w 316"/>
                <a:gd name="T3" fmla="*/ 208 h 209"/>
                <a:gd name="T4" fmla="*/ 150 w 316"/>
                <a:gd name="T5" fmla="*/ 181 h 209"/>
                <a:gd name="T6" fmla="*/ 0 w 316"/>
                <a:gd name="T7" fmla="*/ 31 h 209"/>
                <a:gd name="T8" fmla="*/ 36 w 316"/>
                <a:gd name="T9" fmla="*/ 0 h 209"/>
                <a:gd name="T10" fmla="*/ 181 w 316"/>
                <a:gd name="T11" fmla="*/ 145 h 209"/>
                <a:gd name="T12" fmla="*/ 252 w 316"/>
                <a:gd name="T13" fmla="*/ 145 h 209"/>
                <a:gd name="T14" fmla="*/ 268 w 316"/>
                <a:gd name="T15" fmla="*/ 110 h 209"/>
                <a:gd name="T16" fmla="*/ 252 w 316"/>
                <a:gd name="T17" fmla="*/ 74 h 209"/>
                <a:gd name="T18" fmla="*/ 228 w 316"/>
                <a:gd name="T19" fmla="*/ 51 h 209"/>
                <a:gd name="T20" fmla="*/ 260 w 316"/>
                <a:gd name="T21" fmla="*/ 16 h 209"/>
                <a:gd name="T22" fmla="*/ 287 w 316"/>
                <a:gd name="T23" fmla="*/ 43 h 209"/>
                <a:gd name="T24" fmla="*/ 315 w 316"/>
                <a:gd name="T25" fmla="*/ 110 h 209"/>
                <a:gd name="T26" fmla="*/ 287 w 316"/>
                <a:gd name="T27" fmla="*/ 181 h 209"/>
                <a:gd name="T28" fmla="*/ 217 w 316"/>
                <a:gd name="T29" fmla="*/ 20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6" h="209">
                  <a:moveTo>
                    <a:pt x="217" y="208"/>
                  </a:moveTo>
                  <a:lnTo>
                    <a:pt x="217" y="208"/>
                  </a:lnTo>
                  <a:cubicBezTo>
                    <a:pt x="193" y="208"/>
                    <a:pt x="165" y="200"/>
                    <a:pt x="150" y="18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201" y="165"/>
                    <a:pt x="232" y="165"/>
                    <a:pt x="252" y="145"/>
                  </a:cubicBezTo>
                  <a:cubicBezTo>
                    <a:pt x="264" y="137"/>
                    <a:pt x="268" y="126"/>
                    <a:pt x="268" y="110"/>
                  </a:cubicBezTo>
                  <a:cubicBezTo>
                    <a:pt x="268" y="98"/>
                    <a:pt x="264" y="82"/>
                    <a:pt x="252" y="74"/>
                  </a:cubicBezTo>
                  <a:cubicBezTo>
                    <a:pt x="228" y="51"/>
                    <a:pt x="228" y="51"/>
                    <a:pt x="228" y="51"/>
                  </a:cubicBezTo>
                  <a:cubicBezTo>
                    <a:pt x="260" y="16"/>
                    <a:pt x="260" y="16"/>
                    <a:pt x="260" y="16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303" y="59"/>
                    <a:pt x="315" y="86"/>
                    <a:pt x="315" y="110"/>
                  </a:cubicBezTo>
                  <a:cubicBezTo>
                    <a:pt x="315" y="137"/>
                    <a:pt x="303" y="161"/>
                    <a:pt x="287" y="181"/>
                  </a:cubicBezTo>
                  <a:cubicBezTo>
                    <a:pt x="268" y="200"/>
                    <a:pt x="240" y="208"/>
                    <a:pt x="217" y="208"/>
                  </a:cubicBez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5" name="Freeform 460"/>
            <p:cNvSpPr>
              <a:spLocks noChangeArrowheads="1"/>
            </p:cNvSpPr>
            <p:nvPr/>
          </p:nvSpPr>
          <p:spPr bwMode="auto">
            <a:xfrm>
              <a:off x="4435475" y="3538537"/>
              <a:ext cx="161925" cy="325437"/>
            </a:xfrm>
            <a:custGeom>
              <a:avLst/>
              <a:gdLst>
                <a:gd name="T0" fmla="*/ 0 w 449"/>
                <a:gd name="T1" fmla="*/ 0 h 902"/>
                <a:gd name="T2" fmla="*/ 0 w 449"/>
                <a:gd name="T3" fmla="*/ 0 h 902"/>
                <a:gd name="T4" fmla="*/ 0 w 449"/>
                <a:gd name="T5" fmla="*/ 901 h 902"/>
                <a:gd name="T6" fmla="*/ 448 w 449"/>
                <a:gd name="T7" fmla="*/ 449 h 902"/>
                <a:gd name="T8" fmla="*/ 0 w 449"/>
                <a:gd name="T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902">
                  <a:moveTo>
                    <a:pt x="0" y="0"/>
                  </a:moveTo>
                  <a:lnTo>
                    <a:pt x="0" y="0"/>
                  </a:lnTo>
                  <a:cubicBezTo>
                    <a:pt x="0" y="901"/>
                    <a:pt x="0" y="901"/>
                    <a:pt x="0" y="901"/>
                  </a:cubicBezTo>
                  <a:cubicBezTo>
                    <a:pt x="247" y="901"/>
                    <a:pt x="448" y="696"/>
                    <a:pt x="448" y="449"/>
                  </a:cubicBezTo>
                  <a:cubicBezTo>
                    <a:pt x="448" y="201"/>
                    <a:pt x="247" y="0"/>
                    <a:pt x="0" y="0"/>
                  </a:cubicBezTo>
                </a:path>
              </a:pathLst>
            </a:cu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6" name="Freeform 461"/>
            <p:cNvSpPr>
              <a:spLocks noChangeArrowheads="1"/>
            </p:cNvSpPr>
            <p:nvPr/>
          </p:nvSpPr>
          <p:spPr bwMode="auto">
            <a:xfrm>
              <a:off x="4364038" y="3621087"/>
              <a:ext cx="141287" cy="142875"/>
            </a:xfrm>
            <a:custGeom>
              <a:avLst/>
              <a:gdLst>
                <a:gd name="T0" fmla="*/ 393 w 394"/>
                <a:gd name="T1" fmla="*/ 370 h 398"/>
                <a:gd name="T2" fmla="*/ 393 w 394"/>
                <a:gd name="T3" fmla="*/ 370 h 398"/>
                <a:gd name="T4" fmla="*/ 299 w 394"/>
                <a:gd name="T5" fmla="*/ 99 h 398"/>
                <a:gd name="T6" fmla="*/ 299 w 394"/>
                <a:gd name="T7" fmla="*/ 99 h 398"/>
                <a:gd name="T8" fmla="*/ 24 w 394"/>
                <a:gd name="T9" fmla="*/ 0 h 398"/>
                <a:gd name="T10" fmla="*/ 0 w 394"/>
                <a:gd name="T11" fmla="*/ 0 h 398"/>
                <a:gd name="T12" fmla="*/ 0 w 394"/>
                <a:gd name="T13" fmla="*/ 24 h 398"/>
                <a:gd name="T14" fmla="*/ 98 w 394"/>
                <a:gd name="T15" fmla="*/ 299 h 398"/>
                <a:gd name="T16" fmla="*/ 370 w 394"/>
                <a:gd name="T17" fmla="*/ 394 h 398"/>
                <a:gd name="T18" fmla="*/ 393 w 394"/>
                <a:gd name="T19" fmla="*/ 397 h 398"/>
                <a:gd name="T20" fmla="*/ 393 w 394"/>
                <a:gd name="T21" fmla="*/ 37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398">
                  <a:moveTo>
                    <a:pt x="393" y="370"/>
                  </a:moveTo>
                  <a:lnTo>
                    <a:pt x="393" y="370"/>
                  </a:lnTo>
                  <a:cubicBezTo>
                    <a:pt x="393" y="256"/>
                    <a:pt x="358" y="161"/>
                    <a:pt x="299" y="99"/>
                  </a:cubicBezTo>
                  <a:lnTo>
                    <a:pt x="299" y="99"/>
                  </a:lnTo>
                  <a:cubicBezTo>
                    <a:pt x="232" y="36"/>
                    <a:pt x="141" y="4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142"/>
                    <a:pt x="35" y="232"/>
                    <a:pt x="98" y="299"/>
                  </a:cubicBezTo>
                  <a:cubicBezTo>
                    <a:pt x="161" y="358"/>
                    <a:pt x="256" y="394"/>
                    <a:pt x="370" y="394"/>
                  </a:cubicBezTo>
                  <a:cubicBezTo>
                    <a:pt x="393" y="397"/>
                    <a:pt x="393" y="397"/>
                    <a:pt x="393" y="397"/>
                  </a:cubicBezTo>
                  <a:lnTo>
                    <a:pt x="393" y="370"/>
                  </a:ln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7" name="Freeform 462"/>
            <p:cNvSpPr>
              <a:spLocks noChangeArrowheads="1"/>
            </p:cNvSpPr>
            <p:nvPr/>
          </p:nvSpPr>
          <p:spPr bwMode="auto">
            <a:xfrm>
              <a:off x="4491038" y="3748087"/>
              <a:ext cx="84137" cy="84137"/>
            </a:xfrm>
            <a:custGeom>
              <a:avLst/>
              <a:gdLst>
                <a:gd name="T0" fmla="*/ 0 w 233"/>
                <a:gd name="T1" fmla="*/ 0 h 233"/>
                <a:gd name="T2" fmla="*/ 0 w 233"/>
                <a:gd name="T3" fmla="*/ 232 h 233"/>
                <a:gd name="T4" fmla="*/ 232 w 233"/>
                <a:gd name="T5" fmla="*/ 0 h 233"/>
                <a:gd name="T6" fmla="*/ 0 w 233"/>
                <a:gd name="T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33">
                  <a:moveTo>
                    <a:pt x="0" y="0"/>
                  </a:moveTo>
                  <a:lnTo>
                    <a:pt x="0" y="232"/>
                  </a:lnTo>
                  <a:lnTo>
                    <a:pt x="232" y="0"/>
                  </a:lnTo>
                  <a:lnTo>
                    <a:pt x="0" y="0"/>
                  </a:ln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8" name="Freeform 463"/>
            <p:cNvSpPr>
              <a:spLocks noChangeArrowheads="1"/>
            </p:cNvSpPr>
            <p:nvPr/>
          </p:nvSpPr>
          <p:spPr bwMode="auto">
            <a:xfrm>
              <a:off x="4392613" y="3649662"/>
              <a:ext cx="19050" cy="19050"/>
            </a:xfrm>
            <a:custGeom>
              <a:avLst/>
              <a:gdLst>
                <a:gd name="T0" fmla="*/ 7 w 52"/>
                <a:gd name="T1" fmla="*/ 43 h 52"/>
                <a:gd name="T2" fmla="*/ 7 w 52"/>
                <a:gd name="T3" fmla="*/ 43 h 52"/>
                <a:gd name="T4" fmla="*/ 43 w 52"/>
                <a:gd name="T5" fmla="*/ 43 h 52"/>
                <a:gd name="T6" fmla="*/ 43 w 52"/>
                <a:gd name="T7" fmla="*/ 8 h 52"/>
                <a:gd name="T8" fmla="*/ 7 w 52"/>
                <a:gd name="T9" fmla="*/ 8 h 52"/>
                <a:gd name="T10" fmla="*/ 7 w 52"/>
                <a:gd name="T11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7" y="43"/>
                  </a:moveTo>
                  <a:lnTo>
                    <a:pt x="7" y="43"/>
                  </a:lnTo>
                  <a:cubicBezTo>
                    <a:pt x="19" y="51"/>
                    <a:pt x="31" y="51"/>
                    <a:pt x="43" y="43"/>
                  </a:cubicBezTo>
                  <a:cubicBezTo>
                    <a:pt x="51" y="35"/>
                    <a:pt x="51" y="20"/>
                    <a:pt x="43" y="8"/>
                  </a:cubicBezTo>
                  <a:cubicBezTo>
                    <a:pt x="31" y="0"/>
                    <a:pt x="19" y="0"/>
                    <a:pt x="7" y="8"/>
                  </a:cubicBezTo>
                  <a:cubicBezTo>
                    <a:pt x="0" y="20"/>
                    <a:pt x="0" y="35"/>
                    <a:pt x="7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9" name="Freeform 464"/>
            <p:cNvSpPr>
              <a:spLocks noChangeArrowheads="1"/>
            </p:cNvSpPr>
            <p:nvPr/>
          </p:nvSpPr>
          <p:spPr bwMode="auto">
            <a:xfrm>
              <a:off x="4257675" y="3521074"/>
              <a:ext cx="357188" cy="357188"/>
            </a:xfrm>
            <a:custGeom>
              <a:avLst/>
              <a:gdLst>
                <a:gd name="T0" fmla="*/ 496 w 992"/>
                <a:gd name="T1" fmla="*/ 991 h 992"/>
                <a:gd name="T2" fmla="*/ 496 w 992"/>
                <a:gd name="T3" fmla="*/ 991 h 992"/>
                <a:gd name="T4" fmla="*/ 0 w 992"/>
                <a:gd name="T5" fmla="*/ 496 h 992"/>
                <a:gd name="T6" fmla="*/ 496 w 992"/>
                <a:gd name="T7" fmla="*/ 0 h 992"/>
                <a:gd name="T8" fmla="*/ 991 w 992"/>
                <a:gd name="T9" fmla="*/ 496 h 992"/>
                <a:gd name="T10" fmla="*/ 496 w 992"/>
                <a:gd name="T11" fmla="*/ 991 h 992"/>
                <a:gd name="T12" fmla="*/ 496 w 992"/>
                <a:gd name="T13" fmla="*/ 47 h 992"/>
                <a:gd name="T14" fmla="*/ 496 w 992"/>
                <a:gd name="T15" fmla="*/ 47 h 992"/>
                <a:gd name="T16" fmla="*/ 47 w 992"/>
                <a:gd name="T17" fmla="*/ 496 h 992"/>
                <a:gd name="T18" fmla="*/ 496 w 992"/>
                <a:gd name="T19" fmla="*/ 948 h 992"/>
                <a:gd name="T20" fmla="*/ 944 w 992"/>
                <a:gd name="T21" fmla="*/ 496 h 992"/>
                <a:gd name="T22" fmla="*/ 496 w 992"/>
                <a:gd name="T23" fmla="*/ 47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2" h="992">
                  <a:moveTo>
                    <a:pt x="496" y="991"/>
                  </a:moveTo>
                  <a:lnTo>
                    <a:pt x="496" y="991"/>
                  </a:lnTo>
                  <a:cubicBezTo>
                    <a:pt x="220" y="991"/>
                    <a:pt x="0" y="771"/>
                    <a:pt x="0" y="496"/>
                  </a:cubicBezTo>
                  <a:cubicBezTo>
                    <a:pt x="0" y="224"/>
                    <a:pt x="220" y="0"/>
                    <a:pt x="496" y="0"/>
                  </a:cubicBezTo>
                  <a:cubicBezTo>
                    <a:pt x="771" y="0"/>
                    <a:pt x="991" y="224"/>
                    <a:pt x="991" y="496"/>
                  </a:cubicBezTo>
                  <a:cubicBezTo>
                    <a:pt x="991" y="771"/>
                    <a:pt x="771" y="991"/>
                    <a:pt x="496" y="991"/>
                  </a:cubicBezTo>
                  <a:close/>
                  <a:moveTo>
                    <a:pt x="496" y="47"/>
                  </a:moveTo>
                  <a:lnTo>
                    <a:pt x="496" y="47"/>
                  </a:lnTo>
                  <a:cubicBezTo>
                    <a:pt x="248" y="47"/>
                    <a:pt x="47" y="248"/>
                    <a:pt x="47" y="496"/>
                  </a:cubicBezTo>
                  <a:cubicBezTo>
                    <a:pt x="47" y="743"/>
                    <a:pt x="248" y="948"/>
                    <a:pt x="496" y="948"/>
                  </a:cubicBezTo>
                  <a:cubicBezTo>
                    <a:pt x="743" y="948"/>
                    <a:pt x="944" y="743"/>
                    <a:pt x="944" y="496"/>
                  </a:cubicBezTo>
                  <a:cubicBezTo>
                    <a:pt x="944" y="248"/>
                    <a:pt x="743" y="47"/>
                    <a:pt x="496" y="47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/>
              <a:endParaRPr lang="en-US">
                <a:solidFill>
                  <a:srgbClr val="000000"/>
                </a:solidFill>
                <a:latin typeface="Open Sans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50598" y="2792951"/>
            <a:ext cx="249238" cy="300037"/>
            <a:chOff x="3476737" y="3486146"/>
            <a:chExt cx="301625" cy="365125"/>
          </a:xfrm>
        </p:grpSpPr>
        <p:sp>
          <p:nvSpPr>
            <p:cNvPr id="81" name="Freeform 673"/>
            <p:cNvSpPr>
              <a:spLocks noChangeArrowheads="1"/>
            </p:cNvSpPr>
            <p:nvPr/>
          </p:nvSpPr>
          <p:spPr bwMode="auto">
            <a:xfrm>
              <a:off x="3484674" y="3494084"/>
              <a:ext cx="285750" cy="312737"/>
            </a:xfrm>
            <a:custGeom>
              <a:avLst/>
              <a:gdLst>
                <a:gd name="T0" fmla="*/ 792 w 793"/>
                <a:gd name="T1" fmla="*/ 867 h 868"/>
                <a:gd name="T2" fmla="*/ 792 w 793"/>
                <a:gd name="T3" fmla="*/ 867 h 868"/>
                <a:gd name="T4" fmla="*/ 0 w 793"/>
                <a:gd name="T5" fmla="*/ 867 h 868"/>
                <a:gd name="T6" fmla="*/ 0 w 793"/>
                <a:gd name="T7" fmla="*/ 325 h 868"/>
                <a:gd name="T8" fmla="*/ 792 w 793"/>
                <a:gd name="T9" fmla="*/ 325 h 868"/>
                <a:gd name="T10" fmla="*/ 792 w 793"/>
                <a:gd name="T11" fmla="*/ 867 h 868"/>
                <a:gd name="T12" fmla="*/ 158 w 793"/>
                <a:gd name="T13" fmla="*/ 114 h 868"/>
                <a:gd name="T14" fmla="*/ 158 w 793"/>
                <a:gd name="T15" fmla="*/ 114 h 868"/>
                <a:gd name="T16" fmla="*/ 396 w 793"/>
                <a:gd name="T17" fmla="*/ 229 h 868"/>
                <a:gd name="T18" fmla="*/ 634 w 793"/>
                <a:gd name="T19" fmla="*/ 114 h 868"/>
                <a:gd name="T20" fmla="*/ 396 w 793"/>
                <a:gd name="T21" fmla="*/ 0 h 868"/>
                <a:gd name="T22" fmla="*/ 158 w 793"/>
                <a:gd name="T23" fmla="*/ 114 h 868"/>
                <a:gd name="T24" fmla="*/ 792 w 793"/>
                <a:gd name="T25" fmla="*/ 867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3" h="868">
                  <a:moveTo>
                    <a:pt x="792" y="867"/>
                  </a:moveTo>
                  <a:lnTo>
                    <a:pt x="792" y="867"/>
                  </a:lnTo>
                  <a:cubicBezTo>
                    <a:pt x="0" y="867"/>
                    <a:pt x="0" y="867"/>
                    <a:pt x="0" y="867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792" y="325"/>
                    <a:pt x="792" y="325"/>
                    <a:pt x="792" y="325"/>
                  </a:cubicBezTo>
                  <a:cubicBezTo>
                    <a:pt x="792" y="867"/>
                    <a:pt x="792" y="867"/>
                    <a:pt x="792" y="867"/>
                  </a:cubicBezTo>
                  <a:lnTo>
                    <a:pt x="158" y="114"/>
                  </a:lnTo>
                  <a:lnTo>
                    <a:pt x="158" y="114"/>
                  </a:lnTo>
                  <a:cubicBezTo>
                    <a:pt x="245" y="199"/>
                    <a:pt x="324" y="229"/>
                    <a:pt x="396" y="229"/>
                  </a:cubicBezTo>
                  <a:cubicBezTo>
                    <a:pt x="464" y="229"/>
                    <a:pt x="547" y="199"/>
                    <a:pt x="634" y="114"/>
                  </a:cubicBezTo>
                  <a:cubicBezTo>
                    <a:pt x="547" y="31"/>
                    <a:pt x="464" y="0"/>
                    <a:pt x="396" y="0"/>
                  </a:cubicBezTo>
                  <a:cubicBezTo>
                    <a:pt x="324" y="0"/>
                    <a:pt x="245" y="31"/>
                    <a:pt x="158" y="114"/>
                  </a:cubicBezTo>
                  <a:lnTo>
                    <a:pt x="792" y="86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674"/>
            <p:cNvSpPr>
              <a:spLocks noChangeArrowheads="1"/>
            </p:cNvSpPr>
            <p:nvPr/>
          </p:nvSpPr>
          <p:spPr bwMode="auto">
            <a:xfrm>
              <a:off x="3627549" y="3609971"/>
              <a:ext cx="142875" cy="195263"/>
            </a:xfrm>
            <a:custGeom>
              <a:avLst/>
              <a:gdLst>
                <a:gd name="T0" fmla="*/ 396 w 397"/>
                <a:gd name="T1" fmla="*/ 0 h 543"/>
                <a:gd name="T2" fmla="*/ 0 w 397"/>
                <a:gd name="T3" fmla="*/ 0 h 543"/>
                <a:gd name="T4" fmla="*/ 0 w 397"/>
                <a:gd name="T5" fmla="*/ 542 h 543"/>
                <a:gd name="T6" fmla="*/ 396 w 397"/>
                <a:gd name="T7" fmla="*/ 542 h 543"/>
                <a:gd name="T8" fmla="*/ 396 w 397"/>
                <a:gd name="T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543">
                  <a:moveTo>
                    <a:pt x="396" y="0"/>
                  </a:moveTo>
                  <a:lnTo>
                    <a:pt x="0" y="0"/>
                  </a:lnTo>
                  <a:lnTo>
                    <a:pt x="0" y="542"/>
                  </a:lnTo>
                  <a:lnTo>
                    <a:pt x="396" y="542"/>
                  </a:lnTo>
                  <a:lnTo>
                    <a:pt x="396" y="0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675"/>
            <p:cNvSpPr>
              <a:spLocks noChangeArrowheads="1"/>
            </p:cNvSpPr>
            <p:nvPr/>
          </p:nvSpPr>
          <p:spPr bwMode="auto">
            <a:xfrm>
              <a:off x="3627549" y="3609971"/>
              <a:ext cx="142875" cy="195263"/>
            </a:xfrm>
            <a:custGeom>
              <a:avLst/>
              <a:gdLst>
                <a:gd name="T0" fmla="*/ 396 w 397"/>
                <a:gd name="T1" fmla="*/ 0 h 543"/>
                <a:gd name="T2" fmla="*/ 0 w 397"/>
                <a:gd name="T3" fmla="*/ 0 h 543"/>
                <a:gd name="T4" fmla="*/ 0 w 397"/>
                <a:gd name="T5" fmla="*/ 542 h 543"/>
                <a:gd name="T6" fmla="*/ 396 w 397"/>
                <a:gd name="T7" fmla="*/ 542 h 543"/>
                <a:gd name="T8" fmla="*/ 396 w 397"/>
                <a:gd name="T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543">
                  <a:moveTo>
                    <a:pt x="396" y="0"/>
                  </a:moveTo>
                  <a:lnTo>
                    <a:pt x="0" y="0"/>
                  </a:lnTo>
                  <a:lnTo>
                    <a:pt x="0" y="542"/>
                  </a:lnTo>
                  <a:lnTo>
                    <a:pt x="396" y="542"/>
                  </a:lnTo>
                  <a:lnTo>
                    <a:pt x="396" y="0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676"/>
            <p:cNvSpPr>
              <a:spLocks noChangeArrowheads="1"/>
            </p:cNvSpPr>
            <p:nvPr/>
          </p:nvSpPr>
          <p:spPr bwMode="auto">
            <a:xfrm>
              <a:off x="3476737" y="3602034"/>
              <a:ext cx="301625" cy="249237"/>
            </a:xfrm>
            <a:custGeom>
              <a:avLst/>
              <a:gdLst>
                <a:gd name="T0" fmla="*/ 838 w 839"/>
                <a:gd name="T1" fmla="*/ 588 h 692"/>
                <a:gd name="T2" fmla="*/ 0 w 839"/>
                <a:gd name="T3" fmla="*/ 0 h 692"/>
                <a:gd name="T4" fmla="*/ 283 w 839"/>
                <a:gd name="T5" fmla="*/ 588 h 692"/>
                <a:gd name="T6" fmla="*/ 208 w 839"/>
                <a:gd name="T7" fmla="*/ 645 h 692"/>
                <a:gd name="T8" fmla="*/ 630 w 839"/>
                <a:gd name="T9" fmla="*/ 691 h 692"/>
                <a:gd name="T10" fmla="*/ 555 w 839"/>
                <a:gd name="T11" fmla="*/ 645 h 692"/>
                <a:gd name="T12" fmla="*/ 838 w 839"/>
                <a:gd name="T13" fmla="*/ 588 h 692"/>
                <a:gd name="T14" fmla="*/ 45 w 839"/>
                <a:gd name="T15" fmla="*/ 542 h 692"/>
                <a:gd name="T16" fmla="*/ 793 w 839"/>
                <a:gd name="T17" fmla="*/ 46 h 692"/>
                <a:gd name="T18" fmla="*/ 45 w 839"/>
                <a:gd name="T19" fmla="*/ 542 h 692"/>
                <a:gd name="T20" fmla="*/ 664 w 839"/>
                <a:gd name="T21" fmla="*/ 263 h 692"/>
                <a:gd name="T22" fmla="*/ 664 w 839"/>
                <a:gd name="T23" fmla="*/ 279 h 692"/>
                <a:gd name="T24" fmla="*/ 544 w 839"/>
                <a:gd name="T25" fmla="*/ 343 h 692"/>
                <a:gd name="T26" fmla="*/ 555 w 839"/>
                <a:gd name="T27" fmla="*/ 343 h 692"/>
                <a:gd name="T28" fmla="*/ 563 w 839"/>
                <a:gd name="T29" fmla="*/ 343 h 692"/>
                <a:gd name="T30" fmla="*/ 581 w 839"/>
                <a:gd name="T31" fmla="*/ 332 h 692"/>
                <a:gd name="T32" fmla="*/ 555 w 839"/>
                <a:gd name="T33" fmla="*/ 252 h 692"/>
                <a:gd name="T34" fmla="*/ 555 w 839"/>
                <a:gd name="T35" fmla="*/ 252 h 692"/>
                <a:gd name="T36" fmla="*/ 608 w 839"/>
                <a:gd name="T37" fmla="*/ 282 h 692"/>
                <a:gd name="T38" fmla="*/ 634 w 839"/>
                <a:gd name="T39" fmla="*/ 248 h 692"/>
                <a:gd name="T40" fmla="*/ 672 w 839"/>
                <a:gd name="T41" fmla="*/ 248 h 692"/>
                <a:gd name="T42" fmla="*/ 608 w 839"/>
                <a:gd name="T43" fmla="*/ 149 h 692"/>
                <a:gd name="T44" fmla="*/ 464 w 839"/>
                <a:gd name="T45" fmla="*/ 294 h 692"/>
                <a:gd name="T46" fmla="*/ 751 w 839"/>
                <a:gd name="T47" fmla="*/ 294 h 692"/>
                <a:gd name="T48" fmla="*/ 608 w 839"/>
                <a:gd name="T49" fmla="*/ 405 h 692"/>
                <a:gd name="T50" fmla="*/ 498 w 839"/>
                <a:gd name="T51" fmla="*/ 294 h 692"/>
                <a:gd name="T52" fmla="*/ 717 w 839"/>
                <a:gd name="T53" fmla="*/ 294 h 692"/>
                <a:gd name="T54" fmla="*/ 230 w 839"/>
                <a:gd name="T55" fmla="*/ 149 h 692"/>
                <a:gd name="T56" fmla="*/ 87 w 839"/>
                <a:gd name="T57" fmla="*/ 294 h 692"/>
                <a:gd name="T58" fmla="*/ 374 w 839"/>
                <a:gd name="T59" fmla="*/ 294 h 692"/>
                <a:gd name="T60" fmla="*/ 242 w 839"/>
                <a:gd name="T61" fmla="*/ 405 h 692"/>
                <a:gd name="T62" fmla="*/ 242 w 839"/>
                <a:gd name="T63" fmla="*/ 313 h 692"/>
                <a:gd name="T64" fmla="*/ 268 w 839"/>
                <a:gd name="T65" fmla="*/ 286 h 692"/>
                <a:gd name="T66" fmla="*/ 242 w 839"/>
                <a:gd name="T67" fmla="*/ 282 h 692"/>
                <a:gd name="T68" fmla="*/ 272 w 839"/>
                <a:gd name="T69" fmla="*/ 263 h 692"/>
                <a:gd name="T70" fmla="*/ 261 w 839"/>
                <a:gd name="T71" fmla="*/ 233 h 692"/>
                <a:gd name="T72" fmla="*/ 212 w 839"/>
                <a:gd name="T73" fmla="*/ 286 h 692"/>
                <a:gd name="T74" fmla="*/ 196 w 839"/>
                <a:gd name="T75" fmla="*/ 313 h 692"/>
                <a:gd name="T76" fmla="*/ 212 w 839"/>
                <a:gd name="T77" fmla="*/ 405 h 692"/>
                <a:gd name="T78" fmla="*/ 230 w 839"/>
                <a:gd name="T79" fmla="*/ 183 h 692"/>
                <a:gd name="T80" fmla="*/ 242 w 839"/>
                <a:gd name="T81" fmla="*/ 405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9" h="692">
                  <a:moveTo>
                    <a:pt x="838" y="588"/>
                  </a:moveTo>
                  <a:lnTo>
                    <a:pt x="838" y="588"/>
                  </a:lnTo>
                  <a:cubicBezTo>
                    <a:pt x="838" y="0"/>
                    <a:pt x="838" y="0"/>
                    <a:pt x="8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88"/>
                    <a:pt x="0" y="588"/>
                    <a:pt x="0" y="588"/>
                  </a:cubicBezTo>
                  <a:cubicBezTo>
                    <a:pt x="283" y="588"/>
                    <a:pt x="283" y="588"/>
                    <a:pt x="283" y="588"/>
                  </a:cubicBezTo>
                  <a:cubicBezTo>
                    <a:pt x="283" y="645"/>
                    <a:pt x="283" y="645"/>
                    <a:pt x="283" y="645"/>
                  </a:cubicBezTo>
                  <a:cubicBezTo>
                    <a:pt x="208" y="645"/>
                    <a:pt x="208" y="645"/>
                    <a:pt x="208" y="645"/>
                  </a:cubicBezTo>
                  <a:cubicBezTo>
                    <a:pt x="208" y="691"/>
                    <a:pt x="208" y="691"/>
                    <a:pt x="208" y="691"/>
                  </a:cubicBezTo>
                  <a:cubicBezTo>
                    <a:pt x="630" y="691"/>
                    <a:pt x="630" y="691"/>
                    <a:pt x="630" y="691"/>
                  </a:cubicBezTo>
                  <a:cubicBezTo>
                    <a:pt x="630" y="645"/>
                    <a:pt x="630" y="645"/>
                    <a:pt x="630" y="645"/>
                  </a:cubicBezTo>
                  <a:cubicBezTo>
                    <a:pt x="555" y="645"/>
                    <a:pt x="555" y="645"/>
                    <a:pt x="555" y="645"/>
                  </a:cubicBezTo>
                  <a:cubicBezTo>
                    <a:pt x="555" y="588"/>
                    <a:pt x="555" y="588"/>
                    <a:pt x="555" y="588"/>
                  </a:cubicBezTo>
                  <a:lnTo>
                    <a:pt x="838" y="588"/>
                  </a:lnTo>
                  <a:close/>
                  <a:moveTo>
                    <a:pt x="45" y="542"/>
                  </a:moveTo>
                  <a:lnTo>
                    <a:pt x="45" y="542"/>
                  </a:lnTo>
                  <a:cubicBezTo>
                    <a:pt x="45" y="46"/>
                    <a:pt x="45" y="46"/>
                    <a:pt x="45" y="46"/>
                  </a:cubicBezTo>
                  <a:cubicBezTo>
                    <a:pt x="793" y="46"/>
                    <a:pt x="793" y="46"/>
                    <a:pt x="793" y="46"/>
                  </a:cubicBezTo>
                  <a:cubicBezTo>
                    <a:pt x="793" y="542"/>
                    <a:pt x="793" y="542"/>
                    <a:pt x="793" y="542"/>
                  </a:cubicBezTo>
                  <a:lnTo>
                    <a:pt x="45" y="542"/>
                  </a:lnTo>
                  <a:close/>
                  <a:moveTo>
                    <a:pt x="664" y="263"/>
                  </a:moveTo>
                  <a:lnTo>
                    <a:pt x="664" y="263"/>
                  </a:lnTo>
                  <a:cubicBezTo>
                    <a:pt x="676" y="259"/>
                    <a:pt x="676" y="259"/>
                    <a:pt x="676" y="259"/>
                  </a:cubicBezTo>
                  <a:cubicBezTo>
                    <a:pt x="664" y="279"/>
                    <a:pt x="664" y="279"/>
                    <a:pt x="664" y="279"/>
                  </a:cubicBezTo>
                  <a:cubicBezTo>
                    <a:pt x="664" y="313"/>
                    <a:pt x="634" y="355"/>
                    <a:pt x="585" y="355"/>
                  </a:cubicBezTo>
                  <a:cubicBezTo>
                    <a:pt x="570" y="355"/>
                    <a:pt x="555" y="351"/>
                    <a:pt x="544" y="343"/>
                  </a:cubicBezTo>
                  <a:cubicBezTo>
                    <a:pt x="547" y="343"/>
                    <a:pt x="551" y="343"/>
                    <a:pt x="555" y="343"/>
                  </a:cubicBezTo>
                  <a:lnTo>
                    <a:pt x="555" y="343"/>
                  </a:lnTo>
                  <a:cubicBezTo>
                    <a:pt x="559" y="343"/>
                    <a:pt x="559" y="343"/>
                    <a:pt x="563" y="343"/>
                  </a:cubicBezTo>
                  <a:lnTo>
                    <a:pt x="563" y="343"/>
                  </a:lnTo>
                  <a:cubicBezTo>
                    <a:pt x="566" y="343"/>
                    <a:pt x="566" y="340"/>
                    <a:pt x="570" y="340"/>
                  </a:cubicBezTo>
                  <a:cubicBezTo>
                    <a:pt x="574" y="340"/>
                    <a:pt x="581" y="336"/>
                    <a:pt x="581" y="332"/>
                  </a:cubicBezTo>
                  <a:cubicBezTo>
                    <a:pt x="529" y="309"/>
                    <a:pt x="555" y="252"/>
                    <a:pt x="555" y="252"/>
                  </a:cubicBezTo>
                  <a:lnTo>
                    <a:pt x="555" y="252"/>
                  </a:lnTo>
                  <a:lnTo>
                    <a:pt x="555" y="252"/>
                  </a:lnTo>
                  <a:lnTo>
                    <a:pt x="555" y="252"/>
                  </a:lnTo>
                  <a:lnTo>
                    <a:pt x="555" y="252"/>
                  </a:lnTo>
                  <a:cubicBezTo>
                    <a:pt x="566" y="267"/>
                    <a:pt x="585" y="279"/>
                    <a:pt x="608" y="282"/>
                  </a:cubicBezTo>
                  <a:cubicBezTo>
                    <a:pt x="608" y="279"/>
                    <a:pt x="608" y="279"/>
                    <a:pt x="608" y="275"/>
                  </a:cubicBezTo>
                  <a:cubicBezTo>
                    <a:pt x="608" y="259"/>
                    <a:pt x="619" y="248"/>
                    <a:pt x="634" y="248"/>
                  </a:cubicBezTo>
                  <a:cubicBezTo>
                    <a:pt x="642" y="248"/>
                    <a:pt x="649" y="252"/>
                    <a:pt x="657" y="256"/>
                  </a:cubicBezTo>
                  <a:cubicBezTo>
                    <a:pt x="672" y="248"/>
                    <a:pt x="672" y="248"/>
                    <a:pt x="672" y="248"/>
                  </a:cubicBezTo>
                  <a:lnTo>
                    <a:pt x="664" y="263"/>
                  </a:lnTo>
                  <a:close/>
                  <a:moveTo>
                    <a:pt x="608" y="149"/>
                  </a:moveTo>
                  <a:lnTo>
                    <a:pt x="608" y="149"/>
                  </a:lnTo>
                  <a:cubicBezTo>
                    <a:pt x="529" y="149"/>
                    <a:pt x="464" y="214"/>
                    <a:pt x="464" y="294"/>
                  </a:cubicBezTo>
                  <a:cubicBezTo>
                    <a:pt x="464" y="374"/>
                    <a:pt x="529" y="439"/>
                    <a:pt x="608" y="439"/>
                  </a:cubicBezTo>
                  <a:cubicBezTo>
                    <a:pt x="687" y="439"/>
                    <a:pt x="751" y="374"/>
                    <a:pt x="751" y="294"/>
                  </a:cubicBezTo>
                  <a:cubicBezTo>
                    <a:pt x="751" y="214"/>
                    <a:pt x="687" y="149"/>
                    <a:pt x="608" y="149"/>
                  </a:cubicBezTo>
                  <a:close/>
                  <a:moveTo>
                    <a:pt x="608" y="405"/>
                  </a:moveTo>
                  <a:lnTo>
                    <a:pt x="608" y="405"/>
                  </a:lnTo>
                  <a:cubicBezTo>
                    <a:pt x="547" y="405"/>
                    <a:pt x="498" y="355"/>
                    <a:pt x="498" y="294"/>
                  </a:cubicBezTo>
                  <a:cubicBezTo>
                    <a:pt x="498" y="233"/>
                    <a:pt x="547" y="183"/>
                    <a:pt x="608" y="183"/>
                  </a:cubicBezTo>
                  <a:cubicBezTo>
                    <a:pt x="668" y="183"/>
                    <a:pt x="717" y="233"/>
                    <a:pt x="717" y="294"/>
                  </a:cubicBezTo>
                  <a:cubicBezTo>
                    <a:pt x="717" y="355"/>
                    <a:pt x="668" y="405"/>
                    <a:pt x="608" y="405"/>
                  </a:cubicBezTo>
                  <a:close/>
                  <a:moveTo>
                    <a:pt x="230" y="149"/>
                  </a:moveTo>
                  <a:lnTo>
                    <a:pt x="230" y="149"/>
                  </a:lnTo>
                  <a:cubicBezTo>
                    <a:pt x="151" y="149"/>
                    <a:pt x="87" y="214"/>
                    <a:pt x="87" y="294"/>
                  </a:cubicBezTo>
                  <a:cubicBezTo>
                    <a:pt x="87" y="374"/>
                    <a:pt x="151" y="439"/>
                    <a:pt x="230" y="439"/>
                  </a:cubicBezTo>
                  <a:cubicBezTo>
                    <a:pt x="310" y="439"/>
                    <a:pt x="374" y="374"/>
                    <a:pt x="374" y="294"/>
                  </a:cubicBezTo>
                  <a:cubicBezTo>
                    <a:pt x="374" y="214"/>
                    <a:pt x="310" y="149"/>
                    <a:pt x="230" y="149"/>
                  </a:cubicBezTo>
                  <a:close/>
                  <a:moveTo>
                    <a:pt x="242" y="405"/>
                  </a:moveTo>
                  <a:lnTo>
                    <a:pt x="242" y="405"/>
                  </a:lnTo>
                  <a:cubicBezTo>
                    <a:pt x="242" y="313"/>
                    <a:pt x="242" y="313"/>
                    <a:pt x="242" y="313"/>
                  </a:cubicBezTo>
                  <a:cubicBezTo>
                    <a:pt x="268" y="313"/>
                    <a:pt x="268" y="313"/>
                    <a:pt x="268" y="313"/>
                  </a:cubicBezTo>
                  <a:cubicBezTo>
                    <a:pt x="268" y="286"/>
                    <a:pt x="268" y="286"/>
                    <a:pt x="268" y="286"/>
                  </a:cubicBezTo>
                  <a:cubicBezTo>
                    <a:pt x="242" y="286"/>
                    <a:pt x="242" y="286"/>
                    <a:pt x="242" y="286"/>
                  </a:cubicBezTo>
                  <a:cubicBezTo>
                    <a:pt x="242" y="282"/>
                    <a:pt x="242" y="282"/>
                    <a:pt x="242" y="282"/>
                  </a:cubicBezTo>
                  <a:cubicBezTo>
                    <a:pt x="242" y="263"/>
                    <a:pt x="257" y="259"/>
                    <a:pt x="268" y="259"/>
                  </a:cubicBezTo>
                  <a:cubicBezTo>
                    <a:pt x="272" y="259"/>
                    <a:pt x="272" y="263"/>
                    <a:pt x="272" y="263"/>
                  </a:cubicBezTo>
                  <a:cubicBezTo>
                    <a:pt x="272" y="236"/>
                    <a:pt x="272" y="236"/>
                    <a:pt x="272" y="236"/>
                  </a:cubicBezTo>
                  <a:cubicBezTo>
                    <a:pt x="272" y="236"/>
                    <a:pt x="268" y="233"/>
                    <a:pt x="261" y="233"/>
                  </a:cubicBezTo>
                  <a:cubicBezTo>
                    <a:pt x="245" y="233"/>
                    <a:pt x="212" y="240"/>
                    <a:pt x="212" y="282"/>
                  </a:cubicBezTo>
                  <a:cubicBezTo>
                    <a:pt x="212" y="286"/>
                    <a:pt x="212" y="286"/>
                    <a:pt x="212" y="286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196" y="313"/>
                    <a:pt x="196" y="313"/>
                    <a:pt x="196" y="313"/>
                  </a:cubicBezTo>
                  <a:cubicBezTo>
                    <a:pt x="212" y="313"/>
                    <a:pt x="212" y="313"/>
                    <a:pt x="212" y="313"/>
                  </a:cubicBezTo>
                  <a:cubicBezTo>
                    <a:pt x="212" y="405"/>
                    <a:pt x="212" y="405"/>
                    <a:pt x="212" y="405"/>
                  </a:cubicBezTo>
                  <a:cubicBezTo>
                    <a:pt x="159" y="393"/>
                    <a:pt x="121" y="347"/>
                    <a:pt x="121" y="294"/>
                  </a:cubicBezTo>
                  <a:cubicBezTo>
                    <a:pt x="121" y="233"/>
                    <a:pt x="170" y="183"/>
                    <a:pt x="230" y="183"/>
                  </a:cubicBezTo>
                  <a:cubicBezTo>
                    <a:pt x="291" y="183"/>
                    <a:pt x="340" y="233"/>
                    <a:pt x="340" y="294"/>
                  </a:cubicBezTo>
                  <a:cubicBezTo>
                    <a:pt x="340" y="351"/>
                    <a:pt x="298" y="397"/>
                    <a:pt x="242" y="405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677"/>
            <p:cNvSpPr>
              <a:spLocks noChangeArrowheads="1"/>
            </p:cNvSpPr>
            <p:nvPr/>
          </p:nvSpPr>
          <p:spPr bwMode="auto">
            <a:xfrm>
              <a:off x="3529124" y="3486146"/>
              <a:ext cx="195263" cy="100013"/>
            </a:xfrm>
            <a:custGeom>
              <a:avLst/>
              <a:gdLst>
                <a:gd name="T0" fmla="*/ 525 w 541"/>
                <a:gd name="T1" fmla="*/ 122 h 276"/>
                <a:gd name="T2" fmla="*/ 525 w 541"/>
                <a:gd name="T3" fmla="*/ 122 h 276"/>
                <a:gd name="T4" fmla="*/ 272 w 541"/>
                <a:gd name="T5" fmla="*/ 0 h 276"/>
                <a:gd name="T6" fmla="*/ 272 w 541"/>
                <a:gd name="T7" fmla="*/ 0 h 276"/>
                <a:gd name="T8" fmla="*/ 272 w 541"/>
                <a:gd name="T9" fmla="*/ 0 h 276"/>
                <a:gd name="T10" fmla="*/ 19 w 541"/>
                <a:gd name="T11" fmla="*/ 122 h 276"/>
                <a:gd name="T12" fmla="*/ 0 w 541"/>
                <a:gd name="T13" fmla="*/ 137 h 276"/>
                <a:gd name="T14" fmla="*/ 19 w 541"/>
                <a:gd name="T15" fmla="*/ 153 h 276"/>
                <a:gd name="T16" fmla="*/ 272 w 541"/>
                <a:gd name="T17" fmla="*/ 275 h 276"/>
                <a:gd name="T18" fmla="*/ 525 w 541"/>
                <a:gd name="T19" fmla="*/ 153 h 276"/>
                <a:gd name="T20" fmla="*/ 540 w 541"/>
                <a:gd name="T21" fmla="*/ 137 h 276"/>
                <a:gd name="T22" fmla="*/ 525 w 541"/>
                <a:gd name="T23" fmla="*/ 122 h 276"/>
                <a:gd name="T24" fmla="*/ 65 w 541"/>
                <a:gd name="T25" fmla="*/ 137 h 276"/>
                <a:gd name="T26" fmla="*/ 65 w 541"/>
                <a:gd name="T27" fmla="*/ 137 h 276"/>
                <a:gd name="T28" fmla="*/ 151 w 541"/>
                <a:gd name="T29" fmla="*/ 76 h 276"/>
                <a:gd name="T30" fmla="*/ 136 w 541"/>
                <a:gd name="T31" fmla="*/ 137 h 276"/>
                <a:gd name="T32" fmla="*/ 151 w 541"/>
                <a:gd name="T33" fmla="*/ 199 h 276"/>
                <a:gd name="T34" fmla="*/ 65 w 541"/>
                <a:gd name="T35" fmla="*/ 137 h 276"/>
                <a:gd name="T36" fmla="*/ 268 w 541"/>
                <a:gd name="T37" fmla="*/ 229 h 276"/>
                <a:gd name="T38" fmla="*/ 268 w 541"/>
                <a:gd name="T39" fmla="*/ 229 h 276"/>
                <a:gd name="T40" fmla="*/ 181 w 541"/>
                <a:gd name="T41" fmla="*/ 137 h 276"/>
                <a:gd name="T42" fmla="*/ 268 w 541"/>
                <a:gd name="T43" fmla="*/ 50 h 276"/>
                <a:gd name="T44" fmla="*/ 359 w 541"/>
                <a:gd name="T45" fmla="*/ 137 h 276"/>
                <a:gd name="T46" fmla="*/ 268 w 541"/>
                <a:gd name="T47" fmla="*/ 229 h 276"/>
                <a:gd name="T48" fmla="*/ 385 w 541"/>
                <a:gd name="T49" fmla="*/ 199 h 276"/>
                <a:gd name="T50" fmla="*/ 385 w 541"/>
                <a:gd name="T51" fmla="*/ 199 h 276"/>
                <a:gd name="T52" fmla="*/ 404 w 541"/>
                <a:gd name="T53" fmla="*/ 137 h 276"/>
                <a:gd name="T54" fmla="*/ 385 w 541"/>
                <a:gd name="T55" fmla="*/ 76 h 276"/>
                <a:gd name="T56" fmla="*/ 476 w 541"/>
                <a:gd name="T57" fmla="*/ 137 h 276"/>
                <a:gd name="T58" fmla="*/ 385 w 541"/>
                <a:gd name="T59" fmla="*/ 19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1" h="276">
                  <a:moveTo>
                    <a:pt x="525" y="122"/>
                  </a:moveTo>
                  <a:lnTo>
                    <a:pt x="525" y="122"/>
                  </a:lnTo>
                  <a:cubicBezTo>
                    <a:pt x="442" y="42"/>
                    <a:pt x="359" y="0"/>
                    <a:pt x="272" y="0"/>
                  </a:cubicBezTo>
                  <a:lnTo>
                    <a:pt x="272" y="0"/>
                  </a:lnTo>
                  <a:lnTo>
                    <a:pt x="272" y="0"/>
                  </a:lnTo>
                  <a:cubicBezTo>
                    <a:pt x="185" y="0"/>
                    <a:pt x="98" y="42"/>
                    <a:pt x="19" y="12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98" y="233"/>
                    <a:pt x="185" y="275"/>
                    <a:pt x="272" y="275"/>
                  </a:cubicBezTo>
                  <a:cubicBezTo>
                    <a:pt x="359" y="275"/>
                    <a:pt x="442" y="233"/>
                    <a:pt x="525" y="153"/>
                  </a:cubicBezTo>
                  <a:cubicBezTo>
                    <a:pt x="540" y="137"/>
                    <a:pt x="540" y="137"/>
                    <a:pt x="540" y="137"/>
                  </a:cubicBezTo>
                  <a:lnTo>
                    <a:pt x="525" y="122"/>
                  </a:lnTo>
                  <a:close/>
                  <a:moveTo>
                    <a:pt x="65" y="137"/>
                  </a:moveTo>
                  <a:lnTo>
                    <a:pt x="65" y="137"/>
                  </a:lnTo>
                  <a:cubicBezTo>
                    <a:pt x="95" y="111"/>
                    <a:pt x="121" y="92"/>
                    <a:pt x="151" y="76"/>
                  </a:cubicBezTo>
                  <a:cubicBezTo>
                    <a:pt x="144" y="96"/>
                    <a:pt x="136" y="115"/>
                    <a:pt x="136" y="137"/>
                  </a:cubicBezTo>
                  <a:cubicBezTo>
                    <a:pt x="136" y="160"/>
                    <a:pt x="144" y="180"/>
                    <a:pt x="151" y="199"/>
                  </a:cubicBezTo>
                  <a:cubicBezTo>
                    <a:pt x="121" y="183"/>
                    <a:pt x="95" y="164"/>
                    <a:pt x="65" y="137"/>
                  </a:cubicBezTo>
                  <a:close/>
                  <a:moveTo>
                    <a:pt x="268" y="229"/>
                  </a:moveTo>
                  <a:lnTo>
                    <a:pt x="268" y="229"/>
                  </a:lnTo>
                  <a:cubicBezTo>
                    <a:pt x="219" y="229"/>
                    <a:pt x="181" y="187"/>
                    <a:pt x="181" y="137"/>
                  </a:cubicBezTo>
                  <a:cubicBezTo>
                    <a:pt x="181" y="88"/>
                    <a:pt x="219" y="50"/>
                    <a:pt x="268" y="50"/>
                  </a:cubicBezTo>
                  <a:cubicBezTo>
                    <a:pt x="317" y="50"/>
                    <a:pt x="359" y="88"/>
                    <a:pt x="359" y="137"/>
                  </a:cubicBezTo>
                  <a:cubicBezTo>
                    <a:pt x="359" y="187"/>
                    <a:pt x="317" y="229"/>
                    <a:pt x="268" y="229"/>
                  </a:cubicBezTo>
                  <a:close/>
                  <a:moveTo>
                    <a:pt x="385" y="199"/>
                  </a:moveTo>
                  <a:lnTo>
                    <a:pt x="385" y="199"/>
                  </a:lnTo>
                  <a:cubicBezTo>
                    <a:pt x="397" y="180"/>
                    <a:pt x="404" y="160"/>
                    <a:pt x="404" y="137"/>
                  </a:cubicBezTo>
                  <a:cubicBezTo>
                    <a:pt x="404" y="115"/>
                    <a:pt x="397" y="96"/>
                    <a:pt x="385" y="76"/>
                  </a:cubicBezTo>
                  <a:cubicBezTo>
                    <a:pt x="416" y="92"/>
                    <a:pt x="446" y="111"/>
                    <a:pt x="476" y="137"/>
                  </a:cubicBezTo>
                  <a:cubicBezTo>
                    <a:pt x="446" y="164"/>
                    <a:pt x="416" y="183"/>
                    <a:pt x="385" y="199"/>
                  </a:cubicBezTo>
                  <a:close/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678"/>
            <p:cNvSpPr>
              <a:spLocks noChangeArrowheads="1"/>
            </p:cNvSpPr>
            <p:nvPr/>
          </p:nvSpPr>
          <p:spPr bwMode="auto">
            <a:xfrm>
              <a:off x="3610087" y="3519484"/>
              <a:ext cx="31750" cy="31750"/>
            </a:xfrm>
            <a:custGeom>
              <a:avLst/>
              <a:gdLst>
                <a:gd name="T0" fmla="*/ 87 w 88"/>
                <a:gd name="T1" fmla="*/ 41 h 88"/>
                <a:gd name="T2" fmla="*/ 87 w 88"/>
                <a:gd name="T3" fmla="*/ 41 h 88"/>
                <a:gd name="T4" fmla="*/ 41 w 88"/>
                <a:gd name="T5" fmla="*/ 87 h 88"/>
                <a:gd name="T6" fmla="*/ 0 w 88"/>
                <a:gd name="T7" fmla="*/ 41 h 88"/>
                <a:gd name="T8" fmla="*/ 41 w 88"/>
                <a:gd name="T9" fmla="*/ 0 h 88"/>
                <a:gd name="T10" fmla="*/ 87 w 88"/>
                <a:gd name="T11" fmla="*/ 4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8">
                  <a:moveTo>
                    <a:pt x="87" y="41"/>
                  </a:moveTo>
                  <a:lnTo>
                    <a:pt x="87" y="41"/>
                  </a:lnTo>
                  <a:cubicBezTo>
                    <a:pt x="87" y="64"/>
                    <a:pt x="68" y="87"/>
                    <a:pt x="41" y="87"/>
                  </a:cubicBezTo>
                  <a:cubicBezTo>
                    <a:pt x="19" y="87"/>
                    <a:pt x="0" y="64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8" y="0"/>
                    <a:pt x="87" y="19"/>
                    <a:pt x="87" y="41"/>
                  </a:cubicBez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2260" y="510409"/>
            <a:ext cx="381218" cy="344754"/>
            <a:chOff x="6648450" y="3496262"/>
            <a:chExt cx="411163" cy="366713"/>
          </a:xfrm>
        </p:grpSpPr>
        <p:sp>
          <p:nvSpPr>
            <p:cNvPr id="102" name="Freeform 359"/>
            <p:cNvSpPr>
              <a:spLocks noChangeArrowheads="1"/>
            </p:cNvSpPr>
            <p:nvPr/>
          </p:nvSpPr>
          <p:spPr bwMode="auto">
            <a:xfrm>
              <a:off x="6664325" y="3656600"/>
              <a:ext cx="287338" cy="188912"/>
            </a:xfrm>
            <a:custGeom>
              <a:avLst/>
              <a:gdLst>
                <a:gd name="T0" fmla="*/ 798 w 799"/>
                <a:gd name="T1" fmla="*/ 525 h 526"/>
                <a:gd name="T2" fmla="*/ 798 w 799"/>
                <a:gd name="T3" fmla="*/ 0 h 526"/>
                <a:gd name="T4" fmla="*/ 0 w 799"/>
                <a:gd name="T5" fmla="*/ 0 h 526"/>
                <a:gd name="T6" fmla="*/ 0 w 799"/>
                <a:gd name="T7" fmla="*/ 525 h 526"/>
                <a:gd name="T8" fmla="*/ 798 w 799"/>
                <a:gd name="T9" fmla="*/ 52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9" h="526">
                  <a:moveTo>
                    <a:pt x="798" y="525"/>
                  </a:moveTo>
                  <a:lnTo>
                    <a:pt x="798" y="0"/>
                  </a:lnTo>
                  <a:lnTo>
                    <a:pt x="0" y="0"/>
                  </a:lnTo>
                  <a:lnTo>
                    <a:pt x="0" y="525"/>
                  </a:lnTo>
                  <a:lnTo>
                    <a:pt x="798" y="5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60"/>
            <p:cNvSpPr>
              <a:spLocks noChangeArrowheads="1"/>
            </p:cNvSpPr>
            <p:nvPr/>
          </p:nvSpPr>
          <p:spPr bwMode="auto">
            <a:xfrm>
              <a:off x="6664325" y="3656600"/>
              <a:ext cx="287338" cy="188912"/>
            </a:xfrm>
            <a:custGeom>
              <a:avLst/>
              <a:gdLst>
                <a:gd name="T0" fmla="*/ 798 w 799"/>
                <a:gd name="T1" fmla="*/ 525 h 526"/>
                <a:gd name="T2" fmla="*/ 798 w 799"/>
                <a:gd name="T3" fmla="*/ 0 h 526"/>
                <a:gd name="T4" fmla="*/ 0 w 799"/>
                <a:gd name="T5" fmla="*/ 0 h 526"/>
                <a:gd name="T6" fmla="*/ 0 w 799"/>
                <a:gd name="T7" fmla="*/ 525 h 526"/>
                <a:gd name="T8" fmla="*/ 798 w 799"/>
                <a:gd name="T9" fmla="*/ 52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9" h="526">
                  <a:moveTo>
                    <a:pt x="798" y="525"/>
                  </a:moveTo>
                  <a:lnTo>
                    <a:pt x="798" y="0"/>
                  </a:lnTo>
                  <a:lnTo>
                    <a:pt x="0" y="0"/>
                  </a:lnTo>
                  <a:lnTo>
                    <a:pt x="0" y="525"/>
                  </a:lnTo>
                  <a:lnTo>
                    <a:pt x="798" y="5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61"/>
            <p:cNvSpPr>
              <a:spLocks noChangeArrowheads="1"/>
            </p:cNvSpPr>
            <p:nvPr/>
          </p:nvSpPr>
          <p:spPr bwMode="auto">
            <a:xfrm>
              <a:off x="6808788" y="3656600"/>
              <a:ext cx="142875" cy="188912"/>
            </a:xfrm>
            <a:custGeom>
              <a:avLst/>
              <a:gdLst>
                <a:gd name="T0" fmla="*/ 395 w 396"/>
                <a:gd name="T1" fmla="*/ 0 h 526"/>
                <a:gd name="T2" fmla="*/ 0 w 396"/>
                <a:gd name="T3" fmla="*/ 0 h 526"/>
                <a:gd name="T4" fmla="*/ 0 w 396"/>
                <a:gd name="T5" fmla="*/ 525 h 526"/>
                <a:gd name="T6" fmla="*/ 395 w 396"/>
                <a:gd name="T7" fmla="*/ 525 h 526"/>
                <a:gd name="T8" fmla="*/ 395 w 396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526">
                  <a:moveTo>
                    <a:pt x="395" y="0"/>
                  </a:moveTo>
                  <a:lnTo>
                    <a:pt x="0" y="0"/>
                  </a:lnTo>
                  <a:lnTo>
                    <a:pt x="0" y="525"/>
                  </a:lnTo>
                  <a:lnTo>
                    <a:pt x="395" y="525"/>
                  </a:lnTo>
                  <a:lnTo>
                    <a:pt x="395" y="0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62"/>
            <p:cNvSpPr>
              <a:spLocks noChangeArrowheads="1"/>
            </p:cNvSpPr>
            <p:nvPr/>
          </p:nvSpPr>
          <p:spPr bwMode="auto">
            <a:xfrm>
              <a:off x="6808788" y="3656600"/>
              <a:ext cx="142875" cy="188912"/>
            </a:xfrm>
            <a:custGeom>
              <a:avLst/>
              <a:gdLst>
                <a:gd name="T0" fmla="*/ 395 w 396"/>
                <a:gd name="T1" fmla="*/ 0 h 526"/>
                <a:gd name="T2" fmla="*/ 0 w 396"/>
                <a:gd name="T3" fmla="*/ 0 h 526"/>
                <a:gd name="T4" fmla="*/ 0 w 396"/>
                <a:gd name="T5" fmla="*/ 525 h 526"/>
                <a:gd name="T6" fmla="*/ 395 w 396"/>
                <a:gd name="T7" fmla="*/ 525 h 526"/>
                <a:gd name="T8" fmla="*/ 395 w 396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526">
                  <a:moveTo>
                    <a:pt x="395" y="0"/>
                  </a:moveTo>
                  <a:lnTo>
                    <a:pt x="0" y="0"/>
                  </a:lnTo>
                  <a:lnTo>
                    <a:pt x="0" y="525"/>
                  </a:lnTo>
                  <a:lnTo>
                    <a:pt x="395" y="525"/>
                  </a:lnTo>
                  <a:lnTo>
                    <a:pt x="395" y="0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63"/>
            <p:cNvSpPr>
              <a:spLocks noChangeArrowheads="1"/>
            </p:cNvSpPr>
            <p:nvPr/>
          </p:nvSpPr>
          <p:spPr bwMode="auto">
            <a:xfrm>
              <a:off x="6832600" y="3704225"/>
              <a:ext cx="95250" cy="17462"/>
            </a:xfrm>
            <a:custGeom>
              <a:avLst/>
              <a:gdLst>
                <a:gd name="T0" fmla="*/ 263 w 264"/>
                <a:gd name="T1" fmla="*/ 47 h 48"/>
                <a:gd name="T2" fmla="*/ 0 w 264"/>
                <a:gd name="T3" fmla="*/ 47 h 48"/>
                <a:gd name="T4" fmla="*/ 0 w 264"/>
                <a:gd name="T5" fmla="*/ 0 h 48"/>
                <a:gd name="T6" fmla="*/ 263 w 264"/>
                <a:gd name="T7" fmla="*/ 0 h 48"/>
                <a:gd name="T8" fmla="*/ 263 w 264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48">
                  <a:moveTo>
                    <a:pt x="263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263" y="0"/>
                  </a:lnTo>
                  <a:lnTo>
                    <a:pt x="263" y="47"/>
                  </a:lnTo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64"/>
            <p:cNvSpPr>
              <a:spLocks noChangeArrowheads="1"/>
            </p:cNvSpPr>
            <p:nvPr/>
          </p:nvSpPr>
          <p:spPr bwMode="auto">
            <a:xfrm>
              <a:off x="6832600" y="3740737"/>
              <a:ext cx="95250" cy="17463"/>
            </a:xfrm>
            <a:custGeom>
              <a:avLst/>
              <a:gdLst>
                <a:gd name="T0" fmla="*/ 263 w 264"/>
                <a:gd name="T1" fmla="*/ 47 h 48"/>
                <a:gd name="T2" fmla="*/ 0 w 264"/>
                <a:gd name="T3" fmla="*/ 47 h 48"/>
                <a:gd name="T4" fmla="*/ 0 w 264"/>
                <a:gd name="T5" fmla="*/ 0 h 48"/>
                <a:gd name="T6" fmla="*/ 263 w 264"/>
                <a:gd name="T7" fmla="*/ 0 h 48"/>
                <a:gd name="T8" fmla="*/ 263 w 264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48">
                  <a:moveTo>
                    <a:pt x="263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263" y="0"/>
                  </a:lnTo>
                  <a:lnTo>
                    <a:pt x="263" y="47"/>
                  </a:lnTo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65"/>
            <p:cNvSpPr>
              <a:spLocks noChangeArrowheads="1"/>
            </p:cNvSpPr>
            <p:nvPr/>
          </p:nvSpPr>
          <p:spPr bwMode="auto">
            <a:xfrm>
              <a:off x="6832600" y="3778837"/>
              <a:ext cx="95250" cy="17463"/>
            </a:xfrm>
            <a:custGeom>
              <a:avLst/>
              <a:gdLst>
                <a:gd name="T0" fmla="*/ 263 w 264"/>
                <a:gd name="T1" fmla="*/ 47 h 48"/>
                <a:gd name="T2" fmla="*/ 0 w 264"/>
                <a:gd name="T3" fmla="*/ 47 h 48"/>
                <a:gd name="T4" fmla="*/ 0 w 264"/>
                <a:gd name="T5" fmla="*/ 0 h 48"/>
                <a:gd name="T6" fmla="*/ 263 w 264"/>
                <a:gd name="T7" fmla="*/ 0 h 48"/>
                <a:gd name="T8" fmla="*/ 263 w 264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48">
                  <a:moveTo>
                    <a:pt x="263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263" y="0"/>
                  </a:lnTo>
                  <a:lnTo>
                    <a:pt x="263" y="47"/>
                  </a:lnTo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66"/>
            <p:cNvSpPr>
              <a:spLocks noChangeArrowheads="1"/>
            </p:cNvSpPr>
            <p:nvPr/>
          </p:nvSpPr>
          <p:spPr bwMode="auto">
            <a:xfrm>
              <a:off x="6708775" y="3694700"/>
              <a:ext cx="53975" cy="53975"/>
            </a:xfrm>
            <a:custGeom>
              <a:avLst/>
              <a:gdLst>
                <a:gd name="T0" fmla="*/ 73 w 148"/>
                <a:gd name="T1" fmla="*/ 148 h 149"/>
                <a:gd name="T2" fmla="*/ 73 w 148"/>
                <a:gd name="T3" fmla="*/ 148 h 149"/>
                <a:gd name="T4" fmla="*/ 147 w 148"/>
                <a:gd name="T5" fmla="*/ 74 h 149"/>
                <a:gd name="T6" fmla="*/ 73 w 148"/>
                <a:gd name="T7" fmla="*/ 0 h 149"/>
                <a:gd name="T8" fmla="*/ 0 w 148"/>
                <a:gd name="T9" fmla="*/ 74 h 149"/>
                <a:gd name="T10" fmla="*/ 73 w 148"/>
                <a:gd name="T11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9">
                  <a:moveTo>
                    <a:pt x="73" y="148"/>
                  </a:moveTo>
                  <a:lnTo>
                    <a:pt x="73" y="148"/>
                  </a:lnTo>
                  <a:cubicBezTo>
                    <a:pt x="112" y="148"/>
                    <a:pt x="147" y="113"/>
                    <a:pt x="147" y="74"/>
                  </a:cubicBezTo>
                  <a:cubicBezTo>
                    <a:pt x="147" y="31"/>
                    <a:pt x="112" y="0"/>
                    <a:pt x="73" y="0"/>
                  </a:cubicBezTo>
                  <a:cubicBezTo>
                    <a:pt x="31" y="0"/>
                    <a:pt x="0" y="31"/>
                    <a:pt x="0" y="74"/>
                  </a:cubicBezTo>
                  <a:cubicBezTo>
                    <a:pt x="0" y="113"/>
                    <a:pt x="31" y="148"/>
                    <a:pt x="73" y="148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67"/>
            <p:cNvSpPr>
              <a:spLocks noChangeArrowheads="1"/>
            </p:cNvSpPr>
            <p:nvPr/>
          </p:nvSpPr>
          <p:spPr bwMode="auto">
            <a:xfrm>
              <a:off x="6683375" y="3751850"/>
              <a:ext cx="106363" cy="55562"/>
            </a:xfrm>
            <a:custGeom>
              <a:avLst/>
              <a:gdLst>
                <a:gd name="T0" fmla="*/ 294 w 295"/>
                <a:gd name="T1" fmla="*/ 152 h 153"/>
                <a:gd name="T2" fmla="*/ 294 w 295"/>
                <a:gd name="T3" fmla="*/ 152 h 153"/>
                <a:gd name="T4" fmla="*/ 294 w 295"/>
                <a:gd name="T5" fmla="*/ 148 h 153"/>
                <a:gd name="T6" fmla="*/ 294 w 295"/>
                <a:gd name="T7" fmla="*/ 148 h 153"/>
                <a:gd name="T8" fmla="*/ 147 w 295"/>
                <a:gd name="T9" fmla="*/ 0 h 153"/>
                <a:gd name="T10" fmla="*/ 0 w 295"/>
                <a:gd name="T11" fmla="*/ 148 h 153"/>
                <a:gd name="T12" fmla="*/ 0 w 295"/>
                <a:gd name="T13" fmla="*/ 148 h 153"/>
                <a:gd name="T14" fmla="*/ 0 w 295"/>
                <a:gd name="T15" fmla="*/ 152 h 153"/>
                <a:gd name="T16" fmla="*/ 294 w 295"/>
                <a:gd name="T17" fmla="*/ 15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153">
                  <a:moveTo>
                    <a:pt x="294" y="152"/>
                  </a:moveTo>
                  <a:lnTo>
                    <a:pt x="294" y="152"/>
                  </a:lnTo>
                  <a:cubicBezTo>
                    <a:pt x="294" y="148"/>
                    <a:pt x="294" y="148"/>
                    <a:pt x="294" y="148"/>
                  </a:cubicBezTo>
                  <a:lnTo>
                    <a:pt x="294" y="148"/>
                  </a:lnTo>
                  <a:cubicBezTo>
                    <a:pt x="294" y="67"/>
                    <a:pt x="229" y="0"/>
                    <a:pt x="147" y="0"/>
                  </a:cubicBezTo>
                  <a:cubicBezTo>
                    <a:pt x="66" y="0"/>
                    <a:pt x="0" y="67"/>
                    <a:pt x="0" y="148"/>
                  </a:cubicBezTo>
                  <a:lnTo>
                    <a:pt x="0" y="148"/>
                  </a:lnTo>
                  <a:cubicBezTo>
                    <a:pt x="0" y="152"/>
                    <a:pt x="0" y="152"/>
                    <a:pt x="0" y="152"/>
                  </a:cubicBezTo>
                  <a:lnTo>
                    <a:pt x="294" y="152"/>
                  </a:lnTo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68"/>
            <p:cNvSpPr>
              <a:spLocks noChangeArrowheads="1"/>
            </p:cNvSpPr>
            <p:nvPr/>
          </p:nvSpPr>
          <p:spPr bwMode="auto">
            <a:xfrm>
              <a:off x="6859588" y="3496262"/>
              <a:ext cx="200025" cy="201613"/>
            </a:xfrm>
            <a:custGeom>
              <a:avLst/>
              <a:gdLst>
                <a:gd name="T0" fmla="*/ 279 w 555"/>
                <a:gd name="T1" fmla="*/ 561 h 562"/>
                <a:gd name="T2" fmla="*/ 279 w 555"/>
                <a:gd name="T3" fmla="*/ 561 h 562"/>
                <a:gd name="T4" fmla="*/ 0 w 555"/>
                <a:gd name="T5" fmla="*/ 280 h 562"/>
                <a:gd name="T6" fmla="*/ 279 w 555"/>
                <a:gd name="T7" fmla="*/ 0 h 562"/>
                <a:gd name="T8" fmla="*/ 554 w 555"/>
                <a:gd name="T9" fmla="*/ 280 h 562"/>
                <a:gd name="T10" fmla="*/ 279 w 555"/>
                <a:gd name="T11" fmla="*/ 561 h 562"/>
                <a:gd name="T12" fmla="*/ 279 w 555"/>
                <a:gd name="T13" fmla="*/ 47 h 562"/>
                <a:gd name="T14" fmla="*/ 279 w 555"/>
                <a:gd name="T15" fmla="*/ 47 h 562"/>
                <a:gd name="T16" fmla="*/ 47 w 555"/>
                <a:gd name="T17" fmla="*/ 280 h 562"/>
                <a:gd name="T18" fmla="*/ 279 w 555"/>
                <a:gd name="T19" fmla="*/ 514 h 562"/>
                <a:gd name="T20" fmla="*/ 512 w 555"/>
                <a:gd name="T21" fmla="*/ 280 h 562"/>
                <a:gd name="T22" fmla="*/ 279 w 555"/>
                <a:gd name="T23" fmla="*/ 4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5" h="562">
                  <a:moveTo>
                    <a:pt x="279" y="561"/>
                  </a:moveTo>
                  <a:lnTo>
                    <a:pt x="279" y="561"/>
                  </a:lnTo>
                  <a:cubicBezTo>
                    <a:pt x="124" y="561"/>
                    <a:pt x="0" y="432"/>
                    <a:pt x="0" y="280"/>
                  </a:cubicBezTo>
                  <a:cubicBezTo>
                    <a:pt x="0" y="125"/>
                    <a:pt x="124" y="0"/>
                    <a:pt x="279" y="0"/>
                  </a:cubicBezTo>
                  <a:cubicBezTo>
                    <a:pt x="430" y="0"/>
                    <a:pt x="554" y="125"/>
                    <a:pt x="554" y="280"/>
                  </a:cubicBezTo>
                  <a:cubicBezTo>
                    <a:pt x="554" y="432"/>
                    <a:pt x="430" y="561"/>
                    <a:pt x="279" y="561"/>
                  </a:cubicBezTo>
                  <a:close/>
                  <a:moveTo>
                    <a:pt x="279" y="47"/>
                  </a:moveTo>
                  <a:lnTo>
                    <a:pt x="279" y="47"/>
                  </a:lnTo>
                  <a:cubicBezTo>
                    <a:pt x="151" y="47"/>
                    <a:pt x="47" y="152"/>
                    <a:pt x="47" y="280"/>
                  </a:cubicBezTo>
                  <a:cubicBezTo>
                    <a:pt x="47" y="409"/>
                    <a:pt x="151" y="514"/>
                    <a:pt x="279" y="514"/>
                  </a:cubicBezTo>
                  <a:cubicBezTo>
                    <a:pt x="407" y="514"/>
                    <a:pt x="512" y="409"/>
                    <a:pt x="512" y="280"/>
                  </a:cubicBezTo>
                  <a:cubicBezTo>
                    <a:pt x="512" y="152"/>
                    <a:pt x="407" y="47"/>
                    <a:pt x="279" y="47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69"/>
            <p:cNvSpPr>
              <a:spLocks noChangeArrowheads="1"/>
            </p:cNvSpPr>
            <p:nvPr/>
          </p:nvSpPr>
          <p:spPr bwMode="auto">
            <a:xfrm>
              <a:off x="6648450" y="3640725"/>
              <a:ext cx="319088" cy="222250"/>
            </a:xfrm>
            <a:custGeom>
              <a:avLst/>
              <a:gdLst>
                <a:gd name="T0" fmla="*/ 868 w 888"/>
                <a:gd name="T1" fmla="*/ 160 h 616"/>
                <a:gd name="T2" fmla="*/ 868 w 888"/>
                <a:gd name="T3" fmla="*/ 160 h 616"/>
                <a:gd name="T4" fmla="*/ 841 w 888"/>
                <a:gd name="T5" fmla="*/ 156 h 616"/>
                <a:gd name="T6" fmla="*/ 841 w 888"/>
                <a:gd name="T7" fmla="*/ 568 h 616"/>
                <a:gd name="T8" fmla="*/ 47 w 888"/>
                <a:gd name="T9" fmla="*/ 568 h 616"/>
                <a:gd name="T10" fmla="*/ 47 w 888"/>
                <a:gd name="T11" fmla="*/ 43 h 616"/>
                <a:gd name="T12" fmla="*/ 643 w 888"/>
                <a:gd name="T13" fmla="*/ 43 h 616"/>
                <a:gd name="T14" fmla="*/ 616 w 888"/>
                <a:gd name="T15" fmla="*/ 0 h 616"/>
                <a:gd name="T16" fmla="*/ 0 w 888"/>
                <a:gd name="T17" fmla="*/ 0 h 616"/>
                <a:gd name="T18" fmla="*/ 0 w 888"/>
                <a:gd name="T19" fmla="*/ 615 h 616"/>
                <a:gd name="T20" fmla="*/ 887 w 888"/>
                <a:gd name="T21" fmla="*/ 615 h 616"/>
                <a:gd name="T22" fmla="*/ 887 w 888"/>
                <a:gd name="T23" fmla="*/ 156 h 616"/>
                <a:gd name="T24" fmla="*/ 868 w 888"/>
                <a:gd name="T25" fmla="*/ 16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8" h="616">
                  <a:moveTo>
                    <a:pt x="868" y="160"/>
                  </a:moveTo>
                  <a:lnTo>
                    <a:pt x="868" y="160"/>
                  </a:lnTo>
                  <a:cubicBezTo>
                    <a:pt x="856" y="160"/>
                    <a:pt x="849" y="156"/>
                    <a:pt x="841" y="156"/>
                  </a:cubicBezTo>
                  <a:cubicBezTo>
                    <a:pt x="841" y="568"/>
                    <a:pt x="841" y="568"/>
                    <a:pt x="841" y="568"/>
                  </a:cubicBezTo>
                  <a:cubicBezTo>
                    <a:pt x="47" y="568"/>
                    <a:pt x="47" y="568"/>
                    <a:pt x="47" y="568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643" y="43"/>
                    <a:pt x="643" y="43"/>
                    <a:pt x="643" y="43"/>
                  </a:cubicBezTo>
                  <a:cubicBezTo>
                    <a:pt x="632" y="31"/>
                    <a:pt x="624" y="16"/>
                    <a:pt x="6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887" y="615"/>
                    <a:pt x="887" y="615"/>
                    <a:pt x="887" y="615"/>
                  </a:cubicBezTo>
                  <a:cubicBezTo>
                    <a:pt x="887" y="156"/>
                    <a:pt x="887" y="156"/>
                    <a:pt x="887" y="156"/>
                  </a:cubicBezTo>
                  <a:cubicBezTo>
                    <a:pt x="880" y="156"/>
                    <a:pt x="872" y="160"/>
                    <a:pt x="868" y="160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70"/>
            <p:cNvSpPr>
              <a:spLocks noChangeArrowheads="1"/>
            </p:cNvSpPr>
            <p:nvPr/>
          </p:nvSpPr>
          <p:spPr bwMode="auto">
            <a:xfrm>
              <a:off x="6877050" y="3513725"/>
              <a:ext cx="168275" cy="168275"/>
            </a:xfrm>
            <a:custGeom>
              <a:avLst/>
              <a:gdLst>
                <a:gd name="T0" fmla="*/ 232 w 466"/>
                <a:gd name="T1" fmla="*/ 0 h 468"/>
                <a:gd name="T2" fmla="*/ 232 w 466"/>
                <a:gd name="T3" fmla="*/ 0 h 468"/>
                <a:gd name="T4" fmla="*/ 0 w 466"/>
                <a:gd name="T5" fmla="*/ 233 h 468"/>
                <a:gd name="T6" fmla="*/ 232 w 466"/>
                <a:gd name="T7" fmla="*/ 467 h 468"/>
                <a:gd name="T8" fmla="*/ 465 w 466"/>
                <a:gd name="T9" fmla="*/ 233 h 468"/>
                <a:gd name="T10" fmla="*/ 232 w 466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468">
                  <a:moveTo>
                    <a:pt x="232" y="0"/>
                  </a:moveTo>
                  <a:lnTo>
                    <a:pt x="232" y="0"/>
                  </a:lnTo>
                  <a:cubicBezTo>
                    <a:pt x="104" y="0"/>
                    <a:pt x="0" y="105"/>
                    <a:pt x="0" y="233"/>
                  </a:cubicBezTo>
                  <a:cubicBezTo>
                    <a:pt x="0" y="362"/>
                    <a:pt x="104" y="467"/>
                    <a:pt x="232" y="467"/>
                  </a:cubicBezTo>
                  <a:cubicBezTo>
                    <a:pt x="360" y="467"/>
                    <a:pt x="465" y="362"/>
                    <a:pt x="465" y="233"/>
                  </a:cubicBezTo>
                  <a:cubicBezTo>
                    <a:pt x="465" y="105"/>
                    <a:pt x="360" y="0"/>
                    <a:pt x="2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71"/>
            <p:cNvSpPr>
              <a:spLocks noChangeArrowheads="1"/>
            </p:cNvSpPr>
            <p:nvPr/>
          </p:nvSpPr>
          <p:spPr bwMode="auto">
            <a:xfrm>
              <a:off x="6923088" y="3539125"/>
              <a:ext cx="73025" cy="104775"/>
            </a:xfrm>
            <a:custGeom>
              <a:avLst/>
              <a:gdLst>
                <a:gd name="T0" fmla="*/ 47 w 203"/>
                <a:gd name="T1" fmla="*/ 124 h 289"/>
                <a:gd name="T2" fmla="*/ 47 w 203"/>
                <a:gd name="T3" fmla="*/ 124 h 289"/>
                <a:gd name="T4" fmla="*/ 47 w 203"/>
                <a:gd name="T5" fmla="*/ 82 h 289"/>
                <a:gd name="T6" fmla="*/ 101 w 203"/>
                <a:gd name="T7" fmla="*/ 31 h 289"/>
                <a:gd name="T8" fmla="*/ 136 w 203"/>
                <a:gd name="T9" fmla="*/ 47 h 289"/>
                <a:gd name="T10" fmla="*/ 151 w 203"/>
                <a:gd name="T11" fmla="*/ 82 h 289"/>
                <a:gd name="T12" fmla="*/ 151 w 203"/>
                <a:gd name="T13" fmla="*/ 124 h 289"/>
                <a:gd name="T14" fmla="*/ 182 w 203"/>
                <a:gd name="T15" fmla="*/ 124 h 289"/>
                <a:gd name="T16" fmla="*/ 182 w 203"/>
                <a:gd name="T17" fmla="*/ 82 h 289"/>
                <a:gd name="T18" fmla="*/ 159 w 203"/>
                <a:gd name="T19" fmla="*/ 23 h 289"/>
                <a:gd name="T20" fmla="*/ 101 w 203"/>
                <a:gd name="T21" fmla="*/ 0 h 289"/>
                <a:gd name="T22" fmla="*/ 101 w 203"/>
                <a:gd name="T23" fmla="*/ 0 h 289"/>
                <a:gd name="T24" fmla="*/ 16 w 203"/>
                <a:gd name="T25" fmla="*/ 82 h 289"/>
                <a:gd name="T26" fmla="*/ 16 w 203"/>
                <a:gd name="T27" fmla="*/ 124 h 289"/>
                <a:gd name="T28" fmla="*/ 0 w 203"/>
                <a:gd name="T29" fmla="*/ 124 h 289"/>
                <a:gd name="T30" fmla="*/ 0 w 203"/>
                <a:gd name="T31" fmla="*/ 288 h 289"/>
                <a:gd name="T32" fmla="*/ 202 w 203"/>
                <a:gd name="T33" fmla="*/ 288 h 289"/>
                <a:gd name="T34" fmla="*/ 202 w 203"/>
                <a:gd name="T35" fmla="*/ 124 h 289"/>
                <a:gd name="T36" fmla="*/ 47 w 203"/>
                <a:gd name="T37" fmla="*/ 12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3" h="289">
                  <a:moveTo>
                    <a:pt x="47" y="124"/>
                  </a:moveTo>
                  <a:lnTo>
                    <a:pt x="47" y="124"/>
                  </a:lnTo>
                  <a:cubicBezTo>
                    <a:pt x="47" y="82"/>
                    <a:pt x="47" y="82"/>
                    <a:pt x="47" y="82"/>
                  </a:cubicBezTo>
                  <a:cubicBezTo>
                    <a:pt x="47" y="54"/>
                    <a:pt x="70" y="31"/>
                    <a:pt x="101" y="31"/>
                  </a:cubicBezTo>
                  <a:cubicBezTo>
                    <a:pt x="113" y="31"/>
                    <a:pt x="128" y="35"/>
                    <a:pt x="136" y="47"/>
                  </a:cubicBezTo>
                  <a:cubicBezTo>
                    <a:pt x="148" y="54"/>
                    <a:pt x="151" y="70"/>
                    <a:pt x="151" y="82"/>
                  </a:cubicBezTo>
                  <a:cubicBezTo>
                    <a:pt x="151" y="124"/>
                    <a:pt x="151" y="124"/>
                    <a:pt x="151" y="124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2" y="62"/>
                    <a:pt x="175" y="39"/>
                    <a:pt x="159" y="23"/>
                  </a:cubicBezTo>
                  <a:cubicBezTo>
                    <a:pt x="144" y="8"/>
                    <a:pt x="120" y="0"/>
                    <a:pt x="101" y="0"/>
                  </a:cubicBezTo>
                  <a:lnTo>
                    <a:pt x="101" y="0"/>
                  </a:lnTo>
                  <a:cubicBezTo>
                    <a:pt x="55" y="0"/>
                    <a:pt x="16" y="35"/>
                    <a:pt x="16" y="82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2" y="288"/>
                    <a:pt x="202" y="288"/>
                    <a:pt x="202" y="288"/>
                  </a:cubicBezTo>
                  <a:cubicBezTo>
                    <a:pt x="202" y="124"/>
                    <a:pt x="202" y="124"/>
                    <a:pt x="202" y="124"/>
                  </a:cubicBezTo>
                  <a:lnTo>
                    <a:pt x="47" y="124"/>
                  </a:lnTo>
                </a:path>
              </a:pathLst>
            </a:custGeom>
            <a:solidFill>
              <a:srgbClr val="C0181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60" y="4449196"/>
            <a:ext cx="2216281" cy="61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62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cAfee">
      <a:dk1>
        <a:srgbClr val="53565A"/>
      </a:dk1>
      <a:lt1>
        <a:srgbClr val="FFFFFF"/>
      </a:lt1>
      <a:dk2>
        <a:srgbClr val="B71234"/>
      </a:dk2>
      <a:lt2>
        <a:srgbClr val="0071C5"/>
      </a:lt2>
      <a:accent1>
        <a:srgbClr val="727478"/>
      </a:accent1>
      <a:accent2>
        <a:srgbClr val="B1BABF"/>
      </a:accent2>
      <a:accent3>
        <a:srgbClr val="B71234"/>
      </a:accent3>
      <a:accent4>
        <a:srgbClr val="00AEEF"/>
      </a:accent4>
      <a:accent5>
        <a:srgbClr val="7ED3F7"/>
      </a:accent5>
      <a:accent6>
        <a:srgbClr val="004280"/>
      </a:accent6>
      <a:hlink>
        <a:srgbClr val="B71234"/>
      </a:hlink>
      <a:folHlink>
        <a:srgbClr val="5B0819"/>
      </a:folHlink>
    </a:clrScheme>
    <a:fontScheme name="Intel Security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tatera Theme 6.28.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era Theme 6.28.16" id="{5E4B5C55-7DDB-4CC8-B414-D666728497F7}" vid="{36DEE408-2D6F-4B1C-B3ED-3DB265669064}"/>
    </a:ext>
  </a:extLst>
</a:theme>
</file>

<file path=ppt/theme/theme4.xml><?xml version="1.0" encoding="utf-8"?>
<a:theme xmlns:a="http://schemas.openxmlformats.org/drawingml/2006/main" name="Office Theme">
  <a:themeElements>
    <a:clrScheme name="McAfee">
      <a:dk1>
        <a:srgbClr val="53565A"/>
      </a:dk1>
      <a:lt1>
        <a:srgbClr val="FFFFFF"/>
      </a:lt1>
      <a:dk2>
        <a:srgbClr val="0071C5"/>
      </a:dk2>
      <a:lt2>
        <a:srgbClr val="939598"/>
      </a:lt2>
      <a:accent1>
        <a:srgbClr val="B1BABF"/>
      </a:accent1>
      <a:accent2>
        <a:srgbClr val="E6E7E8"/>
      </a:accent2>
      <a:accent3>
        <a:srgbClr val="00AEEF"/>
      </a:accent3>
      <a:accent4>
        <a:srgbClr val="7ED3F7"/>
      </a:accent4>
      <a:accent5>
        <a:srgbClr val="B71234"/>
      </a:accent5>
      <a:accent6>
        <a:srgbClr val="004280"/>
      </a:accent6>
      <a:hlink>
        <a:srgbClr val="7ED3F7"/>
      </a:hlink>
      <a:folHlink>
        <a:srgbClr val="00AEEF"/>
      </a:folHlink>
    </a:clrScheme>
    <a:fontScheme name="Intel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McAfee">
      <a:dk1>
        <a:srgbClr val="53565A"/>
      </a:dk1>
      <a:lt1>
        <a:srgbClr val="FFFFFF"/>
      </a:lt1>
      <a:dk2>
        <a:srgbClr val="0071C5"/>
      </a:dk2>
      <a:lt2>
        <a:srgbClr val="939598"/>
      </a:lt2>
      <a:accent1>
        <a:srgbClr val="B1BABF"/>
      </a:accent1>
      <a:accent2>
        <a:srgbClr val="E6E7E8"/>
      </a:accent2>
      <a:accent3>
        <a:srgbClr val="00AEEF"/>
      </a:accent3>
      <a:accent4>
        <a:srgbClr val="7ED3F7"/>
      </a:accent4>
      <a:accent5>
        <a:srgbClr val="B71234"/>
      </a:accent5>
      <a:accent6>
        <a:srgbClr val="004280"/>
      </a:accent6>
      <a:hlink>
        <a:srgbClr val="7ED3F7"/>
      </a:hlink>
      <a:folHlink>
        <a:srgbClr val="00AEEF"/>
      </a:folHlink>
    </a:clrScheme>
    <a:fontScheme name="Intel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h288e6745ec84c1f9628310297e53f09 xmlns="778e3d23-b8be-4e71-a592-537ff105aebc">
      <Terms xmlns="http://schemas.microsoft.com/office/infopath/2007/PartnerControls">
        <TermInfo xmlns="http://schemas.microsoft.com/office/infopath/2007/PartnerControls">
          <TermName xmlns="http://schemas.microsoft.com/office/infopath/2007/PartnerControls">IT</TermName>
          <TermId xmlns="http://schemas.microsoft.com/office/infopath/2007/PartnerControls">ea0eb72e-c74b-43b7-9087-26af0f0440b2</TermId>
        </TermInfo>
      </Terms>
    </h288e6745ec84c1f9628310297e53f09>
    <TaxKeywordTaxHTField xmlns="edc586df-cdc1-4fd0-b164-6794e2259ef7">
      <Terms xmlns="http://schemas.microsoft.com/office/infopath/2007/PartnerControls"/>
    </TaxKeywordTaxHTField>
    <e9a491f9df164a309fb45e05a7fd67c5 xmlns="778e3d23-b8be-4e71-a592-537ff105aebc">
      <Terms xmlns="http://schemas.microsoft.com/office/infopath/2007/PartnerControls"/>
    </e9a491f9df164a309fb45e05a7fd67c5>
    <TaxCatchAll xmlns="edc586df-cdc1-4fd0-b164-6794e2259ef7">
      <Value>4</Value>
    </TaxCatchAl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446EECDC179840B4559B342B9E2D69" ma:contentTypeVersion="13" ma:contentTypeDescription="Create a new document." ma:contentTypeScope="" ma:versionID="661ee13b52f6832aa1afe76246752b95">
  <xsd:schema xmlns:xsd="http://www.w3.org/2001/XMLSchema" xmlns:xs="http://www.w3.org/2001/XMLSchema" xmlns:p="http://schemas.microsoft.com/office/2006/metadata/properties" xmlns:ns1="http://schemas.microsoft.com/sharepoint/v3" xmlns:ns2="778e3d23-b8be-4e71-a592-537ff105aebc" xmlns:ns3="edc586df-cdc1-4fd0-b164-6794e2259ef7" targetNamespace="http://schemas.microsoft.com/office/2006/metadata/properties" ma:root="true" ma:fieldsID="28a66b1825d04095118dcb6c225c0d9e" ns1:_="" ns2:_="" ns3:_="">
    <xsd:import namespace="http://schemas.microsoft.com/sharepoint/v3"/>
    <xsd:import namespace="778e3d23-b8be-4e71-a592-537ff105aebc"/>
    <xsd:import namespace="edc586df-cdc1-4fd0-b164-6794e2259ef7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3:TaxCatchAll" minOccurs="0"/>
                <xsd:element ref="ns2:h288e6745ec84c1f9628310297e53f09" minOccurs="0"/>
                <xsd:element ref="ns2:e9a491f9df164a309fb45e05a7fd67c5" minOccurs="0"/>
                <xsd:element ref="ns3:TaxKeywordTaxHTFiel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e3d23-b8be-4e71-a592-537ff105aebc" elementFormDefault="qualified">
    <xsd:import namespace="http://schemas.microsoft.com/office/2006/documentManagement/types"/>
    <xsd:import namespace="http://schemas.microsoft.com/office/infopath/2007/PartnerControls"/>
    <xsd:element name="h288e6745ec84c1f9628310297e53f09" ma:index="12" nillable="true" ma:taxonomy="true" ma:internalName="h288e6745ec84c1f9628310297e53f09" ma:taxonomyFieldName="BusinessGroup" ma:displayName="BusinessGroup" ma:default="1;#IT|4e702542-a059-4179-b380-9a26008c67c6" ma:fieldId="{1288e674-5ec8-4c1f-9628-310297e53f09}" ma:sspId="bdda4802-2b8c-4115-a017-d411c786dc96" ma:termSetId="21389901-549f-4991-9168-6b4bc0674f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9a491f9df164a309fb45e05a7fd67c5" ma:index="14" nillable="true" ma:taxonomy="true" ma:internalName="e9a491f9df164a309fb45e05a7fd67c5" ma:taxonomyFieldName="SourceCategory" ma:displayName="SourceCategory" ma:default="2;#SharePoint|f36abaa8-78ff-444f-815f-d3b7208f4431" ma:fieldId="{e9a491f9-df16-4a30-9fb4-5e05a7fd67c5}" ma:sspId="bdda4802-2b8c-4115-a017-d411c786dc96" ma:termSetId="21389901-549f-4991-9168-6b4bc0674fd4" ma:anchorId="64ca92dd-6cf4-4433-84b6-a6ab5d23304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586df-cdc1-4fd0-b164-6794e2259ef7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description="" ma:hidden="true" ma:list="{30dab0bb-6474-41aa-90be-41db31fdd89f}" ma:internalName="TaxCatchAll" ma:showField="CatchAllData" ma:web="edc586df-cdc1-4fd0-b164-6794e2259e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6" nillable="true" ma:taxonomy="true" ma:internalName="TaxKeywordTaxHTField" ma:taxonomyFieldName="TaxKeyword" ma:displayName="Enterprise Keywords" ma:fieldId="{23f27201-bee3-471e-b2e7-b64fd8b7ca38}" ma:taxonomyMulti="true" ma:sspId="08e458dc-bb98-4e47-a375-67c461e0457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431604-800B-44F4-8BE3-83FA53E300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4F90FC-EA42-46AA-B8D6-D02AB249C11D}">
  <ds:schemaRefs>
    <ds:schemaRef ds:uri="edc586df-cdc1-4fd0-b164-6794e2259ef7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infopath/2007/PartnerControls"/>
    <ds:schemaRef ds:uri="http://schemas.microsoft.com/office/2006/documentManagement/types"/>
    <ds:schemaRef ds:uri="778e3d23-b8be-4e71-a592-537ff105aeb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35B543-9DC3-4951-806D-0E2794D67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78e3d23-b8be-4e71-a592-537ff105aebc"/>
    <ds:schemaRef ds:uri="edc586df-cdc1-4fd0-b164-6794e2259e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51193</TotalTime>
  <Words>380</Words>
  <Application>Microsoft Office PowerPoint</Application>
  <PresentationFormat>On-screen Show (16:9)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DengXian</vt:lpstr>
      <vt:lpstr>Arial</vt:lpstr>
      <vt:lpstr>Calibri</vt:lpstr>
      <vt:lpstr>Calibri Light</vt:lpstr>
      <vt:lpstr>Intel Clear</vt:lpstr>
      <vt:lpstr>Intel Clear Light</vt:lpstr>
      <vt:lpstr>Open Sans</vt:lpstr>
      <vt:lpstr>Open Sans Light</vt:lpstr>
      <vt:lpstr>Symbol</vt:lpstr>
      <vt:lpstr>1_Office Theme</vt:lpstr>
      <vt:lpstr>2_Office Theme</vt:lpstr>
      <vt:lpstr>Statera Theme 6.28.16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Espinoza</dc:creator>
  <cp:lastModifiedBy>Margic, Maurita</cp:lastModifiedBy>
  <cp:revision>1687</cp:revision>
  <cp:lastPrinted>2016-08-29T16:58:04Z</cp:lastPrinted>
  <dcterms:created xsi:type="dcterms:W3CDTF">2014-03-31T20:56:29Z</dcterms:created>
  <dcterms:modified xsi:type="dcterms:W3CDTF">2018-04-24T17:23:03Z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0x010100F9446EECDC179840B4559B342B9E2D69</vt:lpwstr>
  </property>
  <property fmtid="{D5CDD505-2E9C-101B-9397-08002B2CF9AE}" pid="3" name="TaxKeyword">
    <vt:lpwstr/>
  </property>
  <property fmtid="{D5CDD505-2E9C-101B-9397-08002B2CF9AE}" pid="4" name="BusinessGroup">
    <vt:lpwstr>4;#IT|ea0eb72e-c74b-43b7-9087-26af0f0440b2</vt:lpwstr>
  </property>
  <property fmtid="{D5CDD505-2E9C-101B-9397-08002B2CF9AE}" pid="5" name="SourceCategory">
    <vt:lpwstr/>
  </property>
</Properties>
</file>